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7"/>
  </p:notesMasterIdLst>
  <p:sldIdLst>
    <p:sldId id="288" r:id="rId3"/>
    <p:sldId id="289" r:id="rId4"/>
    <p:sldId id="266" r:id="rId5"/>
    <p:sldId id="257" r:id="rId6"/>
    <p:sldId id="271" r:id="rId7"/>
    <p:sldId id="267" r:id="rId8"/>
    <p:sldId id="281" r:id="rId9"/>
    <p:sldId id="282" r:id="rId10"/>
    <p:sldId id="283" r:id="rId11"/>
    <p:sldId id="278" r:id="rId12"/>
    <p:sldId id="269" r:id="rId13"/>
    <p:sldId id="291" r:id="rId14"/>
    <p:sldId id="290" r:id="rId15"/>
    <p:sldId id="280" r:id="rId16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0" autoAdjust="0"/>
    <p:restoredTop sz="89398" autoAdjust="0"/>
  </p:normalViewPr>
  <p:slideViewPr>
    <p:cSldViewPr>
      <p:cViewPr varScale="1">
        <p:scale>
          <a:sx n="66" d="100"/>
          <a:sy n="66" d="100"/>
        </p:scale>
        <p:origin x="1650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90588"/>
            <a:ext cx="6315075" cy="46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043112" y="1014414"/>
            <a:ext cx="6624638" cy="40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 CHỮ NHẬT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9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1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sz="21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</a:t>
            </a:r>
            <a:r>
              <a:rPr lang="en-US" sz="21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1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1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1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1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1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21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50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82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355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4"/>
    </mc:Choice>
    <mc:Fallback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 thêm một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để được hình chữ nhật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2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538321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</a:t>
            </a:r>
            <a:r>
              <a:rPr lang="vi-VN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en-US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3967617" y="435769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167188" y="763192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</a:rPr>
              <a:t>góc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vuông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406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16267" grpId="0" animBg="1"/>
      <p:bldP spid="16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50" y="1695451"/>
            <a:ext cx="8180116" cy="30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27" fontAlgn="auto">
              <a:spcBef>
                <a:spcPts val="0"/>
              </a:spcBef>
              <a:spcAft>
                <a:spcPts val="0"/>
              </a:spcAft>
            </a:pPr>
            <a:r>
              <a:rPr lang="en-US" sz="6500" dirty="0">
                <a:solidFill>
                  <a:srgbClr val="00B0F0"/>
                </a:solidFill>
                <a:cs typeface="Times New Roman" panose="02020603050405020304" pitchFamily="18" charset="0"/>
              </a:rPr>
              <a:t>DẶN DÒ:</a:t>
            </a: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Chuẩn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bị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4333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Hình</a:t>
            </a:r>
            <a:r>
              <a:rPr lang="en-US" sz="4333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vuông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30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238250" y="1366541"/>
            <a:ext cx="7429500" cy="4179094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861">
              <a:defRPr/>
            </a:pPr>
            <a:endParaRPr lang="zh-CN" altLang="en-US" sz="82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210422" y="1574204"/>
            <a:ext cx="3668316" cy="392590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706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706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55" y="2070795"/>
            <a:ext cx="842269" cy="8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8" y="2034680"/>
            <a:ext cx="706835" cy="8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49" y="2106911"/>
            <a:ext cx="906761" cy="7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80" y="2086273"/>
            <a:ext cx="736501" cy="8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2722861" y="3031729"/>
            <a:ext cx="1007368" cy="879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948213" y="3051076"/>
            <a:ext cx="1096367" cy="8912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5235477" y="3051077"/>
            <a:ext cx="998339" cy="862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69250" y="3073004"/>
            <a:ext cx="1091208" cy="8487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219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584848" y="4059735"/>
            <a:ext cx="4920755" cy="8977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Không được sạc pin khi đang học</a:t>
            </a:r>
            <a:endParaRPr lang="zh-CN" altLang="en-US" sz="1462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245990" y="4846539"/>
            <a:ext cx="2702223" cy="641052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250778" y="4880075"/>
            <a:ext cx="2702222" cy="639763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601244" y="4846539"/>
            <a:ext cx="2703513" cy="641052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358382" y="4846539"/>
            <a:ext cx="2703513" cy="641052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14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609599" y="223282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438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40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40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nhật</a:t>
            </a:r>
            <a:endParaRPr lang="en-US" altLang="en-US" sz="40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FA7F4B2-5A3E-4640-944D-BC20DB8948C3}"/>
              </a:ext>
            </a:extLst>
          </p:cNvPr>
          <p:cNvSpPr txBox="1"/>
          <p:nvPr/>
        </p:nvSpPr>
        <p:spPr>
          <a:xfrm>
            <a:off x="1327638" y="46113"/>
            <a:ext cx="8469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29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2021</a:t>
            </a:r>
          </a:p>
          <a:p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</a:t>
            </a:r>
            <a:r>
              <a:rPr 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620236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</a:t>
            </a:r>
            <a:r>
              <a:rPr lang="vi-VN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en-US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- 4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A,B,C,D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vuông</a:t>
            </a:r>
            <a:endParaRPr lang="en-US" altLang="en-US" sz="2400" dirty="0"/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0" y="2971800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1371600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u="sng" dirty="0" err="1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vi-VN" altLang="en-US" sz="3200" u="sng" dirty="0">
                <a:solidFill>
                  <a:srgbClr val="FF0000"/>
                </a:solidFill>
                <a:latin typeface=".VnTime" pitchFamily="34" charset="0"/>
              </a:rPr>
              <a:t> 1:</a:t>
            </a:r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Trong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dưới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đây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endParaRPr lang="en-US" altLang="en-US" sz="3200" dirty="0" smtClean="0">
              <a:solidFill>
                <a:srgbClr val="0000FF"/>
              </a:solidFill>
              <a:latin typeface="+mj-lt"/>
            </a:endParaRPr>
          </a:p>
          <a:p>
            <a:pPr algn="ctr" eaLnBrk="1" hangingPunct="1"/>
            <a:r>
              <a:rPr lang="vi-VN" altLang="en-US" sz="3200" dirty="0" err="1" smtClean="0">
                <a:solidFill>
                  <a:srgbClr val="0000FF"/>
                </a:solidFill>
                <a:latin typeface="+mj-lt"/>
              </a:rPr>
              <a:t>là</a:t>
            </a:r>
            <a:r>
              <a:rPr lang="vi-VN" alt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chữ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nhật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hìn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MNPQ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RSTU</a:t>
            </a:r>
            <a:endParaRPr lang="en-US" alt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002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sng" dirty="0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vi-VN" altLang="en-US" sz="2800" b="1" dirty="0">
                <a:solidFill>
                  <a:srgbClr val="0000FF"/>
                </a:solidFill>
                <a:cs typeface="Times New Roman" pitchFamily="18" charset="0"/>
              </a:rPr>
              <a:t>Đo rồi cho biết độ dài các cạnh của mỗi hình chữ nhật s</a:t>
            </a:r>
            <a:r>
              <a:rPr lang="en-US" altLang="en-US" sz="2800" b="1" dirty="0">
                <a:solidFill>
                  <a:srgbClr val="0000FF"/>
                </a:solidFill>
                <a:cs typeface="Times New Roman" pitchFamily="18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AD = BC = 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NP = </a:t>
            </a:r>
            <a:r>
              <a:rPr lang="en-US" altLang="en-US" sz="2400" dirty="0" err="1">
                <a:solidFill>
                  <a:srgbClr val="0000FF"/>
                </a:solidFill>
              </a:rPr>
              <a:t>MQ</a:t>
            </a:r>
            <a:r>
              <a:rPr lang="en-US" altLang="en-US" sz="2400" dirty="0">
                <a:solidFill>
                  <a:srgbClr val="0000FF"/>
                </a:solidFill>
              </a:rPr>
              <a:t> = 2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54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0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62000" y="1981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AD = BC = 3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33400" y="3228945"/>
            <a:ext cx="689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   MN = PQ = 5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9600" y="375216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FF"/>
                </a:solidFill>
              </a:rPr>
              <a:t>    NP </a:t>
            </a:r>
            <a:r>
              <a:rPr lang="en-US" altLang="en-US" sz="3200" dirty="0" smtClean="0">
                <a:solidFill>
                  <a:srgbClr val="0000FF"/>
                </a:solidFill>
              </a:rPr>
              <a:t>=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MQ</a:t>
            </a:r>
            <a:r>
              <a:rPr lang="en-US" altLang="en-US" sz="3200" dirty="0" smtClean="0">
                <a:solidFill>
                  <a:srgbClr val="0000FF"/>
                </a:solidFill>
              </a:rPr>
              <a:t> = 2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555</Words>
  <Application>Microsoft Office PowerPoint</Application>
  <PresentationFormat>A4 Paper (210x297 mm)</PresentationFormat>
  <Paragraphs>314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SimSun</vt:lpstr>
      <vt:lpstr>.VnAristote</vt:lpstr>
      <vt:lpstr>.VnTime</vt:lpstr>
      <vt:lpstr>.VnTimeH</vt:lpstr>
      <vt:lpstr>Arial</vt:lpstr>
      <vt:lpstr>HP001 4 hàng</vt:lpstr>
      <vt:lpstr>Segoe UI</vt:lpstr>
      <vt:lpstr>Times New Roman</vt:lpstr>
      <vt:lpstr>VNI-Times</vt:lpstr>
      <vt:lpstr>Wingdings</vt:lpstr>
      <vt:lpstr>1_Custom Design</vt:lpstr>
      <vt:lpstr>Custom Design</vt:lpstr>
      <vt:lpstr>PowerPoint Presentation</vt:lpstr>
      <vt:lpstr>PowerPoint Presentation</vt:lpstr>
      <vt:lpstr>Trong các hình sau hình nào là hình chữ nhật?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Bài 3: Tìm chiều dài, chiều rộng của mỗi hình chữ nhật có trong hình vẽ bên (DC= 4cm, BN=1cm, NC= 2cm).</vt:lpstr>
      <vt:lpstr>Bài 4.  Kẻ thêm một đoạn thẳng để được hình chữ nhật </vt:lpstr>
      <vt:lpstr>PowerPoint Presentation</vt:lpstr>
      <vt:lpstr>PowerPoint Presentation</vt:lpstr>
      <vt:lpstr>PowerPoint Presentation</vt:lpstr>
    </vt:vector>
  </TitlesOfParts>
  <Company>Y YEN - NAM DINH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AutoBVT</cp:lastModifiedBy>
  <cp:revision>234</cp:revision>
  <dcterms:created xsi:type="dcterms:W3CDTF">2006-12-02T13:53:19Z</dcterms:created>
  <dcterms:modified xsi:type="dcterms:W3CDTF">2021-12-24T18:46:22Z</dcterms:modified>
</cp:coreProperties>
</file>