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90" r:id="rId3"/>
    <p:sldId id="257" r:id="rId4"/>
    <p:sldId id="258" r:id="rId5"/>
    <p:sldId id="259" r:id="rId6"/>
    <p:sldId id="260" r:id="rId7"/>
    <p:sldId id="262" r:id="rId8"/>
    <p:sldId id="261" r:id="rId9"/>
    <p:sldId id="263" r:id="rId10"/>
    <p:sldId id="282" r:id="rId11"/>
    <p:sldId id="283" r:id="rId12"/>
    <p:sldId id="267" r:id="rId13"/>
    <p:sldId id="266" r:id="rId14"/>
    <p:sldId id="273" r:id="rId15"/>
    <p:sldId id="284" r:id="rId16"/>
    <p:sldId id="271" r:id="rId17"/>
    <p:sldId id="285" r:id="rId18"/>
    <p:sldId id="286" r:id="rId19"/>
    <p:sldId id="287" r:id="rId20"/>
    <p:sldId id="288" r:id="rId21"/>
    <p:sldId id="277" r:id="rId22"/>
    <p:sldId id="278" r:id="rId23"/>
    <p:sldId id="289" r:id="rId24"/>
    <p:sldId id="280" r:id="rId25"/>
    <p:sldId id="281"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24</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49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4641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80160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3293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0341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031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6214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77416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4780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6560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99499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9/23/2021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2021/9/23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338013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openxmlformats.org/officeDocument/2006/relationships/image" Target="../media/image12.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7.xml"/><Relationship Id="rId7" Type="http://schemas.openxmlformats.org/officeDocument/2006/relationships/image" Target="../media/image5.png"/><Relationship Id="rId12" Type="http://schemas.microsoft.com/office/2007/relationships/hdphoto" Target="../media/hdphoto4.wdp"/><Relationship Id="rId17" Type="http://schemas.openxmlformats.org/officeDocument/2006/relationships/slide" Target="slide5.xml"/><Relationship Id="rId25" Type="http://schemas.openxmlformats.org/officeDocument/2006/relationships/image" Target="../media/image9.png"/><Relationship Id="rId2" Type="http://schemas.openxmlformats.org/officeDocument/2006/relationships/audio" Target="../media/audio1.wav"/><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24" Type="http://schemas.openxmlformats.org/officeDocument/2006/relationships/image" Target="../media/image15.png"/><Relationship Id="rId32" Type="http://schemas.openxmlformats.org/officeDocument/2006/relationships/comments" Target="../comments/comment1.xml"/><Relationship Id="rId5" Type="http://schemas.openxmlformats.org/officeDocument/2006/relationships/image" Target="../media/image4.png"/><Relationship Id="rId15" Type="http://schemas.openxmlformats.org/officeDocument/2006/relationships/slide" Target="slide4.xml"/><Relationship Id="rId23" Type="http://schemas.openxmlformats.org/officeDocument/2006/relationships/slide" Target="slide8.xml"/><Relationship Id="rId28" Type="http://schemas.openxmlformats.org/officeDocument/2006/relationships/image" Target="../media/image16.png"/><Relationship Id="rId10" Type="http://schemas.microsoft.com/office/2007/relationships/hdphoto" Target="../media/hdphoto3.wdp"/><Relationship Id="rId19" Type="http://schemas.openxmlformats.org/officeDocument/2006/relationships/slide" Target="slide6.xml"/><Relationship Id="rId31" Type="http://schemas.openxmlformats.org/officeDocument/2006/relationships/image" Target="../media/image17.gif"/><Relationship Id="rId4" Type="http://schemas.openxmlformats.org/officeDocument/2006/relationships/image" Target="../media/image3.png"/><Relationship Id="rId9" Type="http://schemas.openxmlformats.org/officeDocument/2006/relationships/image" Target="../media/image6.png"/><Relationship Id="rId14" Type="http://schemas.microsoft.com/office/2007/relationships/hdphoto" Target="../media/hdphoto5.wdp"/><Relationship Id="rId22" Type="http://schemas.openxmlformats.org/officeDocument/2006/relationships/image" Target="../media/image14.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4.wav"/><Relationship Id="rId7" Type="http://schemas.openxmlformats.org/officeDocument/2006/relationships/image" Target="../media/image18.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slide" Target="slide3.xml"/><Relationship Id="rId4" Type="http://schemas.openxmlformats.org/officeDocument/2006/relationships/image" Target="../media/image3.png"/><Relationship Id="rId9" Type="http://schemas.openxmlformats.org/officeDocument/2006/relationships/image" Target="../media/image20.gif"/></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56509" y="1857394"/>
            <a:ext cx="9587346" cy="2514600"/>
          </a:xfrm>
          <a:prstGeom prst="rect">
            <a:avLst/>
          </a:prstGeom>
          <a:noFill/>
        </p:spPr>
        <p:txBody>
          <a:bodyPr wrap="none">
            <a:prstTxWarp prst="textCanUp">
              <a:avLst>
                <a:gd name="adj" fmla="val 92974"/>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ts val="1000"/>
              </a:spcBef>
              <a:defRPr/>
            </a:pPr>
            <a:r>
              <a:rPr lang="en-US" sz="2400" b="1" dirty="0">
                <a:ln w="11430"/>
                <a:effectLst>
                  <a:outerShdw blurRad="80000" dist="40000" dir="5040000" algn="tl">
                    <a:srgbClr val="000000">
                      <a:alpha val="30000"/>
                    </a:srgbClr>
                  </a:outerShdw>
                </a:effectLst>
                <a:latin typeface="Times New Roman" pitchFamily="18" charset="0"/>
                <a:cs typeface="Times New Roman" pitchFamily="18" charset="0"/>
              </a:rPr>
              <a:t>CHÀO MỪNG CÁC </a:t>
            </a:r>
            <a:r>
              <a:rPr lang="en-US" sz="2400" b="1" dirty="0" smtClean="0">
                <a:ln w="11430"/>
                <a:effectLst>
                  <a:outerShdw blurRad="80000" dist="40000" dir="5040000" algn="tl">
                    <a:srgbClr val="000000">
                      <a:alpha val="30000"/>
                    </a:srgbClr>
                  </a:outerShdw>
                </a:effectLst>
                <a:latin typeface="Times New Roman" pitchFamily="18" charset="0"/>
                <a:cs typeface="Times New Roman" pitchFamily="18" charset="0"/>
              </a:rPr>
              <a:t>CON </a:t>
            </a:r>
            <a:endParaRPr lang="en-US" sz="2400" b="1" dirty="0">
              <a:ln w="11430"/>
              <a:effectLst>
                <a:outerShdw blurRad="80000" dist="40000" dir="5040000" algn="tl">
                  <a:srgbClr val="000000">
                    <a:alpha val="30000"/>
                  </a:srgbClr>
                </a:outerShdw>
              </a:effectLst>
              <a:latin typeface="Times New Roman" pitchFamily="18" charset="0"/>
              <a:cs typeface="Times New Roman" pitchFamily="18" charset="0"/>
            </a:endParaRPr>
          </a:p>
          <a:p>
            <a:pPr algn="ctr">
              <a:spcBef>
                <a:spcPts val="1000"/>
              </a:spcBef>
              <a:defRPr/>
            </a:pPr>
            <a:r>
              <a:rPr lang="en-US" sz="2400" b="1" dirty="0">
                <a:ln w="11430"/>
                <a:effectLst>
                  <a:outerShdw blurRad="80000" dist="40000" dir="5040000" algn="tl">
                    <a:srgbClr val="000000">
                      <a:alpha val="30000"/>
                    </a:srgbClr>
                  </a:outerShdw>
                </a:effectLst>
                <a:latin typeface="Times New Roman" pitchFamily="18" charset="0"/>
                <a:cs typeface="Times New Roman" pitchFamily="18" charset="0"/>
              </a:rPr>
              <a:t>ĐẾN VỚI TIẾT </a:t>
            </a:r>
            <a:r>
              <a:rPr lang="en-US" sz="2400" b="1" dirty="0" smtClean="0">
                <a:ln w="11430"/>
                <a:effectLst>
                  <a:outerShdw blurRad="80000" dist="40000" dir="5040000" algn="tl">
                    <a:srgbClr val="000000">
                      <a:alpha val="30000"/>
                    </a:srgbClr>
                  </a:outerShdw>
                </a:effectLst>
                <a:latin typeface="Times New Roman" pitchFamily="18" charset="0"/>
                <a:cs typeface="Times New Roman" pitchFamily="18" charset="0"/>
              </a:rPr>
              <a:t>HOẠT ĐỘNG TRẢI NGHIỆM</a:t>
            </a:r>
            <a:endParaRPr lang="en-US" sz="2400" b="1" dirty="0">
              <a:ln w="11430"/>
              <a:effectLst>
                <a:outerShdw blurRad="80000" dist="40000" dir="5040000" algn="tl">
                  <a:srgbClr val="000000">
                    <a:alpha val="30000"/>
                  </a:srgbClr>
                </a:outerShdw>
              </a:effectLst>
              <a:latin typeface="Times New Roman" pitchFamily="18" charset="0"/>
              <a:cs typeface="Times New Roman" pitchFamily="18" charset="0"/>
            </a:endParaRPr>
          </a:p>
          <a:p>
            <a:pPr algn="ctr">
              <a:spcBef>
                <a:spcPts val="1000"/>
              </a:spcBef>
              <a:defRPr/>
            </a:pPr>
            <a:r>
              <a:rPr lang="en-US" sz="2400" b="1" dirty="0">
                <a:ln w="11430"/>
                <a:effectLst>
                  <a:outerShdw blurRad="80000" dist="40000" dir="5040000" algn="tl">
                    <a:srgbClr val="000000">
                      <a:alpha val="30000"/>
                    </a:srgbClr>
                  </a:outerShdw>
                </a:effectLst>
                <a:latin typeface="Times New Roman" pitchFamily="18" charset="0"/>
                <a:cs typeface="Times New Roman" pitchFamily="18" charset="0"/>
              </a:rPr>
              <a:t>LỚP </a:t>
            </a:r>
            <a:r>
              <a:rPr lang="en-US" sz="2400" b="1" dirty="0" smtClean="0">
                <a:ln w="11430"/>
                <a:effectLst>
                  <a:outerShdw blurRad="80000" dist="40000" dir="5040000" algn="tl">
                    <a:srgbClr val="000000">
                      <a:alpha val="30000"/>
                    </a:srgbClr>
                  </a:outerShdw>
                </a:effectLst>
                <a:latin typeface="Times New Roman" pitchFamily="18" charset="0"/>
                <a:cs typeface="Times New Roman" pitchFamily="18" charset="0"/>
              </a:rPr>
              <a:t>2A</a:t>
            </a:r>
            <a:endParaRPr lang="en-US" sz="2400" b="1" dirty="0">
              <a:ln w="11430"/>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4" name="TextBox 3"/>
          <p:cNvSpPr txBox="1"/>
          <p:nvPr/>
        </p:nvSpPr>
        <p:spPr>
          <a:xfrm>
            <a:off x="6782250" y="4363269"/>
            <a:ext cx="46616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lang="en-US" sz="3600" b="1" i="1" dirty="0" smtClean="0">
                <a:solidFill>
                  <a:prstClr val="black"/>
                </a:solidFill>
                <a:latin typeface="Times New Roman" pitchFamily="18" charset="0"/>
                <a:cs typeface="Times New Roman" pitchFamily="18" charset="0"/>
              </a:rPr>
              <a:t>GV: </a:t>
            </a:r>
            <a:r>
              <a:rPr lang="en-US" sz="3600" b="1" i="1" dirty="0" err="1" smtClean="0">
                <a:solidFill>
                  <a:prstClr val="black"/>
                </a:solidFill>
                <a:latin typeface="Times New Roman" pitchFamily="18" charset="0"/>
                <a:cs typeface="Times New Roman" pitchFamily="18" charset="0"/>
              </a:rPr>
              <a:t>Nguyễn</a:t>
            </a:r>
            <a:r>
              <a:rPr lang="en-US" sz="3600" b="1" i="1" dirty="0" smtClean="0">
                <a:solidFill>
                  <a:prstClr val="black"/>
                </a:solidFill>
                <a:latin typeface="Times New Roman" pitchFamily="18" charset="0"/>
                <a:cs typeface="Times New Roman" pitchFamily="18" charset="0"/>
              </a:rPr>
              <a:t> </a:t>
            </a:r>
            <a:r>
              <a:rPr lang="en-US" sz="3600" b="1" i="1" dirty="0" err="1" smtClean="0">
                <a:solidFill>
                  <a:prstClr val="black"/>
                </a:solidFill>
                <a:latin typeface="Times New Roman" pitchFamily="18" charset="0"/>
                <a:cs typeface="Times New Roman" pitchFamily="18" charset="0"/>
              </a:rPr>
              <a:t>Thị</a:t>
            </a:r>
            <a:r>
              <a:rPr lang="en-US" sz="3600" b="1" i="1" dirty="0" smtClean="0">
                <a:solidFill>
                  <a:prstClr val="black"/>
                </a:solidFill>
                <a:latin typeface="Times New Roman" pitchFamily="18" charset="0"/>
                <a:cs typeface="Times New Roman" pitchFamily="18" charset="0"/>
              </a:rPr>
              <a:t> Minh</a:t>
            </a:r>
            <a:endParaRPr kumimoji="0" lang="en-US" sz="3600" b="1" i="1" u="none" strike="noStrike" kern="1200" cap="none" spc="0" normalizeH="0" baseline="0" noProof="0" dirty="0">
              <a:ln>
                <a:noFill/>
              </a:ln>
              <a:solidFill>
                <a:srgbClr val="0000FF"/>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26704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545"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B8EC15B-2351-4D7E-8AEC-DE4C0639432E}"/>
              </a:ext>
            </a:extLst>
          </p:cNvPr>
          <p:cNvSpPr txBox="1"/>
          <p:nvPr/>
        </p:nvSpPr>
        <p:spPr>
          <a:xfrm>
            <a:off x="465859" y="576695"/>
            <a:ext cx="5362575" cy="861774"/>
          </a:xfrm>
          <a:prstGeom prst="rect">
            <a:avLst/>
          </a:prstGeom>
          <a:noFill/>
        </p:spPr>
        <p:txBody>
          <a:bodyPr wrap="square" rtlCol="0">
            <a:spAutoFit/>
          </a:bodyPr>
          <a:lstStyle/>
          <a:p>
            <a:r>
              <a:rPr lang="en-US" sz="5000" dirty="0" err="1" smtClean="0">
                <a:solidFill>
                  <a:srgbClr val="7030A0"/>
                </a:solidFill>
              </a:rPr>
              <a:t>Yêu</a:t>
            </a:r>
            <a:r>
              <a:rPr lang="en-US" sz="5000" dirty="0" smtClean="0">
                <a:solidFill>
                  <a:srgbClr val="7030A0"/>
                </a:solidFill>
              </a:rPr>
              <a:t> </a:t>
            </a:r>
            <a:r>
              <a:rPr lang="en-US" sz="5000" dirty="0" err="1" smtClean="0">
                <a:solidFill>
                  <a:srgbClr val="7030A0"/>
                </a:solidFill>
              </a:rPr>
              <a:t>cầu</a:t>
            </a:r>
            <a:r>
              <a:rPr lang="en-US" sz="5000" dirty="0" smtClean="0">
                <a:solidFill>
                  <a:srgbClr val="7030A0"/>
                </a:solidFill>
              </a:rPr>
              <a:t> </a:t>
            </a:r>
            <a:r>
              <a:rPr lang="en-US" sz="5000" dirty="0" err="1" smtClean="0">
                <a:solidFill>
                  <a:srgbClr val="7030A0"/>
                </a:solidFill>
              </a:rPr>
              <a:t>cần</a:t>
            </a:r>
            <a:r>
              <a:rPr lang="en-US" sz="5000" dirty="0" smtClean="0">
                <a:solidFill>
                  <a:srgbClr val="7030A0"/>
                </a:solidFill>
              </a:rPr>
              <a:t> </a:t>
            </a:r>
            <a:r>
              <a:rPr lang="en-US" sz="5000" dirty="0" err="1" smtClean="0">
                <a:solidFill>
                  <a:srgbClr val="7030A0"/>
                </a:solidFill>
              </a:rPr>
              <a:t>đạt</a:t>
            </a:r>
            <a:r>
              <a:rPr lang="en-US" sz="5000" dirty="0" smtClean="0">
                <a:solidFill>
                  <a:srgbClr val="7030A0"/>
                </a:solidFill>
              </a:rPr>
              <a:t>:</a:t>
            </a:r>
            <a:endParaRPr lang="en-US" sz="5000" dirty="0">
              <a:solidFill>
                <a:srgbClr val="7030A0"/>
              </a:solidFill>
            </a:endParaRPr>
          </a:p>
        </p:txBody>
      </p:sp>
      <p:sp>
        <p:nvSpPr>
          <p:cNvPr id="4" name="TextBox 3">
            <a:extLst>
              <a:ext uri="{FF2B5EF4-FFF2-40B4-BE49-F238E27FC236}">
                <a16:creationId xmlns:a16="http://schemas.microsoft.com/office/drawing/2014/main" xmlns="" id="{639A2585-1C89-4F4F-B097-51C171329DC5}"/>
              </a:ext>
            </a:extLst>
          </p:cNvPr>
          <p:cNvSpPr txBox="1"/>
          <p:nvPr/>
        </p:nvSpPr>
        <p:spPr>
          <a:xfrm>
            <a:off x="500457" y="1438469"/>
            <a:ext cx="11525288"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205930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a:r>
              <a:rPr lang="en-US" sz="8800" dirty="0" err="1">
                <a:solidFill>
                  <a:srgbClr val="7030A0"/>
                </a:solidFill>
              </a:rPr>
              <a:t>Khởi</a:t>
            </a:r>
            <a:r>
              <a:rPr lang="en-US" sz="8800" dirty="0">
                <a:solidFill>
                  <a:srgbClr val="7030A0"/>
                </a:solidFill>
              </a:rPr>
              <a:t> </a:t>
            </a:r>
            <a:r>
              <a:rPr lang="en-US" sz="8800" dirty="0" err="1">
                <a:solidFill>
                  <a:srgbClr val="7030A0"/>
                </a:solidFill>
              </a:rPr>
              <a:t>động</a:t>
            </a:r>
            <a:endParaRPr lang="en-US" sz="8800" dirty="0">
              <a:solidFill>
                <a:srgbClr val="7030A0"/>
              </a:solidFill>
            </a:endParaRPr>
          </a:p>
        </p:txBody>
      </p:sp>
    </p:spTree>
    <p:extLst>
      <p:ext uri="{BB962C8B-B14F-4D97-AF65-F5344CB8AC3E}">
        <p14:creationId xmlns:p14="http://schemas.microsoft.com/office/powerpoint/2010/main" val="2882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895212" y="52071"/>
            <a:ext cx="6172200" cy="775972"/>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Chơi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trò</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Máy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ảnh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thân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thiện</a:t>
            </a:r>
            <a:endParaRPr lang="en-US" sz="3200" dirty="0">
              <a:solidFill>
                <a:schemeClr val="tx1"/>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DAEA1E44-2257-42E0-909A-71D82BCC06A1}"/>
              </a:ext>
            </a:extLst>
          </p:cNvPr>
          <p:cNvSpPr/>
          <p:nvPr/>
        </p:nvSpPr>
        <p:spPr>
          <a:xfrm>
            <a:off x="9519" y="975995"/>
            <a:ext cx="7877181" cy="42748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800" b="1" u="sng" dirty="0" err="1">
                <a:latin typeface="Times New Roman" pitchFamily="18" charset="0"/>
                <a:cs typeface="Times New Roman" pitchFamily="18" charset="0"/>
              </a:rPr>
              <a:t>Cách</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thức</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chơi</a:t>
            </a:r>
            <a:r>
              <a:rPr lang="en-US" sz="2800" b="1" u="sng" dirty="0">
                <a:latin typeface="Times New Roman" pitchFamily="18" charset="0"/>
                <a:cs typeface="Times New Roman" pitchFamily="18" charset="0"/>
              </a:rPr>
              <a:t>:</a:t>
            </a:r>
          </a:p>
          <a:p>
            <a:pPr marL="342900" indent="-342900" algn="just">
              <a:lnSpc>
                <a:spcPct val="150000"/>
              </a:lnSpc>
              <a:buFont typeface="Arial" panose="020B0604020202020204" pitchFamily="34" charset="0"/>
              <a:buChar char="•"/>
            </a:pPr>
            <a:r>
              <a:rPr lang="en-US" sz="2800" dirty="0">
                <a:latin typeface="Times New Roman" pitchFamily="18" charset="0"/>
                <a:cs typeface="Times New Roman" pitchFamily="18" charset="0"/>
              </a:rPr>
              <a:t>Hai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a:p>
            <a:pPr marL="342900" indent="-342900" algn="just">
              <a:lnSpc>
                <a:spcPct val="150000"/>
              </a:lnSpc>
              <a:buFont typeface="Arial" panose="020B0604020202020204" pitchFamily="34" charset="0"/>
              <a:buChar char="•"/>
            </a:pPr>
            <a:r>
              <a:rPr lang="vi-VN" sz="2800" dirty="0">
                <a:latin typeface="Times New Roman" pitchFamily="18" charset="0"/>
                <a:cs typeface="Times New Roman"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800" dirty="0">
              <a:latin typeface="Times New Roman" pitchFamily="18" charset="0"/>
              <a:cs typeface="Times New Roman" pitchFamily="18" charset="0"/>
            </a:endParaRPr>
          </a:p>
          <a:p>
            <a:pPr marL="342900" indent="-342900" algn="just">
              <a:lnSpc>
                <a:spcPct val="150000"/>
              </a:lnSpc>
              <a:buFont typeface="Arial" panose="020B0604020202020204" pitchFamily="34" charset="0"/>
              <a:buChar char="•"/>
            </a:pPr>
            <a:r>
              <a:rPr lang="vi-VN" sz="2800" dirty="0">
                <a:latin typeface="Times New Roman" pitchFamily="18" charset="0"/>
                <a:cs typeface="Times New Roman" pitchFamily="18" charset="0"/>
              </a:rPr>
              <a:t>Mỗi lần chụp, HS hô: “Chuẩn bị! Cười! Xoạch!”.</a:t>
            </a:r>
            <a:r>
              <a:rPr lang="en-US" sz="2800" dirty="0">
                <a:latin typeface="Times New Roman" pitchFamily="18" charset="0"/>
                <a:cs typeface="Times New Roman" pitchFamily="18" charset="0"/>
              </a:rPr>
              <a:t> </a:t>
            </a:r>
          </a:p>
        </p:txBody>
      </p:sp>
      <p:sp>
        <p:nvSpPr>
          <p:cNvPr id="4" name="Cloud 3">
            <a:extLst>
              <a:ext uri="{FF2B5EF4-FFF2-40B4-BE49-F238E27FC236}">
                <a16:creationId xmlns:a16="http://schemas.microsoft.com/office/drawing/2014/main" xmlns="" id="{19EC5DEF-9809-4806-A0B0-4317B73325EE}"/>
              </a:ext>
            </a:extLst>
          </p:cNvPr>
          <p:cNvSpPr/>
          <p:nvPr/>
        </p:nvSpPr>
        <p:spPr>
          <a:xfrm>
            <a:off x="1462953" y="5391150"/>
            <a:ext cx="781136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N</a:t>
            </a:r>
            <a:r>
              <a:rPr lang="vi-VN" sz="2800" dirty="0" smtClean="0">
                <a:latin typeface="Times New Roman" pitchFamily="18" charset="0"/>
                <a:cs typeface="Times New Roman" pitchFamily="18" charset="0"/>
              </a:rPr>
              <a:t>hiếp </a:t>
            </a:r>
            <a:r>
              <a:rPr lang="vi-VN" sz="2800" dirty="0">
                <a:latin typeface="Times New Roman" pitchFamily="18" charset="0"/>
                <a:cs typeface="Times New Roman" pitchFamily="18" charset="0"/>
              </a:rPr>
              <a:t>ảnh gia”: Khi em chụp ảnh cho bạn, bạn đã làm gì?</a:t>
            </a:r>
            <a:endParaRPr lang="en-US" sz="2800" dirty="0">
              <a:latin typeface="Times New Roman" pitchFamily="18" charset="0"/>
              <a:cs typeface="Times New Roman" pitchFamily="18" charset="0"/>
            </a:endParaRPr>
          </a:p>
        </p:txBody>
      </p:sp>
      <p:sp>
        <p:nvSpPr>
          <p:cNvPr id="5" name="Cloud 4">
            <a:extLst>
              <a:ext uri="{FF2B5EF4-FFF2-40B4-BE49-F238E27FC236}">
                <a16:creationId xmlns:a16="http://schemas.microsoft.com/office/drawing/2014/main" xmlns="" id="{1978C494-5143-40CF-A42F-2BB6D592090C}"/>
              </a:ext>
            </a:extLst>
          </p:cNvPr>
          <p:cNvSpPr/>
          <p:nvPr/>
        </p:nvSpPr>
        <p:spPr>
          <a:xfrm>
            <a:off x="526471" y="5391147"/>
            <a:ext cx="9684327" cy="14929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itchFamily="18" charset="0"/>
                <a:cs typeface="Times New Roman" pitchFamily="18" charset="0"/>
              </a:rPr>
              <a:t>“</a:t>
            </a:r>
            <a:r>
              <a:rPr lang="en-US" sz="2800" dirty="0">
                <a:latin typeface="Times New Roman" pitchFamily="18" charset="0"/>
                <a:cs typeface="Times New Roman" pitchFamily="18" charset="0"/>
              </a:rPr>
              <a:t>N</a:t>
            </a:r>
            <a:r>
              <a:rPr lang="vi-VN" sz="2800" dirty="0">
                <a:latin typeface="Times New Roman" pitchFamily="18" charset="0"/>
                <a:cs typeface="Times New Roman" pitchFamily="18" charset="0"/>
              </a:rPr>
              <a:t>gười mẫu ảnh”: Khi được chụp ảnh, em muốn gương mặt mình thế nào?</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868C0012-BF93-4CE8-8B02-F0A54A735BC1}"/>
              </a:ext>
            </a:extLst>
          </p:cNvPr>
          <p:cNvPicPr>
            <a:picLocks noChangeAspect="1"/>
          </p:cNvPicPr>
          <p:nvPr/>
        </p:nvPicPr>
        <p:blipFill>
          <a:blip r:embed="rId4"/>
          <a:stretch>
            <a:fillRect/>
          </a:stretch>
        </p:blipFill>
        <p:spPr>
          <a:xfrm>
            <a:off x="7886701" y="975996"/>
            <a:ext cx="4305299" cy="4148453"/>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1313603" y="217345"/>
            <a:ext cx="7998781" cy="923925"/>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itchFamily="18" charset="0"/>
                <a:cs typeface="Times New Roman" pitchFamily="18" charset="0"/>
              </a:rPr>
              <a:t>Em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hãy</a:t>
            </a:r>
            <a:r>
              <a:rPr lang="en-US" sz="3200" dirty="0" smtClean="0">
                <a:solidFill>
                  <a:schemeClr val="tx1"/>
                </a:solidFill>
                <a:latin typeface="Times New Roman" pitchFamily="18" charset="0"/>
                <a:cs typeface="Times New Roman" pitchFamily="18" charset="0"/>
              </a:rPr>
              <a:t> n</a:t>
            </a:r>
            <a:r>
              <a:rPr kumimoji="0" lang="en-US" sz="3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êu</a:t>
            </a:r>
            <a:r>
              <a:rPr kumimoji="0" lang="en-US" sz="3200" b="0"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những</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biểu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hiện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thân</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thiện</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tươi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vui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tranh</a:t>
            </a:r>
            <a:r>
              <a:rPr lang="en-US" sz="3200" dirty="0" smtClean="0">
                <a:solidFill>
                  <a:schemeClr val="tx1"/>
                </a:solidFill>
                <a:latin typeface="Times New Roman" pitchFamily="18" charset="0"/>
                <a:cs typeface="Times New Roman" pitchFamily="18" charset="0"/>
              </a:rPr>
              <a:t>.</a:t>
            </a: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xmlns="" id="{9DDAAAEC-9A30-4790-8432-499675804A7F}"/>
              </a:ext>
            </a:extLst>
          </p:cNvPr>
          <p:cNvPicPr>
            <a:picLocks noChangeAspect="1"/>
          </p:cNvPicPr>
          <p:nvPr/>
        </p:nvPicPr>
        <p:blipFill>
          <a:blip r:embed="rId4"/>
          <a:stretch>
            <a:fillRect/>
          </a:stretch>
        </p:blipFill>
        <p:spPr>
          <a:xfrm>
            <a:off x="0" y="1246908"/>
            <a:ext cx="10005134" cy="5611091"/>
          </a:xfrm>
          <a:prstGeom prst="rect">
            <a:avLst/>
          </a:prstGeom>
        </p:spPr>
      </p:pic>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GUYEN THI MINH\Desktop\Nền PP\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xmlns="" id="{7D53A8C9-646D-4270-BF22-2E2744056403}"/>
              </a:ext>
            </a:extLst>
          </p:cNvPr>
          <p:cNvSpPr/>
          <p:nvPr/>
        </p:nvSpPr>
        <p:spPr>
          <a:xfrm>
            <a:off x="1288469" y="311874"/>
            <a:ext cx="9130145" cy="244518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smtClean="0">
                <a:solidFill>
                  <a:srgbClr val="002060"/>
                </a:solidFill>
                <a:latin typeface="Times New Roman" pitchFamily="18" charset="0"/>
                <a:cs typeface="Times New Roman" pitchFamily="18" charset="0"/>
              </a:rPr>
              <a:t>Hình </a:t>
            </a:r>
            <a:r>
              <a:rPr lang="vi-VN" sz="3600" dirty="0">
                <a:solidFill>
                  <a:srgbClr val="002060"/>
                </a:solidFill>
                <a:latin typeface="Times New Roman" pitchFamily="18" charset="0"/>
                <a:cs typeface="Times New Roman" pitchFamily="18" charset="0"/>
              </a:rPr>
              <a:t>ảnh tươi vui, thân thiện của mình là hình ảnh chúng ta luôn muốn lưu </a:t>
            </a:r>
            <a:r>
              <a:rPr lang="vi-VN" sz="3600" dirty="0" smtClean="0">
                <a:solidFill>
                  <a:srgbClr val="002060"/>
                </a:solidFill>
                <a:latin typeface="Times New Roman" pitchFamily="18" charset="0"/>
                <a:cs typeface="Times New Roman" pitchFamily="18" charset="0"/>
              </a:rPr>
              <a:t>lại</a:t>
            </a:r>
            <a:r>
              <a:rPr lang="en-US" sz="3600" dirty="0" smtClean="0">
                <a:solidFill>
                  <a:srgbClr val="002060"/>
                </a:solidFill>
                <a:latin typeface="Times New Roman" pitchFamily="18" charset="0"/>
                <a:cs typeface="Times New Roman" pitchFamily="18" charset="0"/>
              </a:rPr>
              <a:t>.</a:t>
            </a:r>
            <a:endParaRPr lang="en-US" sz="3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16197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Khám</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phá</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GUYEN THI MINH\Desktop\Nền P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E5EB271-5E41-4992-836E-34F908F18ABC}"/>
              </a:ext>
            </a:extLst>
          </p:cNvPr>
          <p:cNvPicPr>
            <a:picLocks noChangeAspect="1"/>
          </p:cNvPicPr>
          <p:nvPr/>
        </p:nvPicPr>
        <p:blipFill>
          <a:blip r:embed="rId3"/>
          <a:stretch>
            <a:fillRect/>
          </a:stretch>
        </p:blipFill>
        <p:spPr>
          <a:xfrm>
            <a:off x="0" y="1409878"/>
            <a:ext cx="12192000" cy="5448121"/>
          </a:xfrm>
          <a:prstGeom prst="rect">
            <a:avLst/>
          </a:prstGeom>
        </p:spPr>
      </p:pic>
      <p:sp>
        <p:nvSpPr>
          <p:cNvPr id="4" name="TextBox 3">
            <a:extLst>
              <a:ext uri="{FF2B5EF4-FFF2-40B4-BE49-F238E27FC236}">
                <a16:creationId xmlns:a16="http://schemas.microsoft.com/office/drawing/2014/main" xmlns="" id="{75430D2E-3F87-4686-B30A-99848F9AD9DB}"/>
              </a:ext>
            </a:extLst>
          </p:cNvPr>
          <p:cNvSpPr txBox="1"/>
          <p:nvPr/>
        </p:nvSpPr>
        <p:spPr>
          <a:xfrm>
            <a:off x="1214020" y="209547"/>
            <a:ext cx="9763125" cy="1200329"/>
          </a:xfrm>
          <a:prstGeom prst="rect">
            <a:avLst/>
          </a:prstGeom>
          <a:noFill/>
        </p:spPr>
        <p:txBody>
          <a:bodyPr wrap="square" rtlCol="0">
            <a:spAutoFit/>
          </a:bodyPr>
          <a:lstStyle/>
          <a:p>
            <a:pPr algn="ctr"/>
            <a:r>
              <a:rPr lang="vi-VN" sz="3600" b="1" dirty="0">
                <a:latin typeface="Times New Roman" pitchFamily="18" charset="0"/>
                <a:cs typeface="Times New Roman" pitchFamily="18" charset="0"/>
              </a:rPr>
              <a:t>Ra đường, khi gặp hàng xóm, bạn bè, em mỉm cười ha</a:t>
            </a:r>
            <a:r>
              <a:rPr lang="en-US" sz="3600" b="1" dirty="0">
                <a:latin typeface="Times New Roman" pitchFamily="18" charset="0"/>
                <a:cs typeface="Times New Roman" pitchFamily="18" charset="0"/>
              </a:rPr>
              <a:t>y </a:t>
            </a:r>
            <a:r>
              <a:rPr lang="vi-VN" sz="3600" b="1" dirty="0">
                <a:latin typeface="Times New Roman" pitchFamily="18" charset="0"/>
                <a:cs typeface="Times New Roman" pitchFamily="18" charset="0"/>
              </a:rPr>
              <a:t>nhăn mặt? </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47113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GUYEN THI MINH\Desktop\Nền PP\23.jpg"/>
          <p:cNvPicPr>
            <a:picLocks noChangeAspect="1" noChangeArrowheads="1"/>
          </p:cNvPicPr>
          <p:nvPr/>
        </p:nvPicPr>
        <p:blipFill rotWithShape="1">
          <a:blip r:embed="rId2">
            <a:extLst>
              <a:ext uri="{28A0092B-C50C-407E-A947-70E740481C1C}">
                <a14:useLocalDpi xmlns:a14="http://schemas.microsoft.com/office/drawing/2010/main" val="0"/>
              </a:ext>
            </a:extLst>
          </a:blip>
          <a:srcRect b="42772"/>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5430D2E-3F87-4686-B30A-99848F9AD9DB}"/>
              </a:ext>
            </a:extLst>
          </p:cNvPr>
          <p:cNvSpPr txBox="1"/>
          <p:nvPr/>
        </p:nvSpPr>
        <p:spPr>
          <a:xfrm>
            <a:off x="1477241" y="209550"/>
            <a:ext cx="9763125" cy="1200329"/>
          </a:xfrm>
          <a:prstGeom prst="rect">
            <a:avLst/>
          </a:prstGeom>
          <a:noFill/>
        </p:spPr>
        <p:txBody>
          <a:bodyPr wrap="square" rtlCol="0">
            <a:spAutoFit/>
          </a:bodyPr>
          <a:lstStyle/>
          <a:p>
            <a:pPr lvl="0" algn="ctr"/>
            <a:r>
              <a:rPr lang="vi-VN" sz="3600" b="1" dirty="0">
                <a:solidFill>
                  <a:srgbClr val="0070C0"/>
                </a:solidFill>
                <a:latin typeface="Times New Roman" pitchFamily="18" charset="0"/>
                <a:cs typeface="Times New Roman" pitchFamily="18" charset="0"/>
              </a:rPr>
              <a:t>Theo các em, người vui vẻ là người thế nào, </a:t>
            </a:r>
            <a:r>
              <a:rPr lang="en-US" sz="3600" b="1" dirty="0" err="1" smtClean="0">
                <a:solidFill>
                  <a:srgbClr val="0070C0"/>
                </a:solidFill>
                <a:latin typeface="Times New Roman" pitchFamily="18" charset="0"/>
                <a:cs typeface="Times New Roman" pitchFamily="18" charset="0"/>
              </a:rPr>
              <a:t>họ</a:t>
            </a:r>
            <a:r>
              <a:rPr lang="en-US" sz="3600" b="1" dirty="0" smtClean="0">
                <a:solidFill>
                  <a:srgbClr val="0070C0"/>
                </a:solidFill>
                <a:latin typeface="Times New Roman" pitchFamily="18" charset="0"/>
                <a:cs typeface="Times New Roman" pitchFamily="18" charset="0"/>
              </a:rPr>
              <a:t> </a:t>
            </a:r>
            <a:r>
              <a:rPr lang="vi-VN" sz="3600" b="1" dirty="0" smtClean="0">
                <a:solidFill>
                  <a:srgbClr val="0070C0"/>
                </a:solidFill>
                <a:latin typeface="Times New Roman" pitchFamily="18" charset="0"/>
                <a:cs typeface="Times New Roman" pitchFamily="18" charset="0"/>
              </a:rPr>
              <a:t>thường </a:t>
            </a:r>
            <a:r>
              <a:rPr lang="vi-VN" sz="3600" b="1" dirty="0">
                <a:solidFill>
                  <a:srgbClr val="0070C0"/>
                </a:solidFill>
                <a:latin typeface="Times New Roman" pitchFamily="18" charset="0"/>
                <a:cs typeface="Times New Roman" pitchFamily="18" charset="0"/>
              </a:rPr>
              <a:t>hay làm gì?</a:t>
            </a:r>
            <a:endParaRPr kumimoji="0" lang="en-US"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3"/>
          <a:stretch>
            <a:fillRect/>
          </a:stretch>
        </p:blipFill>
        <p:spPr>
          <a:xfrm>
            <a:off x="193961" y="1596239"/>
            <a:ext cx="4237964" cy="4250379"/>
          </a:xfrm>
          <a:prstGeom prst="rect">
            <a:avLst/>
          </a:prstGeom>
        </p:spPr>
      </p:pic>
      <p:pic>
        <p:nvPicPr>
          <p:cNvPr id="5" name="Picture 4">
            <a:extLst>
              <a:ext uri="{FF2B5EF4-FFF2-40B4-BE49-F238E27FC236}">
                <a16:creationId xmlns:a16="http://schemas.microsoft.com/office/drawing/2014/main" xmlns="" id="{97BE9722-E42D-488B-AA1B-9E142BBB1A4B}"/>
              </a:ext>
            </a:extLst>
          </p:cNvPr>
          <p:cNvPicPr>
            <a:picLocks noChangeAspect="1"/>
          </p:cNvPicPr>
          <p:nvPr/>
        </p:nvPicPr>
        <p:blipFill>
          <a:blip r:embed="rId4"/>
          <a:stretch>
            <a:fillRect/>
          </a:stretch>
        </p:blipFill>
        <p:spPr>
          <a:xfrm>
            <a:off x="4543626" y="1596239"/>
            <a:ext cx="4087321" cy="4250379"/>
          </a:xfrm>
          <a:prstGeom prst="rect">
            <a:avLst/>
          </a:prstGeom>
        </p:spPr>
      </p:pic>
      <p:pic>
        <p:nvPicPr>
          <p:cNvPr id="6" name="Picture 5">
            <a:extLst>
              <a:ext uri="{FF2B5EF4-FFF2-40B4-BE49-F238E27FC236}">
                <a16:creationId xmlns:a16="http://schemas.microsoft.com/office/drawing/2014/main" xmlns="" id="{CF409E38-975C-4224-8236-9F317DC1789C}"/>
              </a:ext>
            </a:extLst>
          </p:cNvPr>
          <p:cNvPicPr>
            <a:picLocks noChangeAspect="1"/>
          </p:cNvPicPr>
          <p:nvPr/>
        </p:nvPicPr>
        <p:blipFill>
          <a:blip r:embed="rId5"/>
          <a:stretch>
            <a:fillRect/>
          </a:stretch>
        </p:blipFill>
        <p:spPr>
          <a:xfrm>
            <a:off x="8630947" y="1596239"/>
            <a:ext cx="3544384" cy="4250379"/>
          </a:xfrm>
          <a:prstGeom prst="rect">
            <a:avLst/>
          </a:prstGeom>
        </p:spPr>
      </p:pic>
      <p:sp>
        <p:nvSpPr>
          <p:cNvPr id="7" name="Rectangle: Rounded Corners 4">
            <a:extLst>
              <a:ext uri="{FF2B5EF4-FFF2-40B4-BE49-F238E27FC236}">
                <a16:creationId xmlns:a16="http://schemas.microsoft.com/office/drawing/2014/main" xmlns="" id="{11B99D10-0E18-4880-9347-BEC1F8535010}"/>
              </a:ext>
            </a:extLst>
          </p:cNvPr>
          <p:cNvSpPr/>
          <p:nvPr/>
        </p:nvSpPr>
        <p:spPr>
          <a:xfrm>
            <a:off x="1097975" y="6044916"/>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itchFamily="18" charset="0"/>
                <a:cs typeface="Times New Roman" pitchFamily="18" charset="0"/>
              </a:rPr>
              <a:t>Hay </a:t>
            </a:r>
            <a:r>
              <a:rPr lang="en-US" sz="3600" dirty="0" err="1">
                <a:latin typeface="Times New Roman" pitchFamily="18" charset="0"/>
                <a:cs typeface="Times New Roman" pitchFamily="18" charset="0"/>
              </a:rPr>
              <a:t>cười</a:t>
            </a:r>
            <a:endParaRPr lang="en-US" sz="3600" dirty="0">
              <a:latin typeface="Times New Roman" pitchFamily="18" charset="0"/>
              <a:cs typeface="Times New Roman" pitchFamily="18" charset="0"/>
            </a:endParaRPr>
          </a:p>
        </p:txBody>
      </p:sp>
      <p:sp>
        <p:nvSpPr>
          <p:cNvPr id="8" name="Rectangle: Rounded Corners 8">
            <a:extLst>
              <a:ext uri="{FF2B5EF4-FFF2-40B4-BE49-F238E27FC236}">
                <a16:creationId xmlns:a16="http://schemas.microsoft.com/office/drawing/2014/main" xmlns="" id="{19B47B12-FC86-4531-A22A-7B1CAC4F63DA}"/>
              </a:ext>
            </a:extLst>
          </p:cNvPr>
          <p:cNvSpPr/>
          <p:nvPr/>
        </p:nvSpPr>
        <p:spPr>
          <a:xfrm>
            <a:off x="5591923" y="604491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itchFamily="18" charset="0"/>
                <a:cs typeface="Times New Roman" pitchFamily="18" charset="0"/>
              </a:rPr>
              <a:t>Hay </a:t>
            </a:r>
            <a:r>
              <a:rPr lang="en-US" sz="3600" dirty="0" err="1">
                <a:latin typeface="Times New Roman" pitchFamily="18" charset="0"/>
                <a:cs typeface="Times New Roman" pitchFamily="18" charset="0"/>
              </a:rPr>
              <a:t>hát</a:t>
            </a:r>
            <a:endParaRPr lang="en-US" sz="3600" dirty="0">
              <a:latin typeface="Times New Roman" pitchFamily="18" charset="0"/>
              <a:cs typeface="Times New Roman" pitchFamily="18" charset="0"/>
            </a:endParaRPr>
          </a:p>
        </p:txBody>
      </p:sp>
      <p:sp>
        <p:nvSpPr>
          <p:cNvPr id="9" name="Rectangle: Rounded Corners 11">
            <a:extLst>
              <a:ext uri="{FF2B5EF4-FFF2-40B4-BE49-F238E27FC236}">
                <a16:creationId xmlns:a16="http://schemas.microsoft.com/office/drawing/2014/main" xmlns="" id="{8F6EB370-C45C-49D4-8680-C040A0B36605}"/>
              </a:ext>
            </a:extLst>
          </p:cNvPr>
          <p:cNvSpPr/>
          <p:nvPr/>
        </p:nvSpPr>
        <p:spPr>
          <a:xfrm>
            <a:off x="8733883" y="604491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itchFamily="18" charset="0"/>
                <a:cs typeface="Times New Roman" pitchFamily="18" charset="0"/>
              </a:rPr>
              <a:t>Hay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6670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23.jpg"/>
          <p:cNvPicPr>
            <a:picLocks noChangeAspect="1" noChangeArrowheads="1"/>
          </p:cNvPicPr>
          <p:nvPr/>
        </p:nvPicPr>
        <p:blipFill rotWithShape="1">
          <a:blip r:embed="rId2">
            <a:extLst>
              <a:ext uri="{28A0092B-C50C-407E-A947-70E740481C1C}">
                <a14:useLocalDpi xmlns:a14="http://schemas.microsoft.com/office/drawing/2010/main" val="0"/>
              </a:ext>
            </a:extLst>
          </a:blip>
          <a:srcRect b="42772"/>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70C0"/>
                </a:solidFill>
                <a:latin typeface="Arial" panose="020B0604020202020204" pitchFamily="34" charset="0"/>
              </a:rPr>
              <a:t>N</a:t>
            </a:r>
            <a:r>
              <a:rPr kumimoji="0" lang="vi-VN" sz="3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a:t>
            </a:r>
            <a:r>
              <a:rPr kumimoji="0" lang="en-US" sz="36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mn-cs"/>
              </a:rPr>
              <a:t>họ</a:t>
            </a:r>
            <a:r>
              <a:rPr kumimoji="0" lang="en-US" sz="3600" b="1" i="0" u="none" strike="noStrike" kern="1200" cap="none" spc="0" normalizeH="0" noProof="0" dirty="0" smtClean="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thường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836" y="1409879"/>
            <a:ext cx="4196401" cy="4547575"/>
          </a:xfrm>
          <a:prstGeom prst="rect">
            <a:avLst/>
          </a:prstGeom>
        </p:spPr>
      </p:pic>
      <p:pic>
        <p:nvPicPr>
          <p:cNvPr id="5" name="Picture 4">
            <a:extLst>
              <a:ext uri="{FF2B5EF4-FFF2-40B4-BE49-F238E27FC236}">
                <a16:creationId xmlns:a16="http://schemas.microsoft.com/office/drawing/2014/main" xmlns=""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1409879"/>
            <a:ext cx="4087321" cy="4547575"/>
          </a:xfrm>
          <a:prstGeom prst="rect">
            <a:avLst/>
          </a:prstGeom>
        </p:spPr>
      </p:pic>
      <p:pic>
        <p:nvPicPr>
          <p:cNvPr id="6" name="Picture 5">
            <a:extLst>
              <a:ext uri="{FF2B5EF4-FFF2-40B4-BE49-F238E27FC236}">
                <a16:creationId xmlns:a16="http://schemas.microsoft.com/office/drawing/2014/main" xmlns=""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1409879"/>
            <a:ext cx="3338512" cy="4547575"/>
          </a:xfrm>
          <a:prstGeom prst="rect">
            <a:avLst/>
          </a:prstGeom>
        </p:spPr>
      </p:pic>
      <p:sp>
        <p:nvSpPr>
          <p:cNvPr id="7" name="Rectangle: Rounded Corners 4">
            <a:extLst>
              <a:ext uri="{FF2B5EF4-FFF2-40B4-BE49-F238E27FC236}">
                <a16:creationId xmlns:a16="http://schemas.microsoft.com/office/drawing/2014/main" xmlns="" id="{11B99D10-0E18-4880-9347-BEC1F8535010}"/>
              </a:ext>
            </a:extLst>
          </p:cNvPr>
          <p:cNvSpPr/>
          <p:nvPr/>
        </p:nvSpPr>
        <p:spPr>
          <a:xfrm>
            <a:off x="470206" y="5973042"/>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chào</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hỏi</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mọi</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người</a:t>
            </a:r>
            <a:endPar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8" name="Rectangle: Rounded Corners 8">
            <a:extLst>
              <a:ext uri="{FF2B5EF4-FFF2-40B4-BE49-F238E27FC236}">
                <a16:creationId xmlns:a16="http://schemas.microsoft.com/office/drawing/2014/main" xmlns="" id="{19B47B12-FC86-4531-A22A-7B1CAC4F63DA}"/>
              </a:ext>
            </a:extLst>
          </p:cNvPr>
          <p:cNvSpPr/>
          <p:nvPr/>
        </p:nvSpPr>
        <p:spPr>
          <a:xfrm>
            <a:off x="5289034" y="5957454"/>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khen</a:t>
            </a: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ngợi</a:t>
            </a:r>
            <a:endPar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Rounded Corners 11">
            <a:extLst>
              <a:ext uri="{FF2B5EF4-FFF2-40B4-BE49-F238E27FC236}">
                <a16:creationId xmlns:a16="http://schemas.microsoft.com/office/drawing/2014/main" xmlns="" id="{8F6EB370-C45C-49D4-8680-C040A0B36605}"/>
              </a:ext>
            </a:extLst>
          </p:cNvPr>
          <p:cNvSpPr/>
          <p:nvPr/>
        </p:nvSpPr>
        <p:spPr>
          <a:xfrm>
            <a:off x="8941595" y="5959183"/>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Hay </a:t>
            </a:r>
            <a:r>
              <a:rPr kumimoji="0" lang="en-US" sz="32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giúp</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đỡ</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người</a:t>
            </a:r>
            <a:r>
              <a:rPr kumimoji="0" lang="en-US" sz="3200" b="0" i="0" u="none" strike="noStrike" kern="1200" cap="none" spc="0" normalizeH="0" noProof="0" dirty="0">
                <a:ln>
                  <a:noFill/>
                </a:ln>
                <a:solidFill>
                  <a:prstClr val="white"/>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white"/>
                </a:solidFill>
                <a:effectLst/>
                <a:uLnTx/>
                <a:uFillTx/>
                <a:latin typeface="Times New Roman" pitchFamily="18" charset="0"/>
                <a:cs typeface="Times New Roman" pitchFamily="18" charset="0"/>
              </a:rPr>
              <a:t>khác</a:t>
            </a:r>
            <a:endParaRPr kumimoji="0" lang="en-US" sz="32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8550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xmlns="" id="{7D53A8C9-646D-4270-BF22-2E2744056403}"/>
              </a:ext>
            </a:extLst>
          </p:cNvPr>
          <p:cNvSpPr/>
          <p:nvPr/>
        </p:nvSpPr>
        <p:spPr>
          <a:xfrm>
            <a:off x="1579424" y="644394"/>
            <a:ext cx="9130145" cy="244518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002060"/>
                </a:solidFill>
                <a:latin typeface="Times New Roman" pitchFamily="18" charset="0"/>
                <a:cs typeface="Times New Roman" pitchFamily="18" charset="0"/>
              </a:rPr>
              <a:t>Nếu muốn trở thành người vui vẻ</a:t>
            </a:r>
            <a:r>
              <a:rPr lang="en-US" sz="3600" dirty="0">
                <a:solidFill>
                  <a:srgbClr val="002060"/>
                </a:solidFill>
                <a:latin typeface="Times New Roman" pitchFamily="18" charset="0"/>
                <a:cs typeface="Times New Roman" pitchFamily="18" charset="0"/>
              </a:rPr>
              <a:t> </a:t>
            </a:r>
            <a:r>
              <a:rPr lang="vi-VN" sz="3600" dirty="0">
                <a:solidFill>
                  <a:srgbClr val="002060"/>
                </a:solidFill>
                <a:latin typeface="Times New Roman" pitchFamily="18" charset="0"/>
                <a:cs typeface="Times New Roman" pitchFamily="18" charset="0"/>
              </a:rPr>
              <a:t>và thân thiện, chúng ta có thể thử thay đổi</a:t>
            </a:r>
            <a:r>
              <a:rPr lang="en-US" sz="3600" dirty="0">
                <a:solidFill>
                  <a:srgbClr val="002060"/>
                </a:solidFill>
                <a:latin typeface="Times New Roman" pitchFamily="18" charset="0"/>
                <a:cs typeface="Times New Roman" pitchFamily="18" charset="0"/>
              </a:rPr>
              <a:t> </a:t>
            </a:r>
            <a:r>
              <a:rPr lang="vi-VN" sz="3600" dirty="0">
                <a:solidFill>
                  <a:srgbClr val="002060"/>
                </a:solidFill>
                <a:latin typeface="Times New Roman" pitchFamily="18" charset="0"/>
                <a:cs typeface="Times New Roman" pitchFamily="18" charset="0"/>
              </a:rPr>
              <a:t>bản thân </a:t>
            </a:r>
            <a:r>
              <a:rPr lang="vi-VN" sz="3600" dirty="0" smtClean="0">
                <a:solidFill>
                  <a:srgbClr val="002060"/>
                </a:solidFill>
                <a:latin typeface="Times New Roman" pitchFamily="18" charset="0"/>
                <a:cs typeface="Times New Roman" pitchFamily="18" charset="0"/>
              </a:rPr>
              <a:t>mình</a:t>
            </a:r>
            <a:r>
              <a:rPr lang="en-US" sz="3600" dirty="0" smtClean="0">
                <a:solidFill>
                  <a:srgbClr val="002060"/>
                </a:solidFill>
                <a:latin typeface="Times New Roman" pitchFamily="18" charset="0"/>
                <a:cs typeface="Times New Roman" pitchFamily="18" charset="0"/>
              </a:rPr>
              <a:t>.</a:t>
            </a:r>
            <a:endParaRPr lang="en-US" sz="3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6217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extLst>
      <p:ext uri="{BB962C8B-B14F-4D97-AF65-F5344CB8AC3E}">
        <p14:creationId xmlns:p14="http://schemas.microsoft.com/office/powerpoint/2010/main" val="14948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2197A3-D90B-42B6-BF7C-A6BE213550DE}"/>
              </a:ext>
            </a:extLst>
          </p:cNvPr>
          <p:cNvSpPr/>
          <p:nvPr/>
        </p:nvSpPr>
        <p:spPr>
          <a:xfrm>
            <a:off x="4591050" y="85725"/>
            <a:ext cx="3924300" cy="111442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xmlns="" id="{6327CC0C-9D98-40B2-B40F-2F8315DAA70A}"/>
              </a:ext>
            </a:extLst>
          </p:cNvPr>
          <p:cNvSpPr/>
          <p:nvPr/>
        </p:nvSpPr>
        <p:spPr>
          <a:xfrm>
            <a:off x="1246909" y="2384691"/>
            <a:ext cx="9731086"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Times New Roman" pitchFamily="18" charset="0"/>
                <a:cs typeface="Times New Roman" pitchFamily="18" charset="0"/>
              </a:rPr>
              <a:t>Nếu bạn nào thấy mình</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đã là người vui vẻ, thân thiện, hãy vẽ hình. </a:t>
            </a:r>
            <a:endParaRPr lang="en-US" sz="3600" dirty="0">
              <a:latin typeface="Times New Roman" pitchFamily="18" charset="0"/>
              <a:cs typeface="Times New Roman" pitchFamily="18" charset="0"/>
            </a:endParaRPr>
          </a:p>
          <a:p>
            <a:pPr algn="just"/>
            <a:r>
              <a:rPr lang="en-US" sz="3600" dirty="0" err="1" smtClean="0">
                <a:latin typeface="Times New Roman" pitchFamily="18" charset="0"/>
                <a:cs typeface="Times New Roman" pitchFamily="18" charset="0"/>
              </a:rPr>
              <a:t>Còn</a:t>
            </a:r>
            <a:r>
              <a:rPr lang="en-US" sz="3600" dirty="0" smtClean="0">
                <a:latin typeface="Times New Roman" pitchFamily="18" charset="0"/>
                <a:cs typeface="Times New Roman" pitchFamily="18" charset="0"/>
              </a:rPr>
              <a:t> n</a:t>
            </a:r>
            <a:r>
              <a:rPr lang="vi-VN" sz="3600" dirty="0" smtClean="0">
                <a:latin typeface="Times New Roman" pitchFamily="18" charset="0"/>
                <a:cs typeface="Times New Roman" pitchFamily="18" charset="0"/>
              </a:rPr>
              <a:t>ếu bạn </a:t>
            </a:r>
            <a:r>
              <a:rPr lang="vi-VN" sz="3600" dirty="0">
                <a:latin typeface="Times New Roman" pitchFamily="18" charset="0"/>
                <a:cs typeface="Times New Roman" pitchFamily="18" charset="0"/>
              </a:rPr>
              <a:t>thấy mình chưa vui</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vẻ, thân thiện lắm, muốn thay đổi hình ảnh</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của mình trong mắt mọi người, hãy vẽ hình</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dấu cộng +.</a:t>
            </a:r>
            <a:endParaRPr lang="en-US" sz="3600" dirty="0">
              <a:latin typeface="Times New Roman" pitchFamily="18" charset="0"/>
              <a:cs typeface="Times New Roman" pitchFamily="18" charset="0"/>
            </a:endParaRPr>
          </a:p>
        </p:txBody>
      </p:sp>
      <p:pic>
        <p:nvPicPr>
          <p:cNvPr id="5" name="Graphic 4" descr="Smiling face with no fill">
            <a:extLst>
              <a:ext uri="{FF2B5EF4-FFF2-40B4-BE49-F238E27FC236}">
                <a16:creationId xmlns:a16="http://schemas.microsoft.com/office/drawing/2014/main" xmlns=""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724967" y="3026843"/>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Mở</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rộng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và</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tổng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kết</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NGUYEN THI MINH\Desktop\Nền PP\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9A6397D-D9F9-4DEB-91BD-BB92E03E5B62}"/>
              </a:ext>
            </a:extLst>
          </p:cNvPr>
          <p:cNvSpPr/>
          <p:nvPr/>
        </p:nvSpPr>
        <p:spPr>
          <a:xfrm>
            <a:off x="1039100" y="1511425"/>
            <a:ext cx="8936182" cy="239553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Times New Roman" pitchFamily="18" charset="0"/>
                <a:cs typeface="Times New Roman" pitchFamily="18" charset="0"/>
              </a:rPr>
              <a:t>Cùng đưa ra các “bí kíp” để trở</a:t>
            </a:r>
          </a:p>
          <a:p>
            <a:pPr algn="ctr"/>
            <a:r>
              <a:rPr lang="vi-VN" sz="4400" dirty="0">
                <a:solidFill>
                  <a:schemeClr val="tx1"/>
                </a:solidFill>
                <a:latin typeface="Times New Roman" pitchFamily="18" charset="0"/>
                <a:cs typeface="Times New Roman" pitchFamily="18" charset="0"/>
              </a:rPr>
              <a:t>thành người tươi vui, thân </a:t>
            </a:r>
            <a:r>
              <a:rPr lang="vi-VN" sz="4400" dirty="0" smtClean="0">
                <a:solidFill>
                  <a:schemeClr val="tx1"/>
                </a:solidFill>
                <a:latin typeface="Times New Roman" pitchFamily="18" charset="0"/>
                <a:cs typeface="Times New Roman" pitchFamily="18" charset="0"/>
              </a:rPr>
              <a:t>thiện</a:t>
            </a:r>
            <a:r>
              <a:rPr lang="en-US" sz="4400" dirty="0" smtClean="0">
                <a:solidFill>
                  <a:schemeClr val="tx1"/>
                </a:solidFill>
                <a:latin typeface="Times New Roman" pitchFamily="18" charset="0"/>
                <a:cs typeface="Times New Roman" pitchFamily="18" charset="0"/>
              </a:rPr>
              <a:t> </a:t>
            </a:r>
            <a:r>
              <a:rPr lang="en-US" sz="4400" dirty="0" err="1" smtClean="0">
                <a:solidFill>
                  <a:schemeClr val="tx1"/>
                </a:solidFill>
                <a:latin typeface="Times New Roman" pitchFamily="18" charset="0"/>
                <a:cs typeface="Times New Roman" pitchFamily="18" charset="0"/>
              </a:rPr>
              <a:t>nhé</a:t>
            </a:r>
            <a:r>
              <a:rPr lang="en-US" sz="4400" dirty="0" smtClean="0">
                <a:solidFill>
                  <a:schemeClr val="tx1"/>
                </a:solidFill>
                <a:latin typeface="Times New Roman" pitchFamily="18" charset="0"/>
                <a:cs typeface="Times New Roman" pitchFamily="18" charset="0"/>
              </a:rPr>
              <a:t>!</a:t>
            </a:r>
            <a:endParaRPr lang="en-US"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496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sau</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giờ</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học</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2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1066801" y="161925"/>
            <a:ext cx="8938334" cy="1125699"/>
          </a:xfrm>
          <a:prstGeom prst="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tx1"/>
                </a:solidFill>
                <a:latin typeface="Times New Roman" pitchFamily="18" charset="0"/>
                <a:cs typeface="Times New Roman" pitchFamily="18" charset="0"/>
              </a:rPr>
              <a:t>Về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nhà</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hãy</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cùng</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mẹ</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ngắm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cuốn</a:t>
            </a:r>
            <a:r>
              <a:rPr lang="en-US" sz="3200" dirty="0">
                <a:solidFill>
                  <a:schemeClr val="tx1"/>
                </a:solidFill>
                <a:latin typeface="Times New Roman" pitchFamily="18" charset="0"/>
                <a:cs typeface="Times New Roman" pitchFamily="18" charset="0"/>
              </a:rPr>
              <a:t> album </a:t>
            </a:r>
            <a:r>
              <a:rPr lang="en-US" sz="3200" dirty="0" err="1">
                <a:solidFill>
                  <a:schemeClr val="tx1"/>
                </a:solidFill>
                <a:latin typeface="Times New Roman" pitchFamily="18" charset="0"/>
                <a:cs typeface="Times New Roman" pitchFamily="18" charset="0"/>
              </a:rPr>
              <a:t>ảnh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đình</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mình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để</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tìm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tấm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ảnh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vui</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vẻ</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nhé</a:t>
            </a:r>
            <a:r>
              <a:rPr lang="en-US" sz="3200" dirty="0">
                <a:solidFill>
                  <a:schemeClr val="tx1"/>
                </a:solidFill>
                <a:latin typeface="Times New Roman" pitchFamily="18" charset="0"/>
                <a:cs typeface="Times New Roman" pitchFamily="18" charset="0"/>
              </a:rPr>
              <a:t>!</a:t>
            </a: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32648B2A-9455-4E0D-9936-7E274226251A}"/>
              </a:ext>
            </a:extLst>
          </p:cNvPr>
          <p:cNvPicPr>
            <a:picLocks noChangeAspect="1"/>
          </p:cNvPicPr>
          <p:nvPr/>
        </p:nvPicPr>
        <p:blipFill>
          <a:blip r:embed="rId4"/>
          <a:stretch>
            <a:fillRect/>
          </a:stretch>
        </p:blipFill>
        <p:spPr>
          <a:xfrm>
            <a:off x="360218" y="1551709"/>
            <a:ext cx="9644917" cy="5084617"/>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6" y="-221890"/>
            <a:ext cx="12926291" cy="7289440"/>
          </a:xfrm>
          <a:prstGeom prst="rect">
            <a:avLst/>
          </a:prstGeom>
        </p:spPr>
      </p:pic>
      <p:sp>
        <p:nvSpPr>
          <p:cNvPr id="18" name="TextBox 17"/>
          <p:cNvSpPr txBox="1"/>
          <p:nvPr/>
        </p:nvSpPr>
        <p:spPr>
          <a:xfrm>
            <a:off x="2299830" y="4553062"/>
            <a:ext cx="671945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itchFamily="18" charset="0"/>
                <a:cs typeface="Times New Roman" pitchFamily="18" charset="0"/>
              </a:rPr>
              <a:t>Chào</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tạm</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biệt</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các</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Chúc</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các</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con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chăm</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ngoan</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học</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cs typeface="Times New Roman" pitchFamily="18" charset="0"/>
              </a:rPr>
              <a:t>giỏi</a:t>
            </a:r>
            <a:r>
              <a:rPr kumimoji="0" lang="en-US" sz="32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a:t>
            </a:r>
            <a:endPar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xmlns=""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580133"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23" action="ppaction://hlinksldjump"/>
            <a:extLst>
              <a:ext uri="{FF2B5EF4-FFF2-40B4-BE49-F238E27FC236}">
                <a16:creationId xmlns:a16="http://schemas.microsoft.com/office/drawing/2014/main" xmlns=""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childTnLst>
                          </p:cTn>
                        </p:par>
                        <p:par>
                          <p:cTn id="116" fill="hold">
                            <p:stCondLst>
                              <p:cond delay="2500"/>
                            </p:stCondLst>
                            <p:childTnLst>
                              <p:par>
                                <p:cTn id="117" presetID="10" presetClass="entr" presetSubtype="0" fill="hold"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500"/>
                                        <p:tgtEl>
                                          <p:spTgt spid="28"/>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Ngây thơ mà sống cuộc đời thanh cao</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Áo thường chung mặc một màu</a:t>
            </a:r>
            <a:r>
              <a:rPr lang="vi-VN" sz="3600" dirty="0">
                <a:solidFill>
                  <a:schemeClr val="bg1"/>
                </a:solidFill>
              </a:rPr>
              <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GUYEN THI MINH\Desktop\Nền P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054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17620" y="2512596"/>
            <a:ext cx="74191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Bài</a:t>
            </a:r>
            <a:r>
              <a:rPr kumimoji="0" lang="en-US" sz="54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 1. </a:t>
            </a:r>
            <a:r>
              <a:rPr kumimoji="0" lang="en-US" sz="5400" b="1"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Hình</a:t>
            </a:r>
            <a:r>
              <a:rPr kumimoji="0" lang="en-US" sz="54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5400" b="1"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ảnh</a:t>
            </a:r>
            <a:r>
              <a:rPr kumimoji="0" lang="en-US" sz="54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5400" b="1"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của</a:t>
            </a:r>
            <a:r>
              <a:rPr kumimoji="0" lang="en-US" sz="54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5400" b="1" i="0" u="none" strike="noStrike" kern="1200" cap="none" spc="0" normalizeH="0" noProof="0" dirty="0" err="1" smtClean="0">
                <a:ln>
                  <a:noFill/>
                </a:ln>
                <a:solidFill>
                  <a:prstClr val="black"/>
                </a:solidFill>
                <a:effectLst>
                  <a:outerShdw blurRad="38100" dist="38100" dir="2700000" algn="tl">
                    <a:srgbClr val="000000">
                      <a:alpha val="43137"/>
                    </a:srgbClr>
                  </a:outerShdw>
                </a:effectLst>
                <a:uLnTx/>
                <a:uFillTx/>
                <a:latin typeface="Times New Roman" pitchFamily="18" charset="0"/>
                <a:cs typeface="Times New Roman" pitchFamily="18" charset="0"/>
              </a:rPr>
              <a:t>em</a:t>
            </a:r>
            <a:endParaRPr kumimoji="0" lang="en-US" sz="5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586865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571</Words>
  <Application>Microsoft Office PowerPoint</Application>
  <PresentationFormat>Custom</PresentationFormat>
  <Paragraphs>76</Paragraphs>
  <Slides>25</Slides>
  <Notes>5</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THI MINH</cp:lastModifiedBy>
  <cp:revision>55</cp:revision>
  <dcterms:created xsi:type="dcterms:W3CDTF">2021-06-07T06:59:14Z</dcterms:created>
  <dcterms:modified xsi:type="dcterms:W3CDTF">2021-09-23T07:57:30Z</dcterms:modified>
</cp:coreProperties>
</file>