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31"/>
  </p:notesMasterIdLst>
  <p:sldIdLst>
    <p:sldId id="284" r:id="rId2"/>
    <p:sldId id="287" r:id="rId3"/>
    <p:sldId id="288" r:id="rId4"/>
    <p:sldId id="292" r:id="rId5"/>
    <p:sldId id="295" r:id="rId6"/>
    <p:sldId id="278" r:id="rId7"/>
    <p:sldId id="279" r:id="rId8"/>
    <p:sldId id="258" r:id="rId9"/>
    <p:sldId id="283" r:id="rId10"/>
    <p:sldId id="293" r:id="rId11"/>
    <p:sldId id="259" r:id="rId12"/>
    <p:sldId id="290" r:id="rId13"/>
    <p:sldId id="269" r:id="rId14"/>
    <p:sldId id="298" r:id="rId15"/>
    <p:sldId id="260" r:id="rId16"/>
    <p:sldId id="294" r:id="rId17"/>
    <p:sldId id="261" r:id="rId18"/>
    <p:sldId id="262" r:id="rId19"/>
    <p:sldId id="263" r:id="rId20"/>
    <p:sldId id="264" r:id="rId21"/>
    <p:sldId id="285" r:id="rId22"/>
    <p:sldId id="270" r:id="rId23"/>
    <p:sldId id="277" r:id="rId24"/>
    <p:sldId id="286" r:id="rId25"/>
    <p:sldId id="296" r:id="rId26"/>
    <p:sldId id="297" r:id="rId27"/>
    <p:sldId id="256" r:id="rId28"/>
    <p:sldId id="291" r:id="rId29"/>
    <p:sldId id="273" r:id="rId30"/>
  </p:sldIdLst>
  <p:sldSz cx="12192000" cy="6858000"/>
  <p:notesSz cx="6858000" cy="91440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000000"/>
    <a:srgbClr val="66FFFF"/>
    <a:srgbClr val="24C709"/>
    <a:srgbClr val="FFFFFF"/>
    <a:srgbClr val="99FF33"/>
    <a:srgbClr val="66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0000" autoAdjust="0"/>
  </p:normalViewPr>
  <p:slideViewPr>
    <p:cSldViewPr>
      <p:cViewPr>
        <p:scale>
          <a:sx n="50" d="100"/>
          <a:sy n="50" d="100"/>
        </p:scale>
        <p:origin x="1506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9-16T07:46:31.439"/>
    </inkml:context>
    <inkml:brush xml:id="br0">
      <inkml:brushProperty name="width" value="0.05292" units="cm"/>
      <inkml:brushProperty name="height" value="0.05292" units="cm"/>
      <inkml:brushProperty name="color" value="#0F6FC6"/>
    </inkml:brush>
  </inkml:definitions>
  <inkml:trace contextRef="#ctx0" brushRef="#br0">6921 1786 0,'-25'0'62,"25"25"-62,-25 24 16,0 1-16,0-25 15,0 24 1,25-24-16,-24 25 16,-26-1-16,50 1 15,-25 0-15,0 24 16,25-24-16,-49-1 15,49 26-15,-25-1 16,25-49-16,-25 24 16,25 1-16,0 0 15,-25-1-15,25-24 16,0 50-16,0-51 16,0 51-16,-24 49 15,-1-75 1,25 1-16,0 24 15,-50-24-15,50-25 16,0 0 0,0 24-16,0-24 0,0 0 15,0 0-15,0-1 16,0 26 0,0 0-1,0-26 1,-25 51-16,1-25 15,24-1 1,0-24 0,-50 25-1,50-26-15,0 1 16,-25 0-16,-24 25 31,-1-50-31,-24 24 16,24 1-16,-99 0 15,75-25 1,24 0-16,25 0 31,0 0-15,1-25-16,24 0 0,0-74 16,0 50-16,0-51 15,0 26 1,0 24-16,0 1 15,0 24 1,0 0-16,24 25 31,1 0 1,25 50-17,-50-26-15,25 1 16,0 0-16,-25 25 15,49-1-15,-24 1 0,0 49 16,-25-49 0,0 24-16,0-24 15,0 24-15,0-24 16,0 49-16,0-25 16,0-24-16,0 49 15,0 25 1,0-49-1,0 24-15,-25 25 16,25-50-16,0 26 0,-25-1 16,25-50-16,-25 1 15,25 49-15,-24-24 16,24-26 0,0 26-16,0-26 0,0 26 15,-25-1 1,25-24-16,0 24 0,0 1 15,0-1-15,0 25 16,0-49 0,0 24-16,0 1 0,0-26 15,0 1-15,0-25 32,0-1-32,0 1 0,0 25 15,0-25 1,0 49-1,25-49-15,-1 0 16,-24 49-16,50 1 16,-25-1-1,-25-24-15,25-1 16,24 1-16,-49-25 16,25 49-16,0-49 15,24 24-15,-49-24 16,50 0-16,0 25 15,-26-26 1,1 1-16,25 0 16,-1 0-16,-24 0 15,50-1-15,-26-24 16,26 0-16,-26 0 16,1 0-1,49 0-15,-74 0 16,0 0-1,0 0-15,-1-24 16,-24-1 0,0-25-16,0-24 15,0 24-15,0-24 16</inkml:trace>
  <inkml:trace contextRef="#ctx0" brushRef="#br0" timeOffset="2443.5439">4564 5110 0,'0'-25'47,"50"-74"-31,-1 49-1,-24 25-15,49-24 16,-74 24-16,25 0 16,25 25 62,0 0-63,24 124 17,-24-124-32,-50 25 15,24 25-15,1-26 31,0 26-15,-25 0 0,0 98 15,0-98-31,0-25 16,0 24-16,-25 1 15,0-25-15,1 24 16,-26-24-16,-74 50 15,74-75-15,-24 49 16,49-24-16,-25 0 16,26 0-1,-1-25 63,25-25 32,0 0-95,25 25 1,24 0-16,-24 0 16,25 0-16,-1 0 15,1-50-15,49 50 16,-74 0-16,25 0 16,-26 0-1,26 0 16,-25 0 16,0 0-15,-1 0-17,1 0 1,0 25-1,-25 0 1,25-25 0,-25 25-16,0 0 15,25-1-15,-25 1 16,24 0-16,-24 0 16,0 0-1,0 0-15,0-1 16,0 1-1,0 0 1,0 0-16,0 0 31,25 24 1,-25 1-17,25-1 1,-25 1-1,0-25 17,0 0-32,0-1 31,0 1-31,0 0 16,-25 0-1,-24 24-15,24-49 16,-25 25-1,25 0-15,-24-25 0,-1 0 32,50 25-17,-25-25 1,1 0 31,-1 0-32,0 0-15,0 0 16,0 0 0,1 0 15,-1 0-15,0-25-1,0 0 1,0 25-1,0-25-15,1 25 16,-1-24 0,0-1-1,0 0-15,0 0 32,1 25-17,-1-25 1</inkml:trace>
  <inkml:trace contextRef="#ctx0" brushRef="#br0" timeOffset="83816.9804">13866 11261 0,'-25'0'31,"0"0"-15,0 0 47,25-49-1,0 24-46,0 0-1,50 0 1,0 0-16,-26 25 16,1 0-16,0 0 125,0 0-125,24 0 15,1 0-15,49 0 16,-74 0-16,25 25 15,-1 0-15,-24 0 16,0-25 0,-25 25 15,25 24 0,-25 1-15,0 0-16,0-26 15,0 26-15,0-25 16,0 0-16,0 24 16,0-24-1,0 25 1,-25-1-16,0-24 0,-25 0 16,1 0-1,-1 24 1,25-49-1,1 0 1,-1 0 0,50 0 171,-1 0-171,76-49-1,-51 49-15,-24 0 16,25 0-16,24 0 16,1 0-16,-1 0 15,-24 0-15,24 0 16,-24 0-16,24 0 16,-24 24-16,-26-24 15,1 25 1,-25 0 15,25 0-31,-25 24 16,0 1-1,0-25 1,0 24-16,0-24 0,0 0 16,25 0-16,-25 0 15,0-1-15,0 1 16,0 0-1,0 25-15,0-1 32,0-24-32,-50 25 0,50-25 15,-25-25-15,-49 24 16,-25 26 0,49-50-16,1 50 15,-26-50-15,26 0 16,-1 0-16,25 0 15,-24 24 1,49 1 31,-25-25-31,25-25-16,-50 1 15,25 24 1,0 0-16,25-25 15,-24 25 95,24-25-110,0 0 15</inkml:trace>
  <inkml:trace contextRef="#ctx0" brushRef="#br0" timeOffset="85533.0811">15974 10492 0,'0'0'0,"0"-24"15,0-26 1,25 50-16,0-25 16,24 0-1,-49 1 1,25 24-16,-25-25 16,25 25-1,25 0 63,24 0-78,25 0 16,-49 0-16,24 0 16,-24 0-16,0 0 15,-26 0 1,1 0-16,0 0 0,0 25 31,-25 24-15,0 1-16,0-1 0,0 1 15,0 0 1,0-1-16,0 1 0,0 24 16,0 25-16,0-24 15,0-26 1,-50 100-1,-49-49-15,49-51 0,-24 1 16,-25 24 0,24-49-16,26-25 15,-26 0-15,50 0 16,1 0 31,-26 0-32,25 0 32,25-25-15,0-24-17,0 24 16,0 0-31,25 25 16,25 0 0,-26 0-1,26 0 1,0 25 0,-26-25-1,51 25-15,-50-25 16,24 24-16,51 26 15,-51-50 1,1 25-16,24-25 16,-24 49-16,-1-49 15,1 0-15,0 0 16,-1 0 0,-24 0 15,0-24-16,0 24-15,-1-25 32</inkml:trace>
  <inkml:trace contextRef="#ctx0" brushRef="#br0" timeOffset="86200.1547">16148 12055 0,'0'0'0,"25"0"16,-1 0-16,26 0 15,24 0 1,1-25-16,-50 0 15,49 25-15,25 0 16,-24-24-16,49-26 16,-50 50-16,25 0 15,1 0-15,-26 0 16,0-50-16,-24 26 16,24 24-16,1-25 15,-50 25 1,-1 0-16,1 0 15</inkml:trace>
  <inkml:trace contextRef="#ctx0" brushRef="#br0" timeOffset="87651.7678">16842 12204 0,'50'0'16,"0"0"15,-26 0-31,1 0 16,0 0-16,0 0 16,0 0-16,24 0 15,-24 0 1,49 0-16,-49 0 31,0 0-31,-25 25 31,0 0-15,0 49-16,0-24 16,0-1-16,0 50 15,0-24 1,-25-50-16,-24 24 0,-1-24 15,0 25-15,1-50 16,-50 49-16,74-49 16,0 25-16,99-25 187,1 0-187,-26 0 16,26 0-16,-1 0 15,-24 0-15,-25 0 16,-1 0-16,1 0 16,0 0-16,-25 25 15,25-25 48,0 25-63,-25-1 15,0 26 1,0-25-16,24 24 16,-24-24-1,0 0 1,0 0-16,0 0 16,0-1-16,0 1 15,0 0-15,0 0 16,0 0-16,0 0 15,0-1 1,0 1-16,0 25 16,-24-50-16,-1 49 15,-50-49-15,26 50 16,-26-50-16,-24 50 16,50-50-16,-26 0 15,50 0 1,-24 0-1,24 0 1,0 0 0,0 0-1,1 0-15,-26 0 16,0 0-16,26 0 16,-26 0-1,0 0-15,26 0 16,-1 0-16</inkml:trace>
  <inkml:trace contextRef="#ctx0" brushRef="#br0" timeOffset="189061.0978">19149 12105 0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9-16T07:50:53.1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F6FC6"/>
    </inkml:brush>
  </inkml:definitions>
  <inkml:trace contextRef="#ctx0" brushRef="#br0">6747 6821 0,'-25'0'172,"25"-25"-156,25 25 15,-25-24-31,49 24 0,-24-50 16,0 50-1,25 0-15,-1-50 16,1 26-16,-25 24 16,49-25-16,-24 0 15,-1 25 1,-24-25-16,0 25 16,0 0-1,0-25-15,-1 25 250,1 0-219,0-24 110,25 24-141,-1 0 16,26 0-1,-1 0-15,0 24 16,-49-24-16,25 0 0,-25 0 16,49 25-1,-49-25 16,0 0 1,-1 0-17,26 0 1,0 25 0,-25-25-16,-1 0 0,1 25 15,0 0 282,25-1-281,-26-24-16,26 0 15,0 25-15,-26-25 16,1 0 15,-25 25 0,25-25-15,0 25 0,0 0-1,-1-25-15,1 0 16,0 24-16,0-24 16,0 25 15,-1-25 156,1 25-93</inkml:trace>
  <inkml:trace contextRef="#ctx0" brushRef="#br0" timeOffset="2728.7657">7367 4093 0,'25'0'187,"0"-25"-171,-1-25-1,-24 1 1,25 49-16,-25-50 16,25 1-1,0-26-15,-25 50 16,49-24-1,-49-1-15,0 0 0,0 26 16,0-1-16,50-25 16,-50 25-1,0 1-15,0-1 16,25 25 171,-25 25-171,0 24-16,0-24 16,0 25-16,0-26 15,0 26-15,0-25 16,0 25-16,0-26 16,0 26-1,0 0-15,0-1 0,0 26 16,0-51-16,0 1 15,0 25 1,0-1-16,0-24 16,0 0-16,0 0 0,0 0 15,0-1 1,0 26 0,0-25 15</inkml:trace>
  <inkml:trace contextRef="#ctx0" brushRef="#br0" timeOffset="3510.8706">6995 4663 0,'25'0'31,"24"0"-15,26 0-16,24 0 15,50-25 1,-25 25-16,25-24 16,-50 24-16,0-25 15,-25 25 1,1 0-16,-25 0 0,-26-25 16,1 25-1</inkml:trace>
  <inkml:trace contextRef="#ctx0" brushRef="#br0" timeOffset="5094.2496">7367 4986 0,'0'25'78,"0"-1"-78,0 1 16,0 25-16,0-1 15,0 1-15,0-25 16,0 0-16,0 24 16,0 1-1,0-1 1,0-24-16,0 0 16,0 0-1,0-75 110,25 1-125,0-1 16,24 25-1,1-24 1,-25 49 109,24 0-109,-24 0-1,0 24 1,0 26 0,-1 0-16,1-26 15,-25 1 1,50 25-16,-50-25 62,0-1-46,0 1 15,0 0-15,0 0 15,0 0-15,0-1-16,0 1 15,0 0 1,0 25 0,-25-26-1,0-24-15,-24 25 16,24 0-1,-25-25-15,1 25 0,-1 0 32,25-25-32,0 0 0,1 0 93,-1 0-77,0 0 0,0 0 140,25-25-125</inkml:trace>
  <inkml:trace contextRef="#ctx0" brushRef="#br0" timeOffset="6025.127">7466 4887 0,'25'0'78,"0"0"-62,0 0-1,24 24-15,1-24 16,-1 0-16,51 25 16,24-25-16,-25 0 15,-25 0 1,-24 0-16,0 0 16,-26 0-16,26 0 15</inkml:trace>
  <inkml:trace contextRef="#ctx0" brushRef="#br0" timeOffset="40572.8347">19993 6772 0,'-25'0'219,"0"0"-203,25 24-16,0 1 31,0 0-16,0 0 1,0 0 0,-50-75 296,26 50-281,-1 0 79,25 25-95,0 0 1,25-25 343,24 25-343,-24 24 0,-50-49 218,0 0-218,-99-49-16,75 49 15,-1 0 1,25-25-16</inkml:trace>
  <inkml:trace contextRef="#ctx0" brushRef="#br0" timeOffset="54243.4494">18901 8706 0,'0'-24'344,"0"-1"-329,0 0-15,0 0 16,0-24 0,0 24-16,-49 0 15,49-25 1,0 26-16,0-26 15,-50 25 1,50 0 47,-25 25 15,25-24-63,-49-1 1,24 0-16,0 25 16,-25-50-16,26 50 15,-1-49 1,-25-1-16,0 25 0,-24-24 15,24 24-15,1-25 16,-26 1 0,51 49-1,-1 0 95,0 0-95,-25 0-15,1 0 16,24 0-16,-25 0 16,1 0-16,-1 0 15,25 0 1,1 0-1,-1 0-15,0 0 0,0 0 16,0 0-16,-24 24 16,-1 1-1,1 0 1,24-25-16,0 25 16,0 0-16,-25 24 15,1 1 1,24-25-16,0 0 15,-24 24 1,49-24 0,-50 0-16,25 0 15,0-1 1,1-24 0,-1 50-1,0 0-15,0-26 16,25 26-16,-25-25 15,25 0 1,-49-1-16,49 1 31,0 0-31,-25 0 16,0 0-16,25-1 16,0 1-1,0 25 1,0-25-1,0-1-15,0 26 32,0 0-32,0-26 15,0 1-15,0 50 32,0-26-32,0-24 0,0 0 15,0 0-15,0 0 16,0-1-1,0 1-15,0 25 32,0-25-17,0-1 17,0 1-32,0 0 15,0 25-15,25-50 16,-25 49-16,0-24 15,25 0-15,0 24 16,-25-24-16,0 0 16,0 0-16,24-25 15,-24 49-15,25 1 32,-25-25-32,25-25 15,0 49 1,0-24-1,-1 0 1,1 25 0,-25-1-16,25-49 15,0 50 1,0 0 0,-1-26-16,1 26 15,0 0 1,0-26-1,0 1-15,-25 0 16,0 0-16,24-25 16,26 25-1,-50-1 1,25-24 0,0 25-1,0 0-15,-1-25 31,1 25-31,0-25 16,0 0-16,0 49 31,-1-49-31,1 0 110,0 0-95,0 0 1,49 25-16,-74 0 0,25-25 16,25 0-1,-26 0 1,1 0-1,0 0 1,0 0-16,0 0 16,24 0-1,-24 0 17,0 0-17,0 0 1,-1 0-16,1 0 15,0 0 1,0-25-16,-25 0 16,74 1-16,-24-1 15,-25 0 1,-1 25 0,1 0 15,0-25-16,25 0 1,-25 1-16,24-1 16,-24 0-1,25 0-15,-26 0 16,1 1-16,0 24 16,-25-25-16,25 25 15,0-50 1,-1 25-1,1 1-15,-25-1 16,0 0 0,25 25-1,-25-50 32,25 25-31,-25 1-1,25-26-15,-25 25 16,0-24-16,0 24 16,24-25-1,-24 25 1,0-24 0,0 24-1,0 0 1,0 0-16,0 1 15,0-1 1,0 0-16,0 0 16,0-24-1,0 24 1,0-25 0,0 25-1,0-24-15,0 24 16,0 0-1,0 0 64,0-24-64,0 24 16,0 0 1,0 0-1,0 1 47,0-1-62,0 0 15,0 0 16,0 0 0,0 0-47,0 1 15,0-1-15,0 0 16,0 0 0,0 0-1,-24 1 16,24-1-15,0 0 0,-25-25 15,25 26 0</inkml:trace>
  <inkml:trace contextRef="#ctx0" brushRef="#br0" timeOffset="67351.9591">16321 5928 0,'25'0'141,"0"0"-125,0 0-16,25 0 15,-1-24-15,-24-1 16,25 0 0,-50 0-1,49 0-15,-24 0 16,0 25-1,-25-24 1,25-1 0,-1 25-16,1-50 15,-25 25-15,50-24 0,-1-1 32,1-99-17,-25 100-15,-25-1 16,49-24-16,-24-1 15,-25 26-15,0-26 16,0 26-16,25-1 16,-25 1-16,0-26 15,0 25-15,0-24 16,0 0-16,0 24 16,0-24-16,0 24 15,0 0-15,0 1 16,0-1-16,0 1 15,-50 24-15,50 0 16,0-25 0,-49 26-16,49-1 0,-50 0 15,1-25 1,-1 1 0,25-1-1,-49 50-15,49-25 16,-49 1-1,49-1 1,-50 25-16,26-25 16,24 25-16,-25 0 15,-24 0-15,24 0 16,1 0-16,-26 0 16,26 0-16,24 0 15,-25 0-15,1 0 16,24 0-16,-25 0 15,25 0 1,-49 0-16,24 25 16,26-25-16,-51 49 15,1-24-15,49 0 16,-25-25-16,1 25 16,24 24-1,-25-24-15,50 0 16,0 0-1,-49 24-15,49-24 16,-50 25-16,25-1 16,0 51-16,1-51 0,-1 1 15,-74 99 1,99-100 0,-25 26-16,0-51 15,0 51-15,25-50 0,0 24 16,-25 1-16,25 0 15,0 49 1,0-25-16,-24-24 16,-1 24-16,25-49 0,0 25 15,0-1 17,0-24-17,0 0 1,0 0-1,0-1-15,0 1 16,0 0 0,0 0 46,25 0-46,24-1-1,1 1 1,-25-25-16,24 50 16,1-50-1,74 74-15,-75-49 16,51 0 0,-75 0-1,-1 0 1,1-25 15,0 0-31,0 0 16,24 0-1,1 0-15,-25 0 16,0 0-16,24 0 16,1 0-16,24 0 15,-49 0-15,25 0 16,-26 0-16,1 0 15,25-25-15,-1 25 79,-24 0 46,0 0-125,0 25 46,0-1 345,-1 1-391,1-25 16,25 0-16,-25 0 15</inkml:trace>
  <inkml:trace contextRef="#ctx0" brushRef="#br0" timeOffset="74297.0484">16446 5904 0,'0'24'265,"49"51"-233,-49-50-32,50-1 15,-50 1-15,49 25 16,-24-25-16,0-1 16,-25 26-16,50-25 15,-50 0-15,24 49 16,26-24-1,-25-26-15,0 51 16,-1-26-16,1 1 16,0 0-16,0 24 15,-25-24-15,49-1 16,-49 1 0,25-25 30,0 0-46,-25 49 16,0-49-16,50 24 16,-26 1-1,1 49-15,-25-74 16,0 0 0,25 24-16,-25-24 15,0 0-15,25 0 16,-25 0-1,25-1 1,-25 1-16,0 25 31,24-25-31,-24-1 16,0 1-16,25 0 16,-25 0-16,0 0 15,0 24-15,0-24 0,0 0 16,0 0-16,25-1 15,-25 1 1,0 0 0,0 0-16,25 24 15,0-49 1,-25 25-16,0 0 16,0 0-16,0 25 31,49-26-31,-49 1 31,0 0-15,0 0-1,0 24 1,0-24-16,0 0 16,25-25-16,-25 25 15,0 0 1,25 24-1,0-24-15,-25 0 16,24 0 0,-24-1-1,0 1-15,0 0 16,0 25 0,25-26-1,-25 1-15,25 0 16,-25 25-1,25-1-15,-25-24 32,0 0-17,25 24-15,-25-24 16,0 0 0,25 25-1,-25-26 32,0 1-16,0 0 47,0 0-62</inkml:trace>
  <inkml:trace contextRef="#ctx0" brushRef="#br0" timeOffset="80500.0181">21927 6821 0,'-24'0'219,"48"25"-141,-24 0-78,25-25 203,-25 25 250,0 0-437,0-1 265,0 1-265,0 0-1,0 0 142</inkml:trace>
  <inkml:trace contextRef="#ctx0" brushRef="#br0" timeOffset="82407.5304">23763 6846 0,'0'25'156,"0"0"-156,0 0 16,0-50 484,-25 25-484,25 25 15,-25-1-16,25 1 17,0-50 77,25 1-93,0-26 15,-25 25-15,0 0 15</inkml:trace>
  <inkml:trace contextRef="#ctx0" brushRef="#br1" timeOffset="98847.8328">16942 5333 0,'24'25'32,"-24"0"-17,50-25-15,-50 49 16,50 1-16,-26-25 16,26 49-16,0-24 15,24-1-15,-24 26 16,-1-1-16,26 25 15,-1-24 1,-24-26-16,24 75 16,1-24-16,-1-26 15,-24 0-15,-1 26 16,1-51-16,-1 26 0,51 49 16,-26-25-16,-24-25 15,24 26 1,-24-51-1,-26-49-15,1 25 16,0 0 0,25 0-16,-26-1 15,1-24 1,-25 25-16,25 0 16,25 25-16,-25-1 15,-1-24 1,1-25-1,-25 50 1,25-26 0,0 1-16,0 25 15,49 49-15,-24-49 16,-50-1-16,49 1 16,-49-25-1,0-1 1,50 26-16,-50 0 0,0-26 15,49 26-15,-49-25 16,0 25 0,50-26-16,-50 1 15,25 0 1,-25 0 0,25 0-16,-25 24 15,49 1 1,-49-25 15,0-1-15,25 1-16,0 0 15,-25 25 1,49-1-16,-49 1 16,25-1-1,-25-24 1,25 0-1,-25 0-15,0 0 16,25 24 0</inkml:trace>
  <inkml:trace contextRef="#ctx0" brushRef="#br1" timeOffset="100588.3362">19050 9401 0,'74'-25'93,"1"-74"-77,-1 0-16,-24 74 16,-25-25-16,24-24 15,-49-1 1,50 51-16,-50-1 15,0 0-15,0 0 0,0 0 47,0 1-31,0-1-16,0 0 16,0-25 15,0 75 297,25 0-328,-25 0 16,0 0-16,0 49 15,0-49 1,0 24-16,0-24 15,24 0-15,-24 50 16,0-51 0,0 1-16,0 0 15,0 49 1,0-49-16,0 0 16,0 0-1,0 24 16,0-24 1,0 0-32,0 0 15,0 0 1,0-1-16,0 26 31,0-25-31,0 0 16,0 24-16,0-24 15,0 0 1,0 0-16,0-1 16,0 1-16,0 50 15,0-51-15,0 26 16,0-25 0,0 0-1</inkml:trace>
  <inkml:trace contextRef="#ctx0" brushRef="#br1" timeOffset="108440.4733">16197 6846 0</inkml:trace>
  <inkml:trace contextRef="#ctx0" brushRef="#br1" timeOffset="113151.83">19869 8161 0,'0'-25'203,"0"0"-31,0 0-140,0-24 14,24 49-46,1-25 16,0 0 15,25 0 1,-1 0-17,-24 1 1,0 24-1,0 0-15,-1 0 94,1 0-78,0 0-16,25 0 15,-26 49 1,1 1-16,-25 24 16,25-49-16,-25 0 15,25 0-15,-25 24 32,0 1-17,0 0 1,0-1-1,0-24-15,0 25 16,0-1-16,-50 1 16,25-25-1,1-1-15,-1 1 16,0 0-16,-25 25 47,26-50-47,-1 0 15,-25 49-15,1-49 32,-26 0-32,26 0 0,24 25 15,0 0-15,0-25 63,0 0-63,1 0 15,-1 0 1,25-25-16,25 25 297,-1 0-297,26 0 31,-50 25-31,50-25 16,-26 0-16,26 25 15,0-1-15,24 1 16,-49 0 0,24-25-16,-24 0 15,0 0 1,0 0-16,0 0 31,-1 0-31,1 0 16,0 0-1,25 0 1,-1 0-16,-24 0 16,0 0-1,-25-25 32,49-24-31,-49 24-1,0 0 1</inkml:trace>
  <inkml:trace contextRef="#ctx0" brushRef="#br1" timeOffset="113991.7782">19819 9327 0,'0'-25'31,"74"25"47,26 0-78,-51 0 16,75 0-1,25 0-15,0 0 0,0 0 16,-25 0-16,-50 0 16,-49 0-1</inkml:trace>
  <inkml:trace contextRef="#ctx0" brushRef="#br1" timeOffset="115503.9142">20265 9649 0,'0'25'140,"0"0"-140,-49 49 16,49-24-16,0-1 15,0-24 1,-50 25-16,50-26 16,-25-24 77,1 0-61,24-24-17,0-1 1,0 0 0,24-25-1,1 50-15,0-24 16,25 24 15,-26 0 0,26 0-15,-25 0-16,24 0 16,1 0-16,0 0 15,-1 0-15,1 24 16,-25-24-1,-1 0 1,1 50 15,0-50-15,-25 25-16,25 0 16,-25-1-1,0 26 1,25-25-16,-25 0 15,25 24 1,-25-24 0,0 0-1,0 25-15,0-26 16,0 1-16,0 0 16,0 25-1,-25-26 1,0-24-16,25 25 15,-75-25 1,1 0 0,49 0-1,-24 0-15,-1 0 16,-24 0-16,24 0 31,25 0-15,0 0-1,1 0 1,-1-25 0,0 1-1,25-1 1,0 0 15</inkml:trace>
  <inkml:trace contextRef="#ctx0" brushRef="#br1" timeOffset="116432.4411">20216 9773 0,'25'-25'47,"-1"0"-47,26 25 15,-25-24-15,0 24 16,24 0-16,1-25 16,-25 25-1,24-25 1,1 25-16,-25 0 16,-1 0-1,1 0-15,0 0 16,0 0-16,25-25 15,-26 25-15,1 0 0,0 0 16,0 0 15</inkml:trace>
  <inkml:trace contextRef="#ctx0" brushRef="#br1" timeOffset="124944.0773">16222 6896 0,'0'-25'172,"0"0"-157,0 0 32,0 0-47,0 1 16,0-1-16,25 25 15,0-50-15,49 25 16,-49 25-16,25-24 16,-1-1-1,1 0-15,24-49 16,1 49-16,-50 0 31,24 25 16,1-25-31,-1 25-16,1 0 15,0 0-15,24-25 16,-24 25-16,-1-24 15,1-1-15,-1 25 16,1 0-16,0 0 16,24 0-16,-49 0 31,0 0 31,24 0-62,-24 0 16,50 0 0,-26 0-16,1 0 15,-1 0-15,-24 0 47,25 0-16,-1 49-15,-24-49-16,0 50 16,25-25-16,-26-25 15,1 25 1,0-25 0,0 24 77,0 1-93,-1 25 16,26-50-16,0 49 16,-26-49-1,-24 25 1,0 0 62,0 0-62,0 24-16,25 1 15,-25-25 1,0 0-1,0 0-15,0-1 16,0 1 0</inkml:trace>
  <inkml:trace contextRef="#ctx0" brushRef="#br1" timeOffset="128655.5767">16173 6846 0,'0'-25'187,"49"-24"-171,-49-1 0,0 25-16,0 0 0,0-24 15,25 24 1,-25 0-1,25 0-15,-25 1 16,25-1 0,-1 0-1,-24 0 1,25-24 0,0 24-16,0 25 15,0-50 1,0 50-16,-25-25 15,24 25-15,1-49 16,0 24 0,0 0-16,-25 0 15,25 25 1,-1-24-16,26-1 16,0 25-16,-26-25 15,1 0 1,25 0-16,-25 25 0,24-24 15,-24 24 1,25 0-16,-26-25 16,1 0-16,25 25 15,-25-25-15,24 0 16,-24 25 0,0 0-16,49-24 15,-24-1 1,-1 25-1,-24 0 1,0-25-16,0 25 16,0 0-16,-1 0 15,-24-25-15,50 25 16,-25 0-16,25-25 16,-26 25-1,1 0-15,50 0 0,-26 0 16,1 0-1,74 0 1,-75 0-16,1 0 16,0 0-16,-26 0 15,1 0 1,0 0-16,25 0 0,-26 0 16,26 0-1,0 0-15,-1 0 0,1 0 16,49 0-1,-49 0-15,-1 0 16,1 0-16,0 0 16,-26 0 15,1 0-31,0 25 0,0-25 0,0 0 16,-1 0-1,1 0-15,0 25 16,49 49 62,-24-74-78,-25 50 16,99 24-1,-50-49-15,-49 0 16,0 0-1,0 0 1,24 24 15,1 26-15,-1-51 171,-49 1-77,0 0-110,50 25 15,-25-26-15,0 1 16,0 0 0,-1 0-1,1 0 32,0-1-31,0 1-1,-25 0-15,25-25 16,-1 50-16,1-1 16,0 1-16,0-25 15,0 24-15,-1 1 16,1 0 0,-25-26 15,25-24 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266D7F4-EE6E-4852-A529-2FA2849C1117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D3AFFF-268C-45E8-9A8C-6DE622E6D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22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7FD001-BB82-4D17-B79B-E4CA8DC12BAB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942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 (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bao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1)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2, con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110C2-7121-4F84-996D-F88AFA6351F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9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4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7FD001-BB82-4D17-B79B-E4CA8DC12BAB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95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C497B6-4F2E-40A0-B326-53270001D8F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2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0E632-0883-4AAD-BE24-CB1AAF484AA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7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3C3306-C52C-4E99-AFD5-6984543E3A75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66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cấu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Lưu</a:t>
            </a:r>
            <a:r>
              <a:rPr lang="en-US" baseline="0" dirty="0"/>
              <a:t> ý: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bao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ở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92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46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Chốt: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Vì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sao</a:t>
                </a:r>
                <a:r>
                  <a:rPr lang="en-US" baseline="0" dirty="0"/>
                  <a:t> ta </a:t>
                </a:r>
                <a:r>
                  <a:rPr lang="en-US" baseline="0" dirty="0" err="1"/>
                  <a:t>lại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viết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được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hỗn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số</a:t>
                </a:r>
                <a:r>
                  <a:rPr lang="en-US" baseline="0" dirty="0"/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?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err="1" smtClean="0"/>
                  <a:t>Phân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hóa</a:t>
                </a:r>
                <a:r>
                  <a:rPr lang="en-GB" baseline="0" dirty="0" smtClean="0"/>
                  <a:t>: </a:t>
                </a:r>
                <a:r>
                  <a:rPr lang="en-GB" baseline="0" dirty="0" err="1" smtClean="0"/>
                  <a:t>Hình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vẽ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này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sẽ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thay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đổi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thế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nào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khi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tương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ứng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với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hỗn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số</a:t>
                </a:r>
                <a:r>
                  <a:rPr lang="en-GB" baseline="0" dirty="0" smtClean="0"/>
                  <a:t> </a:t>
                </a:r>
                <a:r>
                  <a:rPr lang="en-US" sz="1050" b="1" dirty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2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2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b="1" dirty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1200" b="1" dirty="0">
                  <a:ln w="1905">
                    <a:solidFill>
                      <a:srgbClr val="996633"/>
                    </a:solidFill>
                  </a:ln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Chốt: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Vì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sao</a:t>
                </a:r>
                <a:r>
                  <a:rPr lang="en-US" baseline="0" dirty="0" smtClean="0"/>
                  <a:t> ta </a:t>
                </a:r>
                <a:r>
                  <a:rPr lang="en-US" baseline="0" dirty="0" err="1" smtClean="0"/>
                  <a:t>lại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viết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được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hỗn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số</a:t>
                </a:r>
                <a:r>
                  <a:rPr lang="en-US" baseline="0" dirty="0" smtClean="0"/>
                  <a:t> 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1/4</a:t>
                </a:r>
                <a:r>
                  <a:rPr lang="en-GB" dirty="0" smtClean="0"/>
                  <a:t> ?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10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smtClean="0"/>
                  <a:t>Phân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hóa</a:t>
                </a:r>
                <a:r>
                  <a:rPr lang="en-GB" baseline="0" dirty="0" smtClean="0"/>
                  <a:t>: </a:t>
                </a:r>
                <a:r>
                  <a:rPr lang="en-GB" baseline="0" dirty="0" err="1" smtClean="0"/>
                  <a:t>Hình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vẽ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này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sẽ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thay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đổi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thế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nào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khi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tương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ứng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với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hỗn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số</a:t>
                </a:r>
                <a:r>
                  <a:rPr lang="en-GB" baseline="0" dirty="0" smtClean="0"/>
                  <a:t> </a:t>
                </a:r>
                <a:r>
                  <a:rPr lang="en-US" sz="1400" b="1" dirty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14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b="1" dirty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1200" b="1" dirty="0">
                  <a:ln w="1905">
                    <a:solidFill>
                      <a:srgbClr val="996633"/>
                    </a:solidFill>
                  </a:ln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smtClean="0"/>
                  <a:t>Phân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hóa</a:t>
                </a:r>
                <a:r>
                  <a:rPr lang="en-GB" baseline="0" dirty="0" smtClean="0"/>
                  <a:t>: </a:t>
                </a:r>
                <a:r>
                  <a:rPr lang="en-GB" baseline="0" dirty="0" err="1" smtClean="0"/>
                  <a:t>Hình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vẽ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này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sẽ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thay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đổi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thế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nào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khi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tương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ứng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với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hỗn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số</a:t>
                </a:r>
                <a:r>
                  <a:rPr lang="en-GB" baseline="0" dirty="0" smtClean="0"/>
                  <a:t> </a:t>
                </a:r>
                <a:r>
                  <a:rPr lang="en-US" sz="1400" b="1" dirty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b="1" i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mbria Math"/>
                    <a:cs typeface="Times New Roman" pitchFamily="18" charset="0"/>
                  </a:rPr>
                  <a:t>𝟑/𝟓</a:t>
                </a:r>
                <a:r>
                  <a:rPr lang="en-US" sz="14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b="1" dirty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1200" b="1" dirty="0">
                  <a:ln w="1905">
                    <a:solidFill>
                      <a:srgbClr val="996633"/>
                    </a:solidFill>
                  </a:ln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289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 err="1"/>
              <a:t>Nêu</a:t>
            </a:r>
            <a:r>
              <a:rPr lang="en-US" sz="1200" dirty="0"/>
              <a:t> </a:t>
            </a:r>
            <a:r>
              <a:rPr lang="en-US" sz="1200" dirty="0" err="1"/>
              <a:t>cách</a:t>
            </a:r>
            <a:r>
              <a:rPr lang="en-US" sz="1200" dirty="0"/>
              <a:t> </a:t>
            </a:r>
            <a:r>
              <a:rPr lang="en-US" sz="1200" dirty="0" err="1"/>
              <a:t>đọc</a:t>
            </a:r>
            <a:r>
              <a:rPr lang="en-US" sz="1200" dirty="0"/>
              <a:t> </a:t>
            </a:r>
            <a:r>
              <a:rPr lang="en-US" sz="1200" dirty="0" err="1"/>
              <a:t>một</a:t>
            </a:r>
            <a:r>
              <a:rPr lang="en-US" sz="1200" dirty="0"/>
              <a:t> </a:t>
            </a:r>
            <a:r>
              <a:rPr lang="en-US" sz="1200" dirty="0" err="1"/>
              <a:t>hỗn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Khi </a:t>
            </a:r>
            <a:r>
              <a:rPr lang="en-US" sz="1200" dirty="0" err="1"/>
              <a:t>viết</a:t>
            </a:r>
            <a:r>
              <a:rPr lang="en-US" sz="1200" dirty="0"/>
              <a:t> </a:t>
            </a:r>
            <a:r>
              <a:rPr lang="en-US" sz="1200" dirty="0" err="1"/>
              <a:t>hỗn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 ta </a:t>
            </a:r>
            <a:r>
              <a:rPr lang="en-US" sz="1200" dirty="0" err="1"/>
              <a:t>viết</a:t>
            </a:r>
            <a:r>
              <a:rPr lang="en-US" sz="1200" dirty="0"/>
              <a:t> </a:t>
            </a:r>
            <a:r>
              <a:rPr lang="en-US" sz="1200" dirty="0" err="1"/>
              <a:t>thế</a:t>
            </a:r>
            <a:r>
              <a:rPr lang="en-US" sz="1200" dirty="0"/>
              <a:t> </a:t>
            </a:r>
            <a:r>
              <a:rPr lang="en-US" sz="1200" dirty="0" err="1"/>
              <a:t>nào</a:t>
            </a:r>
            <a:r>
              <a:rPr lang="en-US" sz="1200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Qua BT 1, con </a:t>
            </a:r>
            <a:r>
              <a:rPr lang="en-US" sz="1200" dirty="0" err="1"/>
              <a:t>đã</a:t>
            </a:r>
            <a:r>
              <a:rPr lang="en-US" sz="1200" dirty="0"/>
              <a:t> </a:t>
            </a:r>
            <a:r>
              <a:rPr lang="en-US" sz="1200" dirty="0" err="1"/>
              <a:t>đạt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mục</a:t>
            </a:r>
            <a:r>
              <a:rPr lang="en-US" sz="1200" dirty="0"/>
              <a:t> </a:t>
            </a:r>
            <a:r>
              <a:rPr lang="en-US" sz="1200" dirty="0" err="1"/>
              <a:t>tiêu</a:t>
            </a:r>
            <a:r>
              <a:rPr lang="en-US" sz="1200" dirty="0"/>
              <a:t> </a:t>
            </a:r>
            <a:r>
              <a:rPr lang="en-US" sz="1200" dirty="0" err="1"/>
              <a:t>nào</a:t>
            </a:r>
            <a:r>
              <a:rPr lang="en-US" sz="1200" dirty="0"/>
              <a:t> </a:t>
            </a:r>
            <a:r>
              <a:rPr lang="en-US" sz="1200" dirty="0" err="1"/>
              <a:t>của</a:t>
            </a:r>
            <a:r>
              <a:rPr lang="en-US" sz="1200" dirty="0"/>
              <a:t> </a:t>
            </a:r>
            <a:r>
              <a:rPr lang="en-US" sz="1200" dirty="0" err="1"/>
              <a:t>bài</a:t>
            </a:r>
            <a:r>
              <a:rPr lang="en-US" sz="1200" dirty="0"/>
              <a:t> </a:t>
            </a:r>
            <a:r>
              <a:rPr lang="en-US" sz="1200" dirty="0" err="1"/>
              <a:t>học</a:t>
            </a:r>
            <a:r>
              <a:rPr lang="en-US" sz="120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58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B60F-31E3-4AA7-BA26-FBB6C0F77CC5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FDAC576-4752-44BE-9A5C-63CB138F5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89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2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13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77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6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5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67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39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46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84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99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06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2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05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7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0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30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13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D288-2308-4C0F-8C28-7447C8441916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9B72-259E-4188-AAB6-23A7B1660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9341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A58B-1D0B-4807-A751-0EE5602C290B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50C2-CD67-46A2-9777-61D85AF41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0867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8D6E-5563-4DD0-97F3-8BFC58ACD266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58F1-1C90-41E6-BE8F-D068BB26B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85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ACBA-578B-457E-B7EE-EAE011663E3D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59D72-D99D-4D97-806F-2E5058241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79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62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38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35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9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307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9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53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32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71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74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94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7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97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53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4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46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28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99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3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36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76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93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2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86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8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82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88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62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59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93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46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7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8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10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8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62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65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01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53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42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6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68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1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6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95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7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91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44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34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36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99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5116-C70A-4AF8-8B0B-70F99CF9F16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BDB9-BBEF-4B29-A172-C3C2AD490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26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17DE-49BC-40F3-BE7B-9D1B31166B39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70993-5D3C-44BA-9BF1-D40A009AC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201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746A-388E-436A-82FA-5021853A2AFE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DA8AE0FA-FCC5-4BA3-9C25-3A663EFD4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3066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9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09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43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42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82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55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73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1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43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9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36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38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68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86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2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4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6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11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94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00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95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89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98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52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70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97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08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4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05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35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69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11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41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4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06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146F71-C22B-43FB-9383-14A7E7B43FC5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3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5AC4E6CB-AF36-4AD4-8A5D-2783705AD8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228" r:id="rId3"/>
    <p:sldLayoutId id="2147484227" r:id="rId4"/>
    <p:sldLayoutId id="2147484226" r:id="rId5"/>
    <p:sldLayoutId id="2147484225" r:id="rId6"/>
    <p:sldLayoutId id="2147484224" r:id="rId7"/>
    <p:sldLayoutId id="2147484223" r:id="rId8"/>
    <p:sldLayoutId id="2147484222" r:id="rId9"/>
    <p:sldLayoutId id="2147484221" r:id="rId10"/>
    <p:sldLayoutId id="2147484220" r:id="rId11"/>
    <p:sldLayoutId id="2147484212" r:id="rId12"/>
    <p:sldLayoutId id="2147484211" r:id="rId13"/>
    <p:sldLayoutId id="2147484202" r:id="rId14"/>
    <p:sldLayoutId id="2147484201" r:id="rId15"/>
    <p:sldLayoutId id="2147484200" r:id="rId16"/>
    <p:sldLayoutId id="2147484199" r:id="rId17"/>
    <p:sldLayoutId id="2147484198" r:id="rId18"/>
    <p:sldLayoutId id="2147484197" r:id="rId19"/>
    <p:sldLayoutId id="2147484196" r:id="rId20"/>
    <p:sldLayoutId id="2147484195" r:id="rId21"/>
    <p:sldLayoutId id="2147484194" r:id="rId22"/>
    <p:sldLayoutId id="2147484192" r:id="rId23"/>
    <p:sldLayoutId id="2147484191" r:id="rId24"/>
    <p:sldLayoutId id="2147484177" r:id="rId25"/>
    <p:sldLayoutId id="2147484176" r:id="rId26"/>
    <p:sldLayoutId id="2147484175" r:id="rId27"/>
    <p:sldLayoutId id="2147484174" r:id="rId28"/>
    <p:sldLayoutId id="2147484173" r:id="rId29"/>
    <p:sldLayoutId id="2147484172" r:id="rId30"/>
    <p:sldLayoutId id="2147484171" r:id="rId31"/>
    <p:sldLayoutId id="2147484170" r:id="rId32"/>
    <p:sldLayoutId id="2147484169" r:id="rId33"/>
    <p:sldLayoutId id="2147484168" r:id="rId34"/>
    <p:sldLayoutId id="2147484167" r:id="rId35"/>
    <p:sldLayoutId id="2147484166" r:id="rId36"/>
    <p:sldLayoutId id="2147484165" r:id="rId37"/>
    <p:sldLayoutId id="2147484159" r:id="rId38"/>
    <p:sldLayoutId id="2147484158" r:id="rId39"/>
    <p:sldLayoutId id="2147484157" r:id="rId40"/>
    <p:sldLayoutId id="2147484156" r:id="rId41"/>
    <p:sldLayoutId id="2147484155" r:id="rId42"/>
    <p:sldLayoutId id="2147484154" r:id="rId43"/>
    <p:sldLayoutId id="2147484153" r:id="rId44"/>
    <p:sldLayoutId id="2147484151" r:id="rId45"/>
    <p:sldLayoutId id="2147484144" r:id="rId46"/>
    <p:sldLayoutId id="2147484143" r:id="rId47"/>
    <p:sldLayoutId id="2147484142" r:id="rId48"/>
    <p:sldLayoutId id="2147484141" r:id="rId49"/>
    <p:sldLayoutId id="2147484140" r:id="rId50"/>
    <p:sldLayoutId id="2147484139" r:id="rId51"/>
    <p:sldLayoutId id="2147484138" r:id="rId52"/>
    <p:sldLayoutId id="2147484137" r:id="rId53"/>
    <p:sldLayoutId id="2147484136" r:id="rId54"/>
    <p:sldLayoutId id="2147484135" r:id="rId55"/>
    <p:sldLayoutId id="2147484134" r:id="rId56"/>
    <p:sldLayoutId id="2147484133" r:id="rId57"/>
    <p:sldLayoutId id="2147484130" r:id="rId58"/>
    <p:sldLayoutId id="2147484129" r:id="rId59"/>
    <p:sldLayoutId id="2147484121" r:id="rId60"/>
    <p:sldLayoutId id="2147484120" r:id="rId61"/>
    <p:sldLayoutId id="2147484114" r:id="rId62"/>
    <p:sldLayoutId id="2147484109" r:id="rId63"/>
    <p:sldLayoutId id="2147484115" r:id="rId64"/>
    <p:sldLayoutId id="2147484110" r:id="rId65"/>
    <p:sldLayoutId id="2147484219" r:id="rId66"/>
    <p:sldLayoutId id="2147484210" r:id="rId67"/>
    <p:sldLayoutId id="2147484190" r:id="rId68"/>
    <p:sldLayoutId id="2147484164" r:id="rId69"/>
    <p:sldLayoutId id="2147484152" r:id="rId70"/>
    <p:sldLayoutId id="2147484150" r:id="rId71"/>
    <p:sldLayoutId id="2147484128" r:id="rId72"/>
    <p:sldLayoutId id="2147484116" r:id="rId73"/>
    <p:sldLayoutId id="2147484218" r:id="rId74"/>
    <p:sldLayoutId id="2147484217" r:id="rId75"/>
    <p:sldLayoutId id="2147484216" r:id="rId76"/>
    <p:sldLayoutId id="2147484215" r:id="rId77"/>
    <p:sldLayoutId id="2147484214" r:id="rId78"/>
    <p:sldLayoutId id="2147484213" r:id="rId79"/>
    <p:sldLayoutId id="2147484209" r:id="rId80"/>
    <p:sldLayoutId id="2147484208" r:id="rId81"/>
    <p:sldLayoutId id="2147484207" r:id="rId82"/>
    <p:sldLayoutId id="2147484206" r:id="rId83"/>
    <p:sldLayoutId id="2147484205" r:id="rId84"/>
    <p:sldLayoutId id="2147484204" r:id="rId85"/>
    <p:sldLayoutId id="2147484203" r:id="rId86"/>
    <p:sldLayoutId id="2147484193" r:id="rId87"/>
    <p:sldLayoutId id="2147484189" r:id="rId88"/>
    <p:sldLayoutId id="2147484188" r:id="rId89"/>
    <p:sldLayoutId id="2147484187" r:id="rId90"/>
    <p:sldLayoutId id="2147484186" r:id="rId91"/>
    <p:sldLayoutId id="2147484185" r:id="rId92"/>
    <p:sldLayoutId id="2147484184" r:id="rId93"/>
    <p:sldLayoutId id="2147484183" r:id="rId94"/>
    <p:sldLayoutId id="2147484182" r:id="rId95"/>
    <p:sldLayoutId id="2147484181" r:id="rId96"/>
    <p:sldLayoutId id="2147484180" r:id="rId97"/>
    <p:sldLayoutId id="2147484179" r:id="rId98"/>
    <p:sldLayoutId id="2147484178" r:id="rId99"/>
    <p:sldLayoutId id="2147484163" r:id="rId100"/>
    <p:sldLayoutId id="2147484162" r:id="rId101"/>
    <p:sldLayoutId id="2147484161" r:id="rId102"/>
    <p:sldLayoutId id="2147484160" r:id="rId103"/>
    <p:sldLayoutId id="2147484149" r:id="rId104"/>
    <p:sldLayoutId id="2147484148" r:id="rId105"/>
    <p:sldLayoutId id="2147484147" r:id="rId106"/>
    <p:sldLayoutId id="2147484146" r:id="rId107"/>
    <p:sldLayoutId id="2147484145" r:id="rId108"/>
    <p:sldLayoutId id="2147484132" r:id="rId109"/>
    <p:sldLayoutId id="2147484131" r:id="rId110"/>
    <p:sldLayoutId id="2147484127" r:id="rId111"/>
    <p:sldLayoutId id="2147484126" r:id="rId112"/>
    <p:sldLayoutId id="2147484125" r:id="rId113"/>
    <p:sldLayoutId id="2147484124" r:id="rId114"/>
    <p:sldLayoutId id="2147484123" r:id="rId115"/>
    <p:sldLayoutId id="2147484122" r:id="rId116"/>
    <p:sldLayoutId id="2147484117" r:id="rId117"/>
    <p:sldLayoutId id="2147484118" r:id="rId118"/>
    <p:sldLayoutId id="2147484111" r:id="rId119"/>
    <p:sldLayoutId id="2147484119" r:id="rId1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0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5" Type="http://schemas.openxmlformats.org/officeDocument/2006/relationships/image" Target="../media/image27.png"/><Relationship Id="rId23" Type="http://schemas.openxmlformats.org/officeDocument/2006/relationships/image" Target="../media/image20.emf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customXml" Target="../ink/ink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7787" y="209481"/>
            <a:ext cx="4426132" cy="10097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1"/>
            <a:ext cx="910771" cy="152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90060" y="2606560"/>
                <a:ext cx="2023311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b)</a:t>
                </a: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2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2</a:t>
                </a:r>
                <a:r>
                  <a:rPr lang="en-US" sz="42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060" y="2606560"/>
                <a:ext cx="2023311" cy="1144352"/>
              </a:xfrm>
              <a:prstGeom prst="rect">
                <a:avLst/>
              </a:prstGeom>
              <a:blipFill>
                <a:blip r:embed="rId3"/>
                <a:stretch>
                  <a:fillRect l="-2108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71933" y="2514600"/>
                <a:ext cx="2128350" cy="128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3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x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33" y="2514600"/>
                <a:ext cx="2128350" cy="1286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01371" y="1533748"/>
            <a:ext cx="629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9723" y="4230280"/>
            <a:ext cx="9777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821" y="368999"/>
            <a:ext cx="11905979" cy="353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16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9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            </a:t>
            </a:r>
            <a:r>
              <a:rPr lang="en-US" sz="2800" b="1" dirty="0" smtClean="0">
                <a:latin typeface="HP001 4 hàng" panose="020B0603050302020204" pitchFamily="34" charset="0"/>
              </a:rPr>
              <a:t>   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           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Hỗn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2800" b="1" dirty="0" smtClean="0">
                <a:latin typeface="HP001 4 hàng" panose="020B0603050302020204" pitchFamily="34" charset="0"/>
              </a:rPr>
              <a:t> (</a:t>
            </a:r>
            <a:r>
              <a:rPr lang="en-US" sz="2800" b="1" dirty="0" err="1" smtClean="0">
                <a:latin typeface="HP001 4 hàng" panose="020B0603050302020204" pitchFamily="34" charset="0"/>
              </a:rPr>
              <a:t>tr</a:t>
            </a:r>
            <a:r>
              <a:rPr lang="en-US" sz="2800" b="1" dirty="0" smtClean="0">
                <a:latin typeface="HP001 4 hàng" panose="020B0603050302020204" pitchFamily="34" charset="0"/>
              </a:rPr>
              <a:t> 12)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 smtClean="0">
                <a:latin typeface="HP001 4 hàng" panose="020B0603050302020204" pitchFamily="34" charset="0"/>
              </a:rPr>
              <a:t>1.Kiến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thức</a:t>
            </a:r>
            <a:r>
              <a:rPr lang="en-US" sz="2800" b="1" dirty="0" smtClean="0">
                <a:latin typeface="HP001 4 hàng" panose="020B0603050302020204" pitchFamily="34" charset="0"/>
              </a:rPr>
              <a:t>: SGK</a:t>
            </a:r>
          </a:p>
          <a:p>
            <a:pPr>
              <a:lnSpc>
                <a:spcPct val="133000"/>
              </a:lnSpc>
            </a:pPr>
            <a:r>
              <a:rPr lang="en-US" sz="2800" b="1" dirty="0" err="1" smtClean="0">
                <a:latin typeface="HP001 4 hàng" panose="020B0603050302020204" pitchFamily="34" charset="0"/>
              </a:rPr>
              <a:t>Ví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dụ</a:t>
            </a:r>
            <a:r>
              <a:rPr lang="en-US" sz="2800" b="1" dirty="0" smtClean="0">
                <a:latin typeface="HP001 4 hàng" panose="020B0603050302020204" pitchFamily="34" charset="0"/>
              </a:rPr>
              <a:t>: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530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>
          <a:xfrm>
            <a:off x="5451475" y="342106"/>
            <a:ext cx="785643" cy="12192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528894" y="187264"/>
            <a:ext cx="1591418" cy="1467670"/>
            <a:chOff x="4095965" y="1028555"/>
            <a:chExt cx="1528470" cy="1467209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4172356" y="1028555"/>
              <a:ext cx="14478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176635" y="1726323"/>
              <a:ext cx="14478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 bwMode="auto">
            <a:xfrm>
              <a:off x="4095965" y="1753025"/>
              <a:ext cx="620575" cy="6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129041" y="435481"/>
            <a:ext cx="72707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2438400" y="1713709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6477000" y="1691484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724400" y="1078316"/>
            <a:ext cx="522112" cy="863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6286504" y="1142206"/>
            <a:ext cx="761999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154918" y="2951810"/>
            <a:ext cx="1906134" cy="1314756"/>
            <a:chOff x="1294267" y="3889070"/>
            <a:chExt cx="1906133" cy="1314756"/>
          </a:xfrm>
        </p:grpSpPr>
        <p:grpSp>
          <p:nvGrpSpPr>
            <p:cNvPr id="20509" name="Group 19"/>
            <p:cNvGrpSpPr>
              <a:grpSpLocks/>
            </p:cNvGrpSpPr>
            <p:nvPr/>
          </p:nvGrpSpPr>
          <p:grpSpPr bwMode="auto">
            <a:xfrm>
              <a:off x="1620838" y="3889070"/>
              <a:ext cx="1579562" cy="1314756"/>
              <a:chOff x="5659438" y="4270069"/>
              <a:chExt cx="1579562" cy="131461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760124" y="4270069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91200" y="4876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23" name="Straight Connector 22"/>
              <p:cNvCxnSpPr>
                <a:cxnSpLocks/>
              </p:cNvCxnSpPr>
              <p:nvPr/>
            </p:nvCxnSpPr>
            <p:spPr>
              <a:xfrm>
                <a:off x="5659438" y="4936894"/>
                <a:ext cx="685798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294267" y="4116884"/>
              <a:ext cx="64769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71904" y="2449496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Left-Right-Up Arrow 30"/>
          <p:cNvSpPr/>
          <p:nvPr/>
        </p:nvSpPr>
        <p:spPr>
          <a:xfrm rot="16200000">
            <a:off x="2530477" y="3421857"/>
            <a:ext cx="2035178" cy="44767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Horizontal Scroll 31"/>
          <p:cNvSpPr/>
          <p:nvPr/>
        </p:nvSpPr>
        <p:spPr>
          <a:xfrm>
            <a:off x="1714500" y="5042265"/>
            <a:ext cx="8763000" cy="13716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667000" y="5290788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36988" y="3066256"/>
            <a:ext cx="723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“Hai,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71904" y="3672684"/>
            <a:ext cx="3849236" cy="1317625"/>
            <a:chOff x="3789814" y="4287841"/>
            <a:chExt cx="3849236" cy="1317625"/>
          </a:xfrm>
        </p:grpSpPr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789814" y="4563468"/>
              <a:ext cx="22860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pSp>
          <p:nvGrpSpPr>
            <p:cNvPr id="44" name="Group 27"/>
            <p:cNvGrpSpPr>
              <a:grpSpLocks/>
            </p:cNvGrpSpPr>
            <p:nvPr/>
          </p:nvGrpSpPr>
          <p:grpSpPr bwMode="auto">
            <a:xfrm>
              <a:off x="5687790" y="4287841"/>
              <a:ext cx="1951260" cy="1317625"/>
              <a:chOff x="1249141" y="3886200"/>
              <a:chExt cx="1951259" cy="1317625"/>
            </a:xfrm>
          </p:grpSpPr>
          <p:grpSp>
            <p:nvGrpSpPr>
              <p:cNvPr id="20502" name="Group 19"/>
              <p:cNvGrpSpPr>
                <a:grpSpLocks/>
              </p:cNvGrpSpPr>
              <p:nvPr/>
            </p:nvGrpSpPr>
            <p:grpSpPr bwMode="auto">
              <a:xfrm>
                <a:off x="1619251" y="3886200"/>
                <a:ext cx="1581149" cy="1317625"/>
                <a:chOff x="5657851" y="4267200"/>
                <a:chExt cx="1581149" cy="1317486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5791200" y="4267200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791200" y="4876800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cxnSp>
              <p:nvCxnSpPr>
                <p:cNvPr id="49" name="Straight Connector 48"/>
                <p:cNvCxnSpPr>
                  <a:cxnSpLocks/>
                </p:cNvCxnSpPr>
                <p:nvPr/>
              </p:nvCxnSpPr>
              <p:spPr>
                <a:xfrm>
                  <a:off x="5657851" y="4892041"/>
                  <a:ext cx="68579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249141" y="4073830"/>
                <a:ext cx="647699" cy="7694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p:grp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734575" y="5278484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30" grpId="0"/>
      <p:bldP spid="32" grpId="0" animBg="1"/>
      <p:bldP spid="34" grpId="0"/>
      <p:bldP spid="34" grpId="1"/>
      <p:bldP spid="35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276600" y="1219200"/>
            <a:ext cx="795130" cy="152077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2857262" y="1453389"/>
            <a:ext cx="5269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690E6-A917-49A7-BE57-662D3D112C11}"/>
              </a:ext>
            </a:extLst>
          </p:cNvPr>
          <p:cNvGrpSpPr/>
          <p:nvPr/>
        </p:nvGrpSpPr>
        <p:grpSpPr>
          <a:xfrm>
            <a:off x="3309730" y="1258918"/>
            <a:ext cx="1465154" cy="1287078"/>
            <a:chOff x="3309730" y="1258918"/>
            <a:chExt cx="1465154" cy="1287078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3392398" y="1258918"/>
              <a:ext cx="137885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3396027" y="1838110"/>
              <a:ext cx="137885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 bwMode="auto">
            <a:xfrm>
              <a:off x="3309730" y="1919076"/>
              <a:ext cx="56968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CD69FC-0D3E-4A56-BE63-A16256DC3B26}"/>
              </a:ext>
            </a:extLst>
          </p:cNvPr>
          <p:cNvGrpSpPr/>
          <p:nvPr/>
        </p:nvGrpSpPr>
        <p:grpSpPr>
          <a:xfrm>
            <a:off x="2133600" y="3293644"/>
            <a:ext cx="8077200" cy="1828800"/>
            <a:chOff x="2260105" y="3778792"/>
            <a:chExt cx="8077200" cy="1828800"/>
          </a:xfrm>
        </p:grpSpPr>
        <p:sp>
          <p:nvSpPr>
            <p:cNvPr id="55" name="Horizontal Scroll 54"/>
            <p:cNvSpPr/>
            <p:nvPr/>
          </p:nvSpPr>
          <p:spPr>
            <a:xfrm>
              <a:off x="2260105" y="3778792"/>
              <a:ext cx="8077200" cy="1828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2743200" y="4304448"/>
              <a:ext cx="73914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1?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E7AB0A0-379E-4BF0-A0DC-73111A0D5126}"/>
                </a:ext>
              </a:extLst>
            </p:cNvPr>
            <p:cNvGrpSpPr/>
            <p:nvPr/>
          </p:nvGrpSpPr>
          <p:grpSpPr>
            <a:xfrm>
              <a:off x="7543800" y="4026465"/>
              <a:ext cx="1494246" cy="1294623"/>
              <a:chOff x="4373154" y="1184899"/>
              <a:chExt cx="1494246" cy="129462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A9A6A1-8172-4C89-9C12-5A669086FA99}"/>
                  </a:ext>
                </a:extLst>
              </p:cNvPr>
              <p:cNvSpPr txBox="1"/>
              <p:nvPr/>
            </p:nvSpPr>
            <p:spPr bwMode="auto">
              <a:xfrm>
                <a:off x="4488543" y="1184899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856757-EFD2-45A2-B604-EEBBF507FAEE}"/>
                  </a:ext>
                </a:extLst>
              </p:cNvPr>
              <p:cNvSpPr txBox="1"/>
              <p:nvPr/>
            </p:nvSpPr>
            <p:spPr bwMode="auto">
              <a:xfrm>
                <a:off x="4488543" y="1771636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2090841-E439-4091-B33B-E38BC319BC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373154" y="1834787"/>
                <a:ext cx="662609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007F657-8602-45D7-890A-75539A00B993}"/>
              </a:ext>
            </a:extLst>
          </p:cNvPr>
          <p:cNvSpPr txBox="1"/>
          <p:nvPr/>
        </p:nvSpPr>
        <p:spPr bwMode="auto">
          <a:xfrm>
            <a:off x="1152150" y="3895260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8E8180-904B-49A3-AA5D-9785D9447546}"/>
              </a:ext>
            </a:extLst>
          </p:cNvPr>
          <p:cNvGrpSpPr/>
          <p:nvPr/>
        </p:nvGrpSpPr>
        <p:grpSpPr>
          <a:xfrm>
            <a:off x="6376820" y="1258918"/>
            <a:ext cx="1498284" cy="1835895"/>
            <a:chOff x="7924800" y="928427"/>
            <a:chExt cx="1498284" cy="1835895"/>
          </a:xfrm>
        </p:grpSpPr>
        <p:cxnSp>
          <p:nvCxnSpPr>
            <p:cNvPr id="136" name="Straight Connector 135"/>
            <p:cNvCxnSpPr/>
            <p:nvPr/>
          </p:nvCxnSpPr>
          <p:spPr>
            <a:xfrm rot="5400000">
              <a:off x="8669793" y="2139625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22">
              <a:extLst>
                <a:ext uri="{FF2B5EF4-FFF2-40B4-BE49-F238E27FC236}">
                  <a16:creationId xmlns:a16="http://schemas.microsoft.com/office/drawing/2014/main" id="{BA0C052E-AFFB-4EE9-BC4A-E91F641A3E20}"/>
                </a:ext>
              </a:extLst>
            </p:cNvPr>
            <p:cNvSpPr/>
            <p:nvPr/>
          </p:nvSpPr>
          <p:spPr>
            <a:xfrm>
              <a:off x="7924800" y="928427"/>
              <a:ext cx="795130" cy="1520774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26BD9D-6864-43B9-A5D3-FEAD7B86A50C}"/>
                </a:ext>
              </a:extLst>
            </p:cNvPr>
            <p:cNvGrpSpPr/>
            <p:nvPr/>
          </p:nvGrpSpPr>
          <p:grpSpPr>
            <a:xfrm>
              <a:off x="7957930" y="968145"/>
              <a:ext cx="1465154" cy="1287078"/>
              <a:chOff x="3309730" y="1258918"/>
              <a:chExt cx="1465154" cy="128707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E95CD6-B80E-4401-A747-9D4F0A5DF675}"/>
                  </a:ext>
                </a:extLst>
              </p:cNvPr>
              <p:cNvSpPr txBox="1"/>
              <p:nvPr/>
            </p:nvSpPr>
            <p:spPr bwMode="auto">
              <a:xfrm>
                <a:off x="3392398" y="1258918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E92171-92B7-4D6B-9BB8-69830CA492D7}"/>
                  </a:ext>
                </a:extLst>
              </p:cNvPr>
              <p:cNvSpPr txBox="1"/>
              <p:nvPr/>
            </p:nvSpPr>
            <p:spPr bwMode="auto">
              <a:xfrm>
                <a:off x="3396027" y="1838110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610DBD7-BCD8-4A74-BEF1-5E8EED9782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09730" y="1919076"/>
                <a:ext cx="569686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1641393-EE56-4DF2-9673-52AACBB2016B}"/>
              </a:ext>
            </a:extLst>
          </p:cNvPr>
          <p:cNvSpPr txBox="1"/>
          <p:nvPr/>
        </p:nvSpPr>
        <p:spPr bwMode="auto">
          <a:xfrm>
            <a:off x="7744024" y="1530568"/>
            <a:ext cx="526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066F37-0043-4152-8D11-1C7177A09FE2}"/>
              </a:ext>
            </a:extLst>
          </p:cNvPr>
          <p:cNvSpPr txBox="1"/>
          <p:nvPr/>
        </p:nvSpPr>
        <p:spPr bwMode="auto">
          <a:xfrm>
            <a:off x="7254618" y="1580113"/>
            <a:ext cx="526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61BDB0B-75EF-41C8-B03F-A4B70C588DBD}"/>
              </a:ext>
            </a:extLst>
          </p:cNvPr>
          <p:cNvSpPr/>
          <p:nvPr/>
        </p:nvSpPr>
        <p:spPr>
          <a:xfrm rot="16200000">
            <a:off x="5176485" y="1537069"/>
            <a:ext cx="156425" cy="8379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44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295400" y="3657600"/>
            <a:ext cx="9448800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buFontTx/>
              <a:buAutoNum type="arabicPeriod"/>
              <a:defRPr/>
            </a:pP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buFontTx/>
              <a:buAutoNum type="arabicPeriod"/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26935" y="317510"/>
            <a:ext cx="2971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b="1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AutoShape 4" descr="a\frac{b}{c}"/>
          <p:cNvSpPr>
            <a:spLocks noChangeAspect="1" noChangeArrowheads="1"/>
          </p:cNvSpPr>
          <p:nvPr/>
        </p:nvSpPr>
        <p:spPr bwMode="auto">
          <a:xfrm>
            <a:off x="2046288" y="-144463"/>
            <a:ext cx="238125" cy="4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15270" y="2333193"/>
            <a:ext cx="795130" cy="152077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3886200" y="2567382"/>
            <a:ext cx="5269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n w="1905">
                <a:solidFill>
                  <a:srgbClr val="996633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5690E6-A917-49A7-BE57-662D3D112C11}"/>
              </a:ext>
            </a:extLst>
          </p:cNvPr>
          <p:cNvGrpSpPr/>
          <p:nvPr/>
        </p:nvGrpSpPr>
        <p:grpSpPr>
          <a:xfrm>
            <a:off x="4338668" y="2372911"/>
            <a:ext cx="1465154" cy="1287078"/>
            <a:chOff x="3309730" y="1258918"/>
            <a:chExt cx="1465154" cy="1287078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3392398" y="1258918"/>
              <a:ext cx="137885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3396027" y="1838110"/>
              <a:ext cx="137885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>
              <a:cxnSpLocks/>
            </p:cNvCxnSpPr>
            <p:nvPr/>
          </p:nvCxnSpPr>
          <p:spPr bwMode="auto">
            <a:xfrm>
              <a:off x="3309730" y="1919076"/>
              <a:ext cx="56968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295400" y="1978011"/>
            <a:ext cx="52293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821" y="368999"/>
            <a:ext cx="11905979" cy="353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16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9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            </a:t>
            </a:r>
            <a:r>
              <a:rPr lang="en-US" sz="2800" b="1" dirty="0" smtClean="0">
                <a:latin typeface="HP001 4 hàng" panose="020B0603050302020204" pitchFamily="34" charset="0"/>
              </a:rPr>
              <a:t>   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           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Hỗn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2800" b="1" dirty="0" smtClean="0">
                <a:latin typeface="HP001 4 hàng" panose="020B0603050302020204" pitchFamily="34" charset="0"/>
              </a:rPr>
              <a:t> (</a:t>
            </a:r>
            <a:r>
              <a:rPr lang="en-US" sz="2800" b="1" dirty="0" err="1" smtClean="0">
                <a:latin typeface="HP001 4 hàng" panose="020B0603050302020204" pitchFamily="34" charset="0"/>
              </a:rPr>
              <a:t>tr</a:t>
            </a:r>
            <a:r>
              <a:rPr lang="en-US" sz="2800" b="1" dirty="0" smtClean="0">
                <a:latin typeface="HP001 4 hàng" panose="020B0603050302020204" pitchFamily="34" charset="0"/>
              </a:rPr>
              <a:t> 12)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 smtClean="0">
                <a:latin typeface="HP001 4 hàng" panose="020B0603050302020204" pitchFamily="34" charset="0"/>
              </a:rPr>
              <a:t>1.Kiến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thức</a:t>
            </a:r>
            <a:r>
              <a:rPr lang="en-US" sz="2800" b="1" dirty="0" smtClean="0">
                <a:latin typeface="HP001 4 hàng" panose="020B0603050302020204" pitchFamily="34" charset="0"/>
              </a:rPr>
              <a:t>: SGK</a:t>
            </a:r>
          </a:p>
          <a:p>
            <a:pPr>
              <a:lnSpc>
                <a:spcPct val="133000"/>
              </a:lnSpc>
            </a:pPr>
            <a:r>
              <a:rPr lang="en-US" sz="2800" b="1" dirty="0" err="1" smtClean="0">
                <a:latin typeface="HP001 4 hàng" panose="020B0603050302020204" pitchFamily="34" charset="0"/>
              </a:rPr>
              <a:t>Ví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dụ</a:t>
            </a:r>
            <a:r>
              <a:rPr lang="en-US" sz="2800" b="1" dirty="0" smtClean="0">
                <a:latin typeface="HP001 4 hàng" panose="020B0603050302020204" pitchFamily="34" charset="0"/>
              </a:rPr>
              <a:t>: 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9887" y="2653250"/>
            <a:ext cx="2920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,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14600"/>
            <a:ext cx="609600" cy="1024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634200"/>
            <a:ext cx="646193" cy="82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 txBox="1">
            <a:spLocks/>
          </p:cNvSpPr>
          <p:nvPr/>
        </p:nvSpPr>
        <p:spPr bwMode="auto">
          <a:xfrm>
            <a:off x="1143000" y="262524"/>
            <a:ext cx="1051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8" name="Oval 7"/>
          <p:cNvSpPr/>
          <p:nvPr/>
        </p:nvSpPr>
        <p:spPr>
          <a:xfrm>
            <a:off x="3657600" y="1450848"/>
            <a:ext cx="1676400" cy="16733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bliqueTop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ie 9"/>
          <p:cNvSpPr/>
          <p:nvPr/>
        </p:nvSpPr>
        <p:spPr>
          <a:xfrm>
            <a:off x="6263148" y="1447800"/>
            <a:ext cx="1673352" cy="1673352"/>
          </a:xfrm>
          <a:prstGeom prst="pie">
            <a:avLst>
              <a:gd name="adj1" fmla="val 5355190"/>
              <a:gd name="adj2" fmla="val 1620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2590800" y="4934001"/>
            <a:ext cx="693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hord 18"/>
          <p:cNvSpPr/>
          <p:nvPr/>
        </p:nvSpPr>
        <p:spPr>
          <a:xfrm rot="11051936">
            <a:off x="6460110" y="1464118"/>
            <a:ext cx="1450513" cy="1673225"/>
          </a:xfrm>
          <a:prstGeom prst="chord">
            <a:avLst>
              <a:gd name="adj1" fmla="val 4788438"/>
              <a:gd name="adj2" fmla="val 162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0" y="3124200"/>
            <a:ext cx="9144000" cy="762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1009" y="1530707"/>
            <a:ext cx="137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2657475" y="3477356"/>
            <a:ext cx="3305097" cy="1048429"/>
            <a:chOff x="1501753" y="3511032"/>
            <a:chExt cx="1795154" cy="1048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268207" y="3511032"/>
                  <a:ext cx="1028700" cy="104825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600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207" y="3511032"/>
                  <a:ext cx="1028700" cy="10482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1501753" y="3691248"/>
              <a:ext cx="672552" cy="58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821" y="368999"/>
            <a:ext cx="11905979" cy="696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16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9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            </a:t>
            </a:r>
            <a:r>
              <a:rPr lang="en-US" sz="2800" b="1" dirty="0" smtClean="0">
                <a:latin typeface="HP001 4 hàng" panose="020B0603050302020204" pitchFamily="34" charset="0"/>
              </a:rPr>
              <a:t>   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           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Hỗn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2800" b="1" dirty="0" smtClean="0">
                <a:latin typeface="HP001 4 hàng" panose="020B0603050302020204" pitchFamily="34" charset="0"/>
              </a:rPr>
              <a:t> (</a:t>
            </a:r>
            <a:r>
              <a:rPr lang="en-US" sz="2800" b="1" dirty="0" err="1" smtClean="0">
                <a:latin typeface="HP001 4 hàng" panose="020B0603050302020204" pitchFamily="34" charset="0"/>
              </a:rPr>
              <a:t>tr</a:t>
            </a:r>
            <a:r>
              <a:rPr lang="en-US" sz="2800" b="1" dirty="0" smtClean="0">
                <a:latin typeface="HP001 4 hàng" panose="020B0603050302020204" pitchFamily="34" charset="0"/>
              </a:rPr>
              <a:t> 12)</a:t>
            </a:r>
          </a:p>
          <a:p>
            <a:pPr>
              <a:lnSpc>
                <a:spcPct val="133000"/>
              </a:lnSpc>
            </a:pPr>
            <a:r>
              <a:rPr lang="en-US" sz="2800" b="1" dirty="0" smtClean="0">
                <a:latin typeface="HP001 4 hàng" panose="020B0603050302020204" pitchFamily="34" charset="0"/>
              </a:rPr>
              <a:t>2.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Luyện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tập</a:t>
            </a:r>
            <a:endParaRPr lang="en-US" sz="2800" b="1" dirty="0" smtClean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1: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Đọc</a:t>
            </a:r>
            <a:r>
              <a:rPr lang="en-US" sz="2800" b="1" dirty="0" smtClean="0"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viết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hỗn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số</a:t>
            </a:r>
            <a:endParaRPr lang="en-US" sz="2800" b="1" dirty="0" smtClean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 err="1" smtClean="0">
                <a:latin typeface="HP001 4 hàng" panose="020B0603050302020204" pitchFamily="34" charset="0"/>
              </a:rPr>
              <a:t>Mẫu</a:t>
            </a:r>
            <a:r>
              <a:rPr lang="en-US" sz="2800" b="1" dirty="0" smtClean="0">
                <a:latin typeface="HP001 4 hàng" panose="020B0603050302020204" pitchFamily="34" charset="0"/>
              </a:rPr>
              <a:t>: 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Viết</a:t>
            </a:r>
            <a:r>
              <a:rPr lang="en-US" sz="2800" b="1" dirty="0" smtClean="0">
                <a:latin typeface="HP001 4 hàng" panose="020B0603050302020204" pitchFamily="34" charset="0"/>
              </a:rPr>
              <a:t>: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</a:t>
            </a:r>
            <a:r>
              <a:rPr lang="en-US" sz="2800" b="1" dirty="0" smtClean="0">
                <a:latin typeface="HP001 4 hàng" panose="020B0603050302020204" pitchFamily="34" charset="0"/>
              </a:rPr>
              <a:t>    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Đọc</a:t>
            </a:r>
            <a:r>
              <a:rPr lang="en-US" sz="2800" b="1" dirty="0" smtClean="0">
                <a:latin typeface="HP001 4 hàng" panose="020B0603050302020204" pitchFamily="34" charset="0"/>
              </a:rPr>
              <a:t>: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phần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hai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marL="514350" indent="-514350">
              <a:lnSpc>
                <a:spcPct val="133000"/>
              </a:lnSpc>
              <a:buAutoNum type="alphaLcParenR"/>
            </a:pPr>
            <a:r>
              <a:rPr lang="en-US" sz="2800" b="1" dirty="0" err="1" smtClean="0">
                <a:latin typeface="HP001 4 hàng" panose="020B0603050302020204" pitchFamily="34" charset="0"/>
              </a:rPr>
              <a:t>Viết</a:t>
            </a:r>
            <a:r>
              <a:rPr lang="en-US" sz="2800" b="1" dirty="0" smtClean="0">
                <a:latin typeface="HP001 4 hàng" panose="020B0603050302020204" pitchFamily="34" charset="0"/>
              </a:rPr>
              <a:t>:</a:t>
            </a:r>
          </a:p>
          <a:p>
            <a:pPr>
              <a:lnSpc>
                <a:spcPct val="133000"/>
              </a:lnSpc>
            </a:pPr>
            <a:endParaRPr lang="en-US" sz="2800" b="1" dirty="0" smtClean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  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Đọc</a:t>
            </a:r>
            <a:r>
              <a:rPr lang="en-US" sz="2800" b="1" dirty="0" smtClean="0">
                <a:latin typeface="HP001 4 hàng" panose="020B0603050302020204" pitchFamily="34" charset="0"/>
              </a:rPr>
              <a:t>: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362200" y="3124200"/>
                <a:ext cx="381000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24200"/>
                <a:ext cx="381000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471333"/>
            <a:ext cx="228600" cy="3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4038600" y="4702172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1447800"/>
            <a:ext cx="1463040" cy="1463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62600" y="1447800"/>
            <a:ext cx="1463040" cy="1463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67600" y="1447803"/>
            <a:ext cx="731520" cy="7242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99120" y="1447803"/>
            <a:ext cx="731520" cy="72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99120" y="2186086"/>
            <a:ext cx="731520" cy="72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67600" y="2186086"/>
            <a:ext cx="731520" cy="72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1752600"/>
            <a:ext cx="1143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 bwMode="auto">
              <a:xfrm>
                <a:off x="5410200" y="3404109"/>
                <a:ext cx="2983231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err="1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3404109"/>
                <a:ext cx="2983231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863348" y="990600"/>
            <a:ext cx="2103120" cy="146304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8" name="TextBox 18"/>
          <p:cNvSpPr txBox="1">
            <a:spLocks noChangeArrowheads="1"/>
          </p:cNvSpPr>
          <p:nvPr/>
        </p:nvSpPr>
        <p:spPr bwMode="auto">
          <a:xfrm>
            <a:off x="4191000" y="4343403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8480" y="990600"/>
            <a:ext cx="2133600" cy="1447800"/>
          </a:xfrm>
          <a:prstGeom prst="rect">
            <a:avLst/>
          </a:prstGeom>
          <a:solidFill>
            <a:srgbClr val="6699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16880" y="990600"/>
            <a:ext cx="2103120" cy="1463040"/>
          </a:xfrm>
          <a:prstGeom prst="rect">
            <a:avLst/>
          </a:prstGeom>
          <a:solidFill>
            <a:srgbClr val="6699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99704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79080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561576" y="990600"/>
            <a:ext cx="420624" cy="146304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720328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0952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81200" y="1371603"/>
            <a:ext cx="8382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 bwMode="auto">
              <a:xfrm>
                <a:off x="5737097" y="2939731"/>
                <a:ext cx="2983231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Viết: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7097" y="2939731"/>
                <a:ext cx="2983231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58"/>
          <p:cNvGrpSpPr>
            <a:grpSpLocks/>
          </p:cNvGrpSpPr>
          <p:nvPr/>
        </p:nvGrpSpPr>
        <p:grpSpPr bwMode="auto">
          <a:xfrm>
            <a:off x="2582866" y="685800"/>
            <a:ext cx="7399337" cy="3048000"/>
            <a:chOff x="1143000" y="1371600"/>
            <a:chExt cx="6859588" cy="30602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43000" y="1661652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82242" y="163965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068030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2818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5104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7390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19676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1962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2439630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6534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28820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31106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3392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5531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3781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010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2389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44675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47108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4924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153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3819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6252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58391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6067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6296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65249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67535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69968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7210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7439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760894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735094" y="16375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143000" y="2499852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883831" y="24757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1068030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12818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15104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17390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19676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21962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439630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26534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8820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1106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33392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35531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3781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4010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2389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675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47108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924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53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3819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56252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8391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6067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6296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65249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67535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69968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7210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7439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760894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7735094" y="24757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143000" y="3325764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883831" y="3301618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1068030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12818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5104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17390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19676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21962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439630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26534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28820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31106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33392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35531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3781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4010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42389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44675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47108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4924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5153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53819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56252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58391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6067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6296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65249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67535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9968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7210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7439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 flipH="1" flipV="1">
              <a:off x="760894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7735094" y="3301618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144588" y="4176252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882242" y="41521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1036074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12499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14785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17071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19357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21643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2407674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26215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28501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30787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33073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 flipH="1" flipV="1">
              <a:off x="35211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37497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39783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 flipH="1" flipV="1">
              <a:off x="42069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 flipH="1" flipV="1">
              <a:off x="44355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 flipH="1" flipV="1">
              <a:off x="46789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48927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51213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 flipH="1" flipV="1">
              <a:off x="53499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3116390" y="4139818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402390" y="41521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7732634" y="41521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142"/>
          <p:cNvSpPr txBox="1"/>
          <p:nvPr/>
        </p:nvSpPr>
        <p:spPr>
          <a:xfrm>
            <a:off x="1408424" y="819370"/>
            <a:ext cx="838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952005" y="4998526"/>
            <a:ext cx="6553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 bwMode="auto">
              <a:xfrm>
                <a:off x="4998361" y="3946027"/>
                <a:ext cx="2983231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Viết: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8361" y="3946027"/>
                <a:ext cx="2983231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43040" y="642960"/>
              <a:ext cx="5250960" cy="4224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3680" y="633600"/>
                <a:ext cx="5269680" cy="424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33025" y="2500983"/>
            <a:ext cx="9176353" cy="584775"/>
            <a:chOff x="833998" y="2559498"/>
            <a:chExt cx="6731888" cy="584081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1547648" y="2559498"/>
              <a:ext cx="6018238" cy="58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>
              <a:off x="833998" y="2658944"/>
              <a:ext cx="548053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33025" y="3581399"/>
            <a:ext cx="10730575" cy="584775"/>
            <a:chOff x="907706" y="3670788"/>
            <a:chExt cx="9959683" cy="584774"/>
          </a:xfrm>
        </p:grpSpPr>
        <p:sp>
          <p:nvSpPr>
            <p:cNvPr id="6" name="Freeform 11"/>
            <p:cNvSpPr/>
            <p:nvPr/>
          </p:nvSpPr>
          <p:spPr>
            <a:xfrm>
              <a:off x="907706" y="3706178"/>
              <a:ext cx="625472" cy="45561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753282" y="3670788"/>
              <a:ext cx="9114107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114800" y="1452945"/>
            <a:ext cx="3081293" cy="76944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30223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422528" y="2249488"/>
            <a:ext cx="7610475" cy="474662"/>
            <a:chOff x="441658" y="2273890"/>
            <a:chExt cx="8245142" cy="47407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7200" y="2514600"/>
              <a:ext cx="822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13852" y="250169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958061" y="2518569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91483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424897" y="2509043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58335" y="2509043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96520" y="251380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32226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368127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106320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846781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582690" y="251380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2366963" y="4606928"/>
            <a:ext cx="8229600" cy="474663"/>
            <a:chOff x="169608" y="4631327"/>
            <a:chExt cx="8915400" cy="474073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6413" y="4872037"/>
              <a:ext cx="88985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58133" y="4859068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913541" y="4875941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8279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42341" y="4866415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732941" y="4866415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235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637941" y="4871178"/>
              <a:ext cx="457200" cy="1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5523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5429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8457341" y="4871178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 bwMode="auto">
          <a:xfrm>
            <a:off x="9045579" y="1646241"/>
            <a:ext cx="573299" cy="584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41572" y="152646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613276" y="152400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209803" y="3937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741988" y="3952572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14849" y="3937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 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17372" y="394031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13572" y="279974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555526" y="2794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166454" y="2787444"/>
            <a:ext cx="8385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373888" y="5216510"/>
            <a:ext cx="96164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118234" y="5127528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9032634" y="5110320"/>
            <a:ext cx="7939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29726" name="Title 1"/>
          <p:cNvSpPr txBox="1">
            <a:spLocks/>
          </p:cNvSpPr>
          <p:nvPr/>
        </p:nvSpPr>
        <p:spPr bwMode="auto">
          <a:xfrm>
            <a:off x="826846" y="318818"/>
            <a:ext cx="1075555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298948" y="2129837"/>
            <a:ext cx="6783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292473" y="4450775"/>
            <a:ext cx="56856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38878" y="288942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78" y="2889420"/>
                <a:ext cx="453970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3559434" y="290231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34" y="2902310"/>
                <a:ext cx="453970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4210800" y="2875292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00" y="2875292"/>
                <a:ext cx="453970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4876954" y="2919587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54" y="2919587"/>
                <a:ext cx="453970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5569915" y="2919434"/>
                <a:ext cx="45397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915" y="2919434"/>
                <a:ext cx="453970" cy="7936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6115735" y="2889420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35" y="2889420"/>
                <a:ext cx="689612" cy="7936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8904994" y="2902310"/>
                <a:ext cx="63831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994" y="2902310"/>
                <a:ext cx="638316" cy="7861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3042139" y="5234838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139" y="5234838"/>
                <a:ext cx="453970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10014372" y="521651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372" y="5216510"/>
                <a:ext cx="453970" cy="7861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3870777" y="5219854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77" y="5219854"/>
                <a:ext cx="453970" cy="7861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4712262" y="5234837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62" y="5234837"/>
                <a:ext cx="453970" cy="7861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5508779" y="5312073"/>
                <a:ext cx="54213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79" y="5312073"/>
                <a:ext cx="542136" cy="71468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>
              <a:xfrm>
                <a:off x="6373888" y="5315822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888" y="5315822"/>
                <a:ext cx="513282" cy="714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70"/>
              <p:cNvSpPr/>
              <p:nvPr/>
            </p:nvSpPr>
            <p:spPr>
              <a:xfrm>
                <a:off x="7379750" y="5312073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1" name="Rectangle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750" y="5312073"/>
                <a:ext cx="453970" cy="7861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6763943" y="2874178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943" y="2874178"/>
                <a:ext cx="689612" cy="7936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7518934" y="2881918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934" y="2881918"/>
                <a:ext cx="689612" cy="7936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8156839" y="2896511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839" y="2896511"/>
                <a:ext cx="689612" cy="79367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175"/>
              <p:cNvSpPr/>
              <p:nvPr/>
            </p:nvSpPr>
            <p:spPr>
              <a:xfrm>
                <a:off x="8125559" y="5306331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6" name="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559" y="5306331"/>
                <a:ext cx="513282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/>
              <p:cNvSpPr/>
              <p:nvPr/>
            </p:nvSpPr>
            <p:spPr>
              <a:xfrm>
                <a:off x="9061160" y="5289053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7" name="Rectangle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160" y="5289053"/>
                <a:ext cx="513282" cy="7146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2419920" y="1241280"/>
              <a:ext cx="6135120" cy="2554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0560" y="1231920"/>
                <a:ext cx="6153840" cy="257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70" grpId="0"/>
      <p:bldP spid="172" grpId="0"/>
      <p:bldP spid="173" grpId="0"/>
      <p:bldP spid="174" grpId="0"/>
      <p:bldP spid="176" grpId="0"/>
      <p:bldP spid="1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1828800" y="1447800"/>
            <a:ext cx="9372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66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657603" y="2514600"/>
            <a:ext cx="2659063" cy="990600"/>
            <a:chOff x="2133600" y="2514600"/>
            <a:chExt cx="2659199" cy="990600"/>
          </a:xfrm>
        </p:grpSpPr>
        <p:sp>
          <p:nvSpPr>
            <p:cNvPr id="35" name="Isosceles Triangle 34"/>
            <p:cNvSpPr/>
            <p:nvPr/>
          </p:nvSpPr>
          <p:spPr bwMode="auto">
            <a:xfrm>
              <a:off x="3581474" y="2524125"/>
              <a:ext cx="1190686" cy="981075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2133600" y="2514600"/>
              <a:ext cx="1191060" cy="981075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ight Triangle 9"/>
            <p:cNvSpPr/>
            <p:nvPr/>
          </p:nvSpPr>
          <p:spPr bwMode="auto">
            <a:xfrm>
              <a:off x="4191000" y="2534946"/>
              <a:ext cx="601799" cy="969532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2420600" y="1734358"/>
            <a:ext cx="1447800" cy="1267921"/>
            <a:chOff x="9341224" y="1660072"/>
            <a:chExt cx="2043950" cy="1539619"/>
          </a:xfrm>
        </p:grpSpPr>
        <p:sp>
          <p:nvSpPr>
            <p:cNvPr id="38" name="Rounded Rectangle 37"/>
            <p:cNvSpPr/>
            <p:nvPr/>
          </p:nvSpPr>
          <p:spPr>
            <a:xfrm>
              <a:off x="9341224" y="1752601"/>
              <a:ext cx="1506067" cy="144709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1794" name="Group 61"/>
            <p:cNvGrpSpPr>
              <a:grpSpLocks/>
            </p:cNvGrpSpPr>
            <p:nvPr/>
          </p:nvGrpSpPr>
          <p:grpSpPr bwMode="auto">
            <a:xfrm>
              <a:off x="9341224" y="1660072"/>
              <a:ext cx="2043950" cy="1539619"/>
              <a:chOff x="9798424" y="1660072"/>
              <a:chExt cx="2043950" cy="153961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0394575" y="1660072"/>
                <a:ext cx="1447799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798424" y="1970002"/>
                <a:ext cx="1600201" cy="85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421467" y="2340115"/>
                <a:ext cx="990600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0295964" y="2438854"/>
                <a:ext cx="685799" cy="192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2362200" y="7086600"/>
            <a:ext cx="7924800" cy="5380038"/>
            <a:chOff x="-381000" y="7086600"/>
            <a:chExt cx="7924800" cy="5379747"/>
          </a:xfrm>
        </p:grpSpPr>
        <p:sp>
          <p:nvSpPr>
            <p:cNvPr id="27" name="Oval 26"/>
            <p:cNvSpPr/>
            <p:nvPr/>
          </p:nvSpPr>
          <p:spPr bwMode="auto">
            <a:xfrm>
              <a:off x="1524000" y="11201177"/>
              <a:ext cx="1189038" cy="1188974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0" y="11277600"/>
              <a:ext cx="1188848" cy="11887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1524000" y="11231853"/>
              <a:ext cx="1189037" cy="1188747"/>
            </a:xfrm>
            <a:prstGeom prst="pie">
              <a:avLst>
                <a:gd name="adj1" fmla="val 5574885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-7620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136525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2808288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4267200" y="7086600"/>
              <a:ext cx="627063" cy="46193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lowchart: Process 27"/>
            <p:cNvSpPr/>
            <p:nvPr/>
          </p:nvSpPr>
          <p:spPr bwMode="auto">
            <a:xfrm>
              <a:off x="4252913" y="7091363"/>
              <a:ext cx="1254125" cy="86672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4447404" y="7523933"/>
              <a:ext cx="86672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767" name="Group 89"/>
            <p:cNvGrpSpPr>
              <a:grpSpLocks/>
            </p:cNvGrpSpPr>
            <p:nvPr/>
          </p:nvGrpSpPr>
          <p:grpSpPr bwMode="auto">
            <a:xfrm>
              <a:off x="-381000" y="9906000"/>
              <a:ext cx="7924800" cy="1066800"/>
              <a:chOff x="-304800" y="9220200"/>
              <a:chExt cx="8305800" cy="990600"/>
            </a:xfrm>
          </p:grpSpPr>
          <p:sp>
            <p:nvSpPr>
              <p:cNvPr id="85" name="Parallelogram 84"/>
              <p:cNvSpPr/>
              <p:nvPr/>
            </p:nvSpPr>
            <p:spPr bwMode="auto">
              <a:xfrm>
                <a:off x="-304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91" name="Parallelogram 90"/>
              <p:cNvSpPr/>
              <p:nvPr/>
            </p:nvSpPr>
            <p:spPr bwMode="auto">
              <a:xfrm>
                <a:off x="60960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Parallelogram 95"/>
              <p:cNvSpPr/>
              <p:nvPr/>
            </p:nvSpPr>
            <p:spPr bwMode="auto">
              <a:xfrm>
                <a:off x="67818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Parallelogram 32"/>
              <p:cNvSpPr/>
              <p:nvPr/>
            </p:nvSpPr>
            <p:spPr bwMode="auto">
              <a:xfrm>
                <a:off x="12954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28956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>
                <a:off x="4495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31768" name="Group 88"/>
            <p:cNvGrpSpPr>
              <a:grpSpLocks/>
            </p:cNvGrpSpPr>
            <p:nvPr/>
          </p:nvGrpSpPr>
          <p:grpSpPr bwMode="auto">
            <a:xfrm>
              <a:off x="0" y="7524750"/>
              <a:ext cx="5507037" cy="2152649"/>
              <a:chOff x="76200" y="6838950"/>
              <a:chExt cx="5507037" cy="2152649"/>
            </a:xfrm>
          </p:grpSpPr>
          <p:sp>
            <p:nvSpPr>
              <p:cNvPr id="25" name="Diamond 24"/>
              <p:cNvSpPr/>
              <p:nvPr/>
            </p:nvSpPr>
            <p:spPr bwMode="auto"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stCxn id="28" idx="1"/>
                <a:endCxn id="28" idx="3"/>
              </p:cNvCxnSpPr>
              <p:nvPr/>
            </p:nvCxnSpPr>
            <p:spPr bwMode="auto">
              <a:xfrm rot="10800000" flipH="1">
                <a:off x="4329113" y="6838926"/>
                <a:ext cx="125412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Diamond 29"/>
              <p:cNvSpPr/>
              <p:nvPr/>
            </p:nvSpPr>
            <p:spPr bwMode="auto"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Diamond 25"/>
              <p:cNvSpPr/>
              <p:nvPr/>
            </p:nvSpPr>
            <p:spPr bwMode="auto">
              <a:xfrm>
                <a:off x="3387725" y="7485004"/>
                <a:ext cx="1412875" cy="1488995"/>
              </a:xfrm>
              <a:prstGeom prst="diamond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 bwMode="auto">
              <a:xfrm rot="16200000">
                <a:off x="2959396" y="7861005"/>
                <a:ext cx="1523999" cy="737190"/>
              </a:xfrm>
              <a:prstGeom prst="triangle">
                <a:avLst>
                  <a:gd name="adj" fmla="val 51948"/>
                </a:avLst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Right Triangle 74"/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24C709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7 0.01435 C -0.16472 0.00556 -0.25534 0.01736 -0.34727 0.02269 C -0.35261 0.02361 -0.36211 0.02431 -0.3681 0.02824 C -0.38425 0.03912 -0.36498 0.02963 -0.3806 0.03657 C -0.38646 0.04444 -0.39284 0.05162 -0.39935 0.0588 C -0.41107 0.07199 -0.39961 0.05625 -0.41394 0.06991 C -0.42227 0.07801 -0.42917 0.09213 -0.43894 0.09769 C -0.44154 0.09907 -0.45573 0.10278 -0.45769 0.10324 C -0.46667 0.10926 -0.46602 0.10463 -0.46602 0.11157 " pathEditMode="relative" rAng="0" ptsTypes="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50602 C -0.08733 -0.74213 -0.08646 -0.62824 -0.08646 -0.84768 " pathEditMode="relative" rAng="0" ptsTypes="f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787105-51D8-4A8B-914F-1627B3E1F1B8}"/>
              </a:ext>
            </a:extLst>
          </p:cNvPr>
          <p:cNvGrpSpPr/>
          <p:nvPr/>
        </p:nvGrpSpPr>
        <p:grpSpPr>
          <a:xfrm>
            <a:off x="2213531" y="5043800"/>
            <a:ext cx="2700237" cy="1189037"/>
            <a:chOff x="2213531" y="5043800"/>
            <a:chExt cx="2700237" cy="1189037"/>
          </a:xfrm>
        </p:grpSpPr>
        <p:sp>
          <p:nvSpPr>
            <p:cNvPr id="27" name="Oval 26"/>
            <p:cNvSpPr/>
            <p:nvPr/>
          </p:nvSpPr>
          <p:spPr bwMode="auto">
            <a:xfrm>
              <a:off x="3700329" y="5043800"/>
              <a:ext cx="1189038" cy="1189037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13531" y="5043912"/>
              <a:ext cx="1188848" cy="11888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3700330" y="5043912"/>
              <a:ext cx="1213438" cy="1188811"/>
            </a:xfrm>
            <a:prstGeom prst="pie">
              <a:avLst>
                <a:gd name="adj1" fmla="val 5385917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Flowchart: Process 27"/>
          <p:cNvSpPr/>
          <p:nvPr/>
        </p:nvSpPr>
        <p:spPr bwMode="auto">
          <a:xfrm>
            <a:off x="6234113" y="681040"/>
            <a:ext cx="1254125" cy="86677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2816" name="Group 89"/>
          <p:cNvGrpSpPr>
            <a:grpSpLocks/>
          </p:cNvGrpSpPr>
          <p:nvPr/>
        </p:nvGrpSpPr>
        <p:grpSpPr bwMode="auto">
          <a:xfrm>
            <a:off x="1600200" y="3495830"/>
            <a:ext cx="7924800" cy="1066858"/>
            <a:chOff x="-304800" y="9220200"/>
            <a:chExt cx="8305800" cy="990600"/>
          </a:xfrm>
        </p:grpSpPr>
        <p:sp>
          <p:nvSpPr>
            <p:cNvPr id="85" name="Parallelogram 84"/>
            <p:cNvSpPr/>
            <p:nvPr/>
          </p:nvSpPr>
          <p:spPr bwMode="auto">
            <a:xfrm>
              <a:off x="-304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1" name="Parallelogram 90"/>
            <p:cNvSpPr/>
            <p:nvPr/>
          </p:nvSpPr>
          <p:spPr bwMode="auto">
            <a:xfrm>
              <a:off x="6096000" y="9220200"/>
              <a:ext cx="12192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Parallelogram 95"/>
            <p:cNvSpPr/>
            <p:nvPr/>
          </p:nvSpPr>
          <p:spPr bwMode="auto">
            <a:xfrm>
              <a:off x="6781800" y="9220200"/>
              <a:ext cx="1219200" cy="990600"/>
            </a:xfrm>
            <a:prstGeom prst="parallelogram">
              <a:avLst>
                <a:gd name="adj" fmla="val 54032"/>
              </a:avLst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Parallelogram 32"/>
            <p:cNvSpPr/>
            <p:nvPr/>
          </p:nvSpPr>
          <p:spPr bwMode="auto">
            <a:xfrm>
              <a:off x="12954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Parallelogram 35"/>
            <p:cNvSpPr/>
            <p:nvPr/>
          </p:nvSpPr>
          <p:spPr bwMode="auto">
            <a:xfrm>
              <a:off x="28956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Parallelogram 36"/>
            <p:cNvSpPr/>
            <p:nvPr/>
          </p:nvSpPr>
          <p:spPr bwMode="auto">
            <a:xfrm>
              <a:off x="4495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A5C0D1-5439-413A-AB87-35E9218A82D3}"/>
              </a:ext>
            </a:extLst>
          </p:cNvPr>
          <p:cNvGrpSpPr/>
          <p:nvPr/>
        </p:nvGrpSpPr>
        <p:grpSpPr>
          <a:xfrm>
            <a:off x="1905000" y="676278"/>
            <a:ext cx="5597525" cy="2587026"/>
            <a:chOff x="1905000" y="676278"/>
            <a:chExt cx="5597525" cy="2587026"/>
          </a:xfrm>
        </p:grpSpPr>
        <p:sp>
          <p:nvSpPr>
            <p:cNvPr id="11" name="Flowchart: Process 10"/>
            <p:cNvSpPr/>
            <p:nvPr/>
          </p:nvSpPr>
          <p:spPr bwMode="auto">
            <a:xfrm>
              <a:off x="190500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334645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4789488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6248400" y="676278"/>
              <a:ext cx="627063" cy="46196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6428581" y="1113634"/>
              <a:ext cx="86677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Diamond 24"/>
            <p:cNvSpPr/>
            <p:nvPr/>
          </p:nvSpPr>
          <p:spPr bwMode="auto">
            <a:xfrm>
              <a:off x="1959879" y="1808599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cxnSpLocks/>
            </p:cNvCxnSpPr>
            <p:nvPr/>
          </p:nvCxnSpPr>
          <p:spPr bwMode="auto">
            <a:xfrm>
              <a:off x="6248400" y="1145659"/>
              <a:ext cx="12541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Diamond 29"/>
            <p:cNvSpPr/>
            <p:nvPr/>
          </p:nvSpPr>
          <p:spPr bwMode="auto">
            <a:xfrm>
              <a:off x="3636279" y="1815427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Diamond 25"/>
            <p:cNvSpPr/>
            <p:nvPr/>
          </p:nvSpPr>
          <p:spPr bwMode="auto">
            <a:xfrm>
              <a:off x="5271404" y="1756627"/>
              <a:ext cx="1412875" cy="1489075"/>
            </a:xfrm>
            <a:prstGeom prst="diamond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6200000">
              <a:off x="4843034" y="2132669"/>
              <a:ext cx="1524081" cy="737190"/>
            </a:xfrm>
            <a:prstGeom prst="triangle">
              <a:avLst>
                <a:gd name="adj" fmla="val 51948"/>
              </a:avLst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 bwMode="auto">
            <a:xfrm>
              <a:off x="5998479" y="1815427"/>
              <a:ext cx="685800" cy="685837"/>
            </a:xfrm>
            <a:prstGeom prst="rtTriangle">
              <a:avLst/>
            </a:prstGeom>
            <a:solidFill>
              <a:srgbClr val="24C70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998204" y="490022"/>
            <a:ext cx="1978025" cy="1295400"/>
            <a:chOff x="6477379" y="1249072"/>
            <a:chExt cx="1978025" cy="1295432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6477379" y="1371312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94" name="Group 64"/>
            <p:cNvGrpSpPr>
              <a:grpSpLocks/>
            </p:cNvGrpSpPr>
            <p:nvPr/>
          </p:nvGrpSpPr>
          <p:grpSpPr bwMode="auto">
            <a:xfrm>
              <a:off x="6581399" y="1249072"/>
              <a:ext cx="1874005" cy="1295432"/>
              <a:chOff x="10394195" y="1828800"/>
              <a:chExt cx="1874005" cy="129540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08204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394195" y="218727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820400" y="24163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>
                <a:off x="10744200" y="251301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59638" y="1887777"/>
            <a:ext cx="1905000" cy="1241425"/>
            <a:chOff x="5943600" y="2514632"/>
            <a:chExt cx="1905000" cy="1241316"/>
          </a:xfrm>
        </p:grpSpPr>
        <p:sp>
          <p:nvSpPr>
            <p:cNvPr id="48" name="Flowchart: Alternate Process 47"/>
            <p:cNvSpPr/>
            <p:nvPr/>
          </p:nvSpPr>
          <p:spPr bwMode="auto">
            <a:xfrm>
              <a:off x="5943600" y="2590825"/>
              <a:ext cx="1143000" cy="106670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8" name="Group 69"/>
            <p:cNvGrpSpPr>
              <a:grpSpLocks/>
            </p:cNvGrpSpPr>
            <p:nvPr/>
          </p:nvGrpSpPr>
          <p:grpSpPr bwMode="auto">
            <a:xfrm>
              <a:off x="5964921" y="2514632"/>
              <a:ext cx="1883679" cy="1241316"/>
              <a:chOff x="8174721" y="1828800"/>
              <a:chExt cx="1883679" cy="1241286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86106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174721" y="2035209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610600" y="23622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8534400" y="24383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888523" y="3376087"/>
            <a:ext cx="1905000" cy="1295400"/>
            <a:chOff x="7924800" y="4267275"/>
            <a:chExt cx="1905000" cy="1295432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7924800" y="4343477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2" name="Group 87"/>
            <p:cNvGrpSpPr>
              <a:grpSpLocks/>
            </p:cNvGrpSpPr>
            <p:nvPr/>
          </p:nvGrpSpPr>
          <p:grpSpPr bwMode="auto">
            <a:xfrm>
              <a:off x="7960104" y="4267275"/>
              <a:ext cx="1869696" cy="1295432"/>
              <a:chOff x="1178304" y="3810000"/>
              <a:chExt cx="1869696" cy="129540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600200" y="38100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178304" y="401135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00200" y="43975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524000" y="4419600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16550" y="4979722"/>
            <a:ext cx="1981200" cy="1393825"/>
            <a:chOff x="3810000" y="5486505"/>
            <a:chExt cx="1981200" cy="1393720"/>
          </a:xfrm>
        </p:grpSpPr>
        <p:sp>
          <p:nvSpPr>
            <p:cNvPr id="51" name="Flowchart: Alternate Process 50"/>
            <p:cNvSpPr/>
            <p:nvPr/>
          </p:nvSpPr>
          <p:spPr bwMode="auto">
            <a:xfrm>
              <a:off x="3810000" y="5638894"/>
              <a:ext cx="1143000" cy="1066720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76" name="Group 86"/>
            <p:cNvGrpSpPr>
              <a:grpSpLocks/>
            </p:cNvGrpSpPr>
            <p:nvPr/>
          </p:nvGrpSpPr>
          <p:grpSpPr bwMode="auto">
            <a:xfrm>
              <a:off x="3924300" y="5486505"/>
              <a:ext cx="1866900" cy="1393720"/>
              <a:chOff x="-1562100" y="4648200"/>
              <a:chExt cx="1866900" cy="1393686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-1143000" y="46482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-1562100" y="4918988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-1143000" y="53340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-1219200" y="53339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1949767"/>
            <a:ext cx="9733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nghĩ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5 </a:t>
            </a:r>
            <a:r>
              <a:rPr lang="en-US" sz="3200" b="1" dirty="0" err="1"/>
              <a:t>quả</a:t>
            </a:r>
            <a:r>
              <a:rPr lang="en-US" sz="3200" b="1" dirty="0"/>
              <a:t> cam </a:t>
            </a:r>
            <a:r>
              <a:rPr lang="en-US" sz="3200" b="1" dirty="0" err="1"/>
              <a:t>cho</a:t>
            </a:r>
            <a:r>
              <a:rPr lang="en-US" sz="3200" b="1" dirty="0"/>
              <a:t> 3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  <a:endParaRPr lang="en-GB" sz="32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5254" y="3073868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32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Hỗn sỗ (tiếp)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4800" y="685800"/>
            <a:ext cx="4676805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0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6734818" y="3185081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669793" y="295573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974600" y="283138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668597" y="2167322"/>
            <a:ext cx="325923" cy="2500313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782999" y="2710006"/>
            <a:ext cx="259629" cy="1347947"/>
          </a:xfrm>
          <a:prstGeom prst="rightBrace">
            <a:avLst>
              <a:gd name="adj1" fmla="val 8333"/>
              <a:gd name="adj2" fmla="val 51201"/>
            </a:avLst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6072" y="3763005"/>
            <a:ext cx="9667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F20DCA-B67F-4489-90F5-F34799D0FAF6}"/>
              </a:ext>
            </a:extLst>
          </p:cNvPr>
          <p:cNvGrpSpPr/>
          <p:nvPr/>
        </p:nvGrpSpPr>
        <p:grpSpPr>
          <a:xfrm>
            <a:off x="7620000" y="3684591"/>
            <a:ext cx="966788" cy="1317625"/>
            <a:chOff x="7620000" y="3684591"/>
            <a:chExt cx="966788" cy="1317625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7620877" y="3684591"/>
              <a:ext cx="96591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7620877" y="4294255"/>
              <a:ext cx="96591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 bwMode="auto">
            <a:xfrm>
              <a:off x="7620000" y="4343400"/>
              <a:ext cx="42702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7057104" y="1725576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Pie 23"/>
          <p:cNvSpPr/>
          <p:nvPr/>
        </p:nvSpPr>
        <p:spPr>
          <a:xfrm>
            <a:off x="5850192" y="4565523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 rot="16200000">
            <a:off x="5850192" y="4565523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 rot="5400000">
            <a:off x="5850192" y="4575048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>
            <a:off x="5850192" y="4575048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52012" y="171450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7012" y="171450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>
            <a:off x="5838032" y="5280822"/>
            <a:ext cx="14478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H="1">
            <a:off x="5867400" y="5280358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467600" y="4979991"/>
            <a:ext cx="1474788" cy="1317625"/>
            <a:chOff x="5764868" y="4267200"/>
            <a:chExt cx="1474132" cy="1317486"/>
          </a:xfrm>
        </p:grpSpPr>
        <p:sp>
          <p:nvSpPr>
            <p:cNvPr id="64" name="TextBox 63"/>
            <p:cNvSpPr txBox="1"/>
            <p:nvPr/>
          </p:nvSpPr>
          <p:spPr>
            <a:xfrm>
              <a:off x="5791200" y="4267200"/>
              <a:ext cx="934250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1200" y="4876800"/>
              <a:ext cx="1447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66" name="Straight Connector 65"/>
            <p:cNvCxnSpPr>
              <a:cxnSpLocks/>
            </p:cNvCxnSpPr>
            <p:nvPr/>
          </p:nvCxnSpPr>
          <p:spPr>
            <a:xfrm>
              <a:off x="5764868" y="4925940"/>
              <a:ext cx="555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TextBox 3"/>
          <p:cNvSpPr txBox="1">
            <a:spLocks noChangeArrowheads="1"/>
          </p:cNvSpPr>
          <p:nvPr/>
        </p:nvSpPr>
        <p:spPr bwMode="auto">
          <a:xfrm>
            <a:off x="6189663" y="3738563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grpSp>
        <p:nvGrpSpPr>
          <p:cNvPr id="43" name="Group 68"/>
          <p:cNvGrpSpPr>
            <a:grpSpLocks/>
          </p:cNvGrpSpPr>
          <p:nvPr/>
        </p:nvGrpSpPr>
        <p:grpSpPr bwMode="auto">
          <a:xfrm>
            <a:off x="1503878" y="296482"/>
            <a:ext cx="8727042" cy="1286994"/>
            <a:chOff x="111193" y="4730394"/>
            <a:chExt cx="8728007" cy="1286769"/>
          </a:xfrm>
        </p:grpSpPr>
        <p:grpSp>
          <p:nvGrpSpPr>
            <p:cNvPr id="12329" name="Group 67"/>
            <p:cNvGrpSpPr>
              <a:grpSpLocks/>
            </p:cNvGrpSpPr>
            <p:nvPr/>
          </p:nvGrpSpPr>
          <p:grpSpPr bwMode="auto">
            <a:xfrm>
              <a:off x="4948471" y="4730394"/>
              <a:ext cx="920003" cy="1286769"/>
              <a:chOff x="4491271" y="3954958"/>
              <a:chExt cx="920003" cy="1150892"/>
            </a:xfrm>
          </p:grpSpPr>
          <p:cxnSp>
            <p:nvCxnSpPr>
              <p:cNvPr id="49" name="Straight Connector 48"/>
              <p:cNvCxnSpPr>
                <a:cxnSpLocks/>
              </p:cNvCxnSpPr>
              <p:nvPr/>
            </p:nvCxnSpPr>
            <p:spPr>
              <a:xfrm>
                <a:off x="4491271" y="4579225"/>
                <a:ext cx="4464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4509752" y="3954958"/>
                <a:ext cx="901522" cy="5782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501104" y="4527619"/>
                <a:ext cx="671848" cy="5782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12330" name="Group 57"/>
            <p:cNvGrpSpPr>
              <a:grpSpLocks/>
            </p:cNvGrpSpPr>
            <p:nvPr/>
          </p:nvGrpSpPr>
          <p:grpSpPr bwMode="auto">
            <a:xfrm>
              <a:off x="111193" y="5043457"/>
              <a:ext cx="8728007" cy="708274"/>
              <a:chOff x="111193" y="5043457"/>
              <a:chExt cx="8728007" cy="708274"/>
            </a:xfrm>
          </p:grpSpPr>
          <p:sp>
            <p:nvSpPr>
              <p:cNvPr id="46" name="TextBox 24"/>
              <p:cNvSpPr txBox="1">
                <a:spLocks noChangeArrowheads="1"/>
              </p:cNvSpPr>
              <p:nvPr/>
            </p:nvSpPr>
            <p:spPr bwMode="auto">
              <a:xfrm>
                <a:off x="111193" y="5043457"/>
                <a:ext cx="4796843" cy="646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và</a:t>
                </a:r>
                <a:endPara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32" name="TextBox 68"/>
              <p:cNvSpPr txBox="1">
                <a:spLocks noChangeArrowheads="1"/>
              </p:cNvSpPr>
              <p:nvPr/>
            </p:nvSpPr>
            <p:spPr bwMode="auto">
              <a:xfrm>
                <a:off x="5638800" y="5105400"/>
                <a:ext cx="3200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endPara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1 0.41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75 0.155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 -0.41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 -0.4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 -0.411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0001 -0.411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1 -0.411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1323975"/>
            <a:ext cx="1993900" cy="2298700"/>
            <a:chOff x="1167095" y="1323833"/>
            <a:chExt cx="1994331" cy="2299491"/>
          </a:xfrm>
        </p:grpSpPr>
        <p:sp>
          <p:nvSpPr>
            <p:cNvPr id="5" name="Teardrop 4"/>
            <p:cNvSpPr/>
            <p:nvPr/>
          </p:nvSpPr>
          <p:spPr>
            <a:xfrm rot="18795285">
              <a:off x="1177734" y="1639631"/>
              <a:ext cx="1973054" cy="1994331"/>
            </a:xfrm>
            <a:prstGeom prst="teardrop">
              <a:avLst>
                <a:gd name="adj" fmla="val 3858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Teardrop 6"/>
            <p:cNvSpPr/>
            <p:nvPr/>
          </p:nvSpPr>
          <p:spPr>
            <a:xfrm>
              <a:off x="2105511" y="1600153"/>
              <a:ext cx="533515" cy="381131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88723" y="1323833"/>
              <a:ext cx="108567" cy="764274"/>
            </a:xfrm>
            <a:custGeom>
              <a:avLst/>
              <a:gdLst>
                <a:gd name="connsiteX0" fmla="*/ 26680 w 108567"/>
                <a:gd name="connsiteY0" fmla="*/ 764274 h 764274"/>
                <a:gd name="connsiteX1" fmla="*/ 26680 w 108567"/>
                <a:gd name="connsiteY1" fmla="*/ 136477 h 764274"/>
                <a:gd name="connsiteX2" fmla="*/ 53976 w 108567"/>
                <a:gd name="connsiteY2" fmla="*/ 54591 h 764274"/>
                <a:gd name="connsiteX3" fmla="*/ 67623 w 108567"/>
                <a:gd name="connsiteY3" fmla="*/ 0 h 764274"/>
                <a:gd name="connsiteX4" fmla="*/ 108567 w 108567"/>
                <a:gd name="connsiteY4" fmla="*/ 13648 h 7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764274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4527118">
              <a:off x="1598954" y="1582709"/>
              <a:ext cx="533584" cy="381082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64100" y="1295400"/>
            <a:ext cx="1993900" cy="2298700"/>
            <a:chOff x="1167095" y="1323833"/>
            <a:chExt cx="1994331" cy="2299491"/>
          </a:xfrm>
        </p:grpSpPr>
        <p:sp>
          <p:nvSpPr>
            <p:cNvPr id="12" name="Teardrop 11"/>
            <p:cNvSpPr/>
            <p:nvPr/>
          </p:nvSpPr>
          <p:spPr>
            <a:xfrm rot="18795285">
              <a:off x="1177734" y="1639631"/>
              <a:ext cx="1973054" cy="1994331"/>
            </a:xfrm>
            <a:prstGeom prst="teardrop">
              <a:avLst>
                <a:gd name="adj" fmla="val 3858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>
              <a:off x="2105511" y="1600153"/>
              <a:ext cx="533515" cy="381131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88723" y="1323833"/>
              <a:ext cx="108567" cy="764274"/>
            </a:xfrm>
            <a:custGeom>
              <a:avLst/>
              <a:gdLst>
                <a:gd name="connsiteX0" fmla="*/ 26680 w 108567"/>
                <a:gd name="connsiteY0" fmla="*/ 764274 h 764274"/>
                <a:gd name="connsiteX1" fmla="*/ 26680 w 108567"/>
                <a:gd name="connsiteY1" fmla="*/ 136477 h 764274"/>
                <a:gd name="connsiteX2" fmla="*/ 53976 w 108567"/>
                <a:gd name="connsiteY2" fmla="*/ 54591 h 764274"/>
                <a:gd name="connsiteX3" fmla="*/ 67623 w 108567"/>
                <a:gd name="connsiteY3" fmla="*/ 0 h 764274"/>
                <a:gd name="connsiteX4" fmla="*/ 108567 w 108567"/>
                <a:gd name="connsiteY4" fmla="*/ 13648 h 7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764274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4527118">
              <a:off x="1598954" y="1582709"/>
              <a:ext cx="533584" cy="381082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4671217" y="4009320"/>
            <a:ext cx="2779265" cy="1155766"/>
            <a:chOff x="2057400" y="3994175"/>
            <a:chExt cx="2778827" cy="1155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74" name="TextBox 17"/>
            <p:cNvSpPr txBox="1">
              <a:spLocks noChangeArrowheads="1"/>
            </p:cNvSpPr>
            <p:nvPr/>
          </p:nvSpPr>
          <p:spPr bwMode="auto">
            <a:xfrm>
              <a:off x="2057400" y="4270375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26229" y="278209"/>
            <a:ext cx="42672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: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543238" y="1270330"/>
            <a:ext cx="1993900" cy="2318487"/>
            <a:chOff x="5715000" y="1295400"/>
            <a:chExt cx="1993900" cy="2318487"/>
          </a:xfrm>
        </p:grpSpPr>
        <p:grpSp>
          <p:nvGrpSpPr>
            <p:cNvPr id="23560" name="Group 37"/>
            <p:cNvGrpSpPr>
              <a:grpSpLocks/>
            </p:cNvGrpSpPr>
            <p:nvPr/>
          </p:nvGrpSpPr>
          <p:grpSpPr bwMode="auto">
            <a:xfrm>
              <a:off x="5715000" y="1295400"/>
              <a:ext cx="1993900" cy="2318487"/>
              <a:chOff x="5715000" y="1295400"/>
              <a:chExt cx="1994331" cy="2318984"/>
            </a:xfrm>
          </p:grpSpPr>
          <p:grpSp>
            <p:nvGrpSpPr>
              <p:cNvPr id="23563" name="Group 15"/>
              <p:cNvGrpSpPr>
                <a:grpSpLocks/>
              </p:cNvGrpSpPr>
              <p:nvPr/>
            </p:nvGrpSpPr>
            <p:grpSpPr bwMode="auto">
              <a:xfrm>
                <a:off x="5715000" y="1295400"/>
                <a:ext cx="1994331" cy="2299491"/>
                <a:chOff x="1167095" y="1323833"/>
                <a:chExt cx="1994331" cy="2299491"/>
              </a:xfrm>
            </p:grpSpPr>
            <p:sp>
              <p:nvSpPr>
                <p:cNvPr id="17" name="Teardrop 16"/>
                <p:cNvSpPr/>
                <p:nvPr/>
              </p:nvSpPr>
              <p:spPr>
                <a:xfrm rot="18795285">
                  <a:off x="1177734" y="1639631"/>
                  <a:ext cx="1973054" cy="1994331"/>
                </a:xfrm>
                <a:prstGeom prst="teardrop">
                  <a:avLst>
                    <a:gd name="adj" fmla="val 38580"/>
                  </a:avLst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8" name="Teardrop 17"/>
                <p:cNvSpPr/>
                <p:nvPr/>
              </p:nvSpPr>
              <p:spPr>
                <a:xfrm>
                  <a:off x="2105511" y="1600117"/>
                  <a:ext cx="533515" cy="381082"/>
                </a:xfrm>
                <a:prstGeom prst="teardrop">
                  <a:avLst>
                    <a:gd name="adj" fmla="val 200000"/>
                  </a:avLst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088723" y="1323833"/>
                  <a:ext cx="108567" cy="764274"/>
                </a:xfrm>
                <a:custGeom>
                  <a:avLst/>
                  <a:gdLst>
                    <a:gd name="connsiteX0" fmla="*/ 26680 w 108567"/>
                    <a:gd name="connsiteY0" fmla="*/ 764274 h 764274"/>
                    <a:gd name="connsiteX1" fmla="*/ 26680 w 108567"/>
                    <a:gd name="connsiteY1" fmla="*/ 136477 h 764274"/>
                    <a:gd name="connsiteX2" fmla="*/ 53976 w 108567"/>
                    <a:gd name="connsiteY2" fmla="*/ 54591 h 764274"/>
                    <a:gd name="connsiteX3" fmla="*/ 67623 w 108567"/>
                    <a:gd name="connsiteY3" fmla="*/ 0 h 764274"/>
                    <a:gd name="connsiteX4" fmla="*/ 108567 w 108567"/>
                    <a:gd name="connsiteY4" fmla="*/ 13648 h 764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67" h="764274">
                      <a:moveTo>
                        <a:pt x="26680" y="764274"/>
                      </a:moveTo>
                      <a:cubicBezTo>
                        <a:pt x="8893" y="497481"/>
                        <a:pt x="0" y="465518"/>
                        <a:pt x="26680" y="136477"/>
                      </a:cubicBezTo>
                      <a:cubicBezTo>
                        <a:pt x="29005" y="107799"/>
                        <a:pt x="46998" y="82504"/>
                        <a:pt x="53976" y="54591"/>
                      </a:cubicBezTo>
                      <a:lnTo>
                        <a:pt x="67623" y="0"/>
                      </a:lnTo>
                      <a:lnTo>
                        <a:pt x="108567" y="13648"/>
                      </a:lnTo>
                    </a:path>
                  </a:pathLst>
                </a:cu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0" name="Teardrop 19"/>
                <p:cNvSpPr/>
                <p:nvPr/>
              </p:nvSpPr>
              <p:spPr>
                <a:xfrm rot="14527118">
                  <a:off x="1598989" y="1582651"/>
                  <a:ext cx="533514" cy="381082"/>
                </a:xfrm>
                <a:prstGeom prst="teardrop">
                  <a:avLst>
                    <a:gd name="adj" fmla="val 200000"/>
                  </a:avLst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5965208" y="2797792"/>
                <a:ext cx="1556984" cy="76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>
              <a:cxnSpLocks/>
            </p:cNvCxnSpPr>
            <p:nvPr/>
          </p:nvCxnSpPr>
          <p:spPr>
            <a:xfrm flipV="1">
              <a:off x="5721350" y="2693988"/>
              <a:ext cx="1981200" cy="4921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Partial Circle 20"/>
            <p:cNvSpPr/>
            <p:nvPr/>
          </p:nvSpPr>
          <p:spPr>
            <a:xfrm>
              <a:off x="5770367" y="1924050"/>
              <a:ext cx="1932184" cy="1681162"/>
            </a:xfrm>
            <a:prstGeom prst="pie">
              <a:avLst>
                <a:gd name="adj1" fmla="val 21483251"/>
                <a:gd name="adj2" fmla="val 5201269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25394" y="1611086"/>
            <a:ext cx="1656806" cy="20116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1600200"/>
            <a:ext cx="2011680" cy="2011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+</a:t>
            </a:r>
          </a:p>
        </p:txBody>
      </p:sp>
      <p:sp>
        <p:nvSpPr>
          <p:cNvPr id="6" name="Oval 5"/>
          <p:cNvSpPr/>
          <p:nvPr/>
        </p:nvSpPr>
        <p:spPr>
          <a:xfrm>
            <a:off x="4267200" y="1600200"/>
            <a:ext cx="2011680" cy="2011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1600200"/>
            <a:ext cx="2011680" cy="2011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Pie 11"/>
          <p:cNvSpPr/>
          <p:nvPr/>
        </p:nvSpPr>
        <p:spPr>
          <a:xfrm>
            <a:off x="8377083" y="1722120"/>
            <a:ext cx="2011679" cy="2011680"/>
          </a:xfrm>
          <a:prstGeom prst="pie">
            <a:avLst>
              <a:gd name="adj1" fmla="val 5392097"/>
              <a:gd name="adj2" fmla="val 16200000"/>
            </a:avLst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409700" y="423212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4297680" y="4080843"/>
            <a:ext cx="2779265" cy="1155766"/>
            <a:chOff x="2057400" y="3994175"/>
            <a:chExt cx="2778827" cy="1155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057400" y="4270375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0" y="2590800"/>
            <a:ext cx="4426132" cy="10097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777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38600" y="1066800"/>
            <a:ext cx="0" cy="5029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772400" y="1066800"/>
            <a:ext cx="0" cy="5029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02525" y="805190"/>
            <a:ext cx="19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68337" y="780647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330201" y="1981200"/>
            <a:ext cx="795010" cy="79501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78" y="2891491"/>
            <a:ext cx="920576" cy="90838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26261" y="1981200"/>
            <a:ext cx="795010" cy="79501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33" y="3857790"/>
            <a:ext cx="920576" cy="908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85" y="2891491"/>
            <a:ext cx="920576" cy="90838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51568" y="1981200"/>
            <a:ext cx="795010" cy="79501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1086" y="329532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1767522" y="425585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056208" y="508595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9177705" y="2536062"/>
            <a:ext cx="1522" cy="763322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906604" y="3562365"/>
            <a:ext cx="1510804" cy="860084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372" y="2651343"/>
            <a:ext cx="920576" cy="908383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8599155" y="1741052"/>
            <a:ext cx="795010" cy="79501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11203592" y="2680482"/>
            <a:ext cx="1522" cy="763322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486" y="1650475"/>
            <a:ext cx="1085182" cy="153022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14" y="1716876"/>
            <a:ext cx="725487" cy="151193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059" y="1680324"/>
            <a:ext cx="1085182" cy="153022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501" y="3062143"/>
            <a:ext cx="890093" cy="13229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478" y="3099977"/>
            <a:ext cx="1719221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1" grpId="0" animBg="1"/>
      <p:bldP spid="15" grpId="0" animBg="1"/>
      <p:bldP spid="16" grpId="0"/>
      <p:bldP spid="17" grpId="0"/>
      <p:bldP spid="18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68"/>
          <p:cNvGrpSpPr>
            <a:grpSpLocks/>
          </p:cNvGrpSpPr>
          <p:nvPr/>
        </p:nvGrpSpPr>
        <p:grpSpPr bwMode="auto">
          <a:xfrm>
            <a:off x="1503878" y="296482"/>
            <a:ext cx="8727042" cy="1286994"/>
            <a:chOff x="111193" y="4730394"/>
            <a:chExt cx="8728007" cy="1286769"/>
          </a:xfrm>
        </p:grpSpPr>
        <p:grpSp>
          <p:nvGrpSpPr>
            <p:cNvPr id="12329" name="Group 67"/>
            <p:cNvGrpSpPr>
              <a:grpSpLocks/>
            </p:cNvGrpSpPr>
            <p:nvPr/>
          </p:nvGrpSpPr>
          <p:grpSpPr bwMode="auto">
            <a:xfrm>
              <a:off x="4948471" y="4730394"/>
              <a:ext cx="920003" cy="1286769"/>
              <a:chOff x="4491271" y="3954958"/>
              <a:chExt cx="920003" cy="1150892"/>
            </a:xfrm>
          </p:grpSpPr>
          <p:cxnSp>
            <p:nvCxnSpPr>
              <p:cNvPr id="49" name="Straight Connector 48"/>
              <p:cNvCxnSpPr>
                <a:cxnSpLocks/>
              </p:cNvCxnSpPr>
              <p:nvPr/>
            </p:nvCxnSpPr>
            <p:spPr>
              <a:xfrm>
                <a:off x="4491271" y="4579225"/>
                <a:ext cx="4464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4509752" y="3954958"/>
                <a:ext cx="901522" cy="5782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501104" y="4527619"/>
                <a:ext cx="671848" cy="5782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12330" name="Group 57"/>
            <p:cNvGrpSpPr>
              <a:grpSpLocks/>
            </p:cNvGrpSpPr>
            <p:nvPr/>
          </p:nvGrpSpPr>
          <p:grpSpPr bwMode="auto">
            <a:xfrm>
              <a:off x="111193" y="5043457"/>
              <a:ext cx="8728007" cy="708274"/>
              <a:chOff x="111193" y="5043457"/>
              <a:chExt cx="8728007" cy="708274"/>
            </a:xfrm>
          </p:grpSpPr>
          <p:sp>
            <p:nvSpPr>
              <p:cNvPr id="46" name="TextBox 24"/>
              <p:cNvSpPr txBox="1">
                <a:spLocks noChangeArrowheads="1"/>
              </p:cNvSpPr>
              <p:nvPr/>
            </p:nvSpPr>
            <p:spPr bwMode="auto">
              <a:xfrm>
                <a:off x="111193" y="5043457"/>
                <a:ext cx="4796843" cy="646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và</a:t>
                </a:r>
                <a:endPara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32" name="TextBox 68"/>
              <p:cNvSpPr txBox="1">
                <a:spLocks noChangeArrowheads="1"/>
              </p:cNvSpPr>
              <p:nvPr/>
            </p:nvSpPr>
            <p:spPr bwMode="auto">
              <a:xfrm>
                <a:off x="5638800" y="5105400"/>
                <a:ext cx="3200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endPara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6" name="Straight Connector 35"/>
          <p:cNvCxnSpPr/>
          <p:nvPr/>
        </p:nvCxnSpPr>
        <p:spPr>
          <a:xfrm rot="5400000">
            <a:off x="6620518" y="290402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8555493" y="267468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860300" y="255033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5400000">
            <a:off x="4495800" y="1944762"/>
            <a:ext cx="381000" cy="24384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7404446" y="2491207"/>
            <a:ext cx="381000" cy="13455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7429500" y="3430663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7429500" y="4040327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 bwMode="auto">
          <a:xfrm>
            <a:off x="7336484" y="410398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Pie 46"/>
          <p:cNvSpPr/>
          <p:nvPr/>
        </p:nvSpPr>
        <p:spPr>
          <a:xfrm>
            <a:off x="6896100" y="1411362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Pie 47"/>
          <p:cNvSpPr/>
          <p:nvPr/>
        </p:nvSpPr>
        <p:spPr>
          <a:xfrm rot="16200000">
            <a:off x="6896100" y="1411362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ie 51"/>
          <p:cNvSpPr/>
          <p:nvPr/>
        </p:nvSpPr>
        <p:spPr>
          <a:xfrm rot="5400000">
            <a:off x="6896100" y="1420887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061512" y="144946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966512" y="144946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5400000" flipH="1">
            <a:off x="6896101" y="2133675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H="1">
            <a:off x="6896100" y="2171773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81500" y="3621161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7201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4" grpId="0"/>
      <p:bldP spid="47" grpId="0" animBg="1"/>
      <p:bldP spid="48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6620518" y="290402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555493" y="267468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860300" y="255033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495800" y="1944762"/>
            <a:ext cx="381000" cy="24384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404446" y="2491207"/>
            <a:ext cx="381000" cy="13455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9500" y="3430663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7429500" y="4040327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 bwMode="auto">
          <a:xfrm>
            <a:off x="7336484" y="410398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Pie 35"/>
          <p:cNvSpPr/>
          <p:nvPr/>
        </p:nvSpPr>
        <p:spPr>
          <a:xfrm>
            <a:off x="6896100" y="1411362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 rot="16200000">
            <a:off x="6896100" y="1411362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5400000">
            <a:off x="6896100" y="1420887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061512" y="144946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66512" y="144946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 flipH="1">
            <a:off x="6896101" y="2133675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H="1">
            <a:off x="6896100" y="2171773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2552700" y="4257494"/>
            <a:ext cx="6324600" cy="1234223"/>
            <a:chOff x="152400" y="669845"/>
            <a:chExt cx="6324600" cy="1234223"/>
          </a:xfrm>
        </p:grpSpPr>
        <p:sp>
          <p:nvSpPr>
            <p:cNvPr id="14375" name="TextBox 49"/>
            <p:cNvSpPr txBox="1">
              <a:spLocks noChangeArrowheads="1"/>
            </p:cNvSpPr>
            <p:nvPr/>
          </p:nvSpPr>
          <p:spPr bwMode="auto">
            <a:xfrm>
              <a:off x="4191000" y="944563"/>
              <a:ext cx="2286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1828800" y="944750"/>
              <a:ext cx="3810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grpSp>
          <p:nvGrpSpPr>
            <p:cNvPr id="14377" name="Group 73"/>
            <p:cNvGrpSpPr>
              <a:grpSpLocks/>
            </p:cNvGrpSpPr>
            <p:nvPr/>
          </p:nvGrpSpPr>
          <p:grpSpPr bwMode="auto">
            <a:xfrm>
              <a:off x="3732342" y="669845"/>
              <a:ext cx="623497" cy="1234223"/>
              <a:chOff x="6094756" y="30088"/>
              <a:chExt cx="623269" cy="1234483"/>
            </a:xfrm>
          </p:grpSpPr>
          <p:sp>
            <p:nvSpPr>
              <p:cNvPr id="53" name="TextBox 52"/>
              <p:cNvSpPr txBox="1"/>
              <p:nvPr/>
            </p:nvSpPr>
            <p:spPr bwMode="auto">
              <a:xfrm>
                <a:off x="6097539" y="30088"/>
                <a:ext cx="620486" cy="6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6094756" y="618241"/>
                <a:ext cx="620486" cy="6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6117771" y="639217"/>
                <a:ext cx="359229" cy="137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78" name="TextBox 70"/>
            <p:cNvSpPr txBox="1">
              <a:spLocks noChangeArrowheads="1"/>
            </p:cNvSpPr>
            <p:nvPr/>
          </p:nvSpPr>
          <p:spPr bwMode="auto">
            <a:xfrm>
              <a:off x="152400" y="908050"/>
              <a:ext cx="2133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381500" y="3621161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2552700" y="5299075"/>
            <a:ext cx="7086600" cy="1295400"/>
            <a:chOff x="-1143000" y="-2362137"/>
            <a:chExt cx="7086600" cy="1295337"/>
          </a:xfrm>
        </p:grpSpPr>
        <p:sp>
          <p:nvSpPr>
            <p:cNvPr id="14367" name="TextBox 43"/>
            <p:cNvSpPr txBox="1">
              <a:spLocks noChangeArrowheads="1"/>
            </p:cNvSpPr>
            <p:nvPr/>
          </p:nvSpPr>
          <p:spPr bwMode="auto">
            <a:xfrm>
              <a:off x="-1143000" y="-2094131"/>
              <a:ext cx="3657600" cy="58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tabLst>
                  <a:tab pos="1714500" algn="l"/>
                  <a:tab pos="1828800" algn="l"/>
                </a:tabLst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tabLst>
                  <a:tab pos="1714500" algn="l"/>
                  <a:tab pos="1828800" algn="l"/>
                </a:tabLst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tabLst>
                  <a:tab pos="1714500" algn="l"/>
                  <a:tab pos="1828800" algn="l"/>
                </a:tabLst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90600" y="-2133525"/>
              <a:ext cx="7620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14369" name="Group 93"/>
            <p:cNvGrpSpPr>
              <a:grpSpLocks/>
            </p:cNvGrpSpPr>
            <p:nvPr/>
          </p:nvGrpSpPr>
          <p:grpSpPr bwMode="auto">
            <a:xfrm>
              <a:off x="2149647" y="-2362137"/>
              <a:ext cx="1507953" cy="1295337"/>
              <a:chOff x="1692447" y="-2416176"/>
              <a:chExt cx="1507953" cy="1295337"/>
            </a:xfrm>
          </p:grpSpPr>
          <p:sp>
            <p:nvSpPr>
              <p:cNvPr id="89" name="TextBox 88"/>
              <p:cNvSpPr txBox="1"/>
              <p:nvPr/>
            </p:nvSpPr>
            <p:spPr bwMode="auto">
              <a:xfrm>
                <a:off x="1752600" y="-2416176"/>
                <a:ext cx="1447800" cy="7079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 bwMode="auto">
              <a:xfrm>
                <a:off x="1752600" y="-1828800"/>
                <a:ext cx="1447800" cy="7079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91" name="Straight Connector 90"/>
              <p:cNvCxnSpPr>
                <a:cxnSpLocks/>
              </p:cNvCxnSpPr>
              <p:nvPr/>
            </p:nvCxnSpPr>
            <p:spPr bwMode="auto">
              <a:xfrm>
                <a:off x="1692447" y="-1742515"/>
                <a:ext cx="6096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70" name="TextBox 91"/>
            <p:cNvSpPr txBox="1">
              <a:spLocks noChangeArrowheads="1"/>
            </p:cNvSpPr>
            <p:nvPr/>
          </p:nvSpPr>
          <p:spPr bwMode="auto">
            <a:xfrm>
              <a:off x="2971800" y="-2133600"/>
              <a:ext cx="2971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tròn</a:t>
              </a:r>
            </a:p>
          </p:txBody>
        </p:sp>
        <p:sp>
          <p:nvSpPr>
            <p:cNvPr id="14371" name="TextBox 92"/>
            <p:cNvSpPr txBox="1">
              <a:spLocks noChangeArrowheads="1"/>
            </p:cNvSpPr>
            <p:nvPr/>
          </p:nvSpPr>
          <p:spPr bwMode="auto">
            <a:xfrm>
              <a:off x="1371600" y="-2094112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68"/>
          <p:cNvGrpSpPr>
            <a:grpSpLocks/>
          </p:cNvGrpSpPr>
          <p:nvPr/>
        </p:nvGrpSpPr>
        <p:grpSpPr bwMode="auto">
          <a:xfrm>
            <a:off x="1503878" y="296482"/>
            <a:ext cx="8727042" cy="1286994"/>
            <a:chOff x="111193" y="4730394"/>
            <a:chExt cx="8728007" cy="1286769"/>
          </a:xfrm>
        </p:grpSpPr>
        <p:grpSp>
          <p:nvGrpSpPr>
            <p:cNvPr id="47" name="Group 67"/>
            <p:cNvGrpSpPr>
              <a:grpSpLocks/>
            </p:cNvGrpSpPr>
            <p:nvPr/>
          </p:nvGrpSpPr>
          <p:grpSpPr bwMode="auto">
            <a:xfrm>
              <a:off x="4948471" y="4730394"/>
              <a:ext cx="920003" cy="1286769"/>
              <a:chOff x="4491271" y="3954958"/>
              <a:chExt cx="920003" cy="1150892"/>
            </a:xfrm>
          </p:grpSpPr>
          <p:cxnSp>
            <p:nvCxnSpPr>
              <p:cNvPr id="56" name="Straight Connector 55"/>
              <p:cNvCxnSpPr>
                <a:cxnSpLocks/>
              </p:cNvCxnSpPr>
              <p:nvPr/>
            </p:nvCxnSpPr>
            <p:spPr>
              <a:xfrm>
                <a:off x="4491271" y="4579225"/>
                <a:ext cx="4464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509752" y="3954958"/>
                <a:ext cx="901522" cy="5782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501104" y="4527619"/>
                <a:ext cx="671848" cy="5782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48" name="Group 57"/>
            <p:cNvGrpSpPr>
              <a:grpSpLocks/>
            </p:cNvGrpSpPr>
            <p:nvPr/>
          </p:nvGrpSpPr>
          <p:grpSpPr bwMode="auto">
            <a:xfrm>
              <a:off x="111193" y="5043457"/>
              <a:ext cx="8728007" cy="708274"/>
              <a:chOff x="111193" y="5043457"/>
              <a:chExt cx="8728007" cy="708274"/>
            </a:xfrm>
          </p:grpSpPr>
          <p:sp>
            <p:nvSpPr>
              <p:cNvPr id="49" name="TextBox 24"/>
              <p:cNvSpPr txBox="1">
                <a:spLocks noChangeArrowheads="1"/>
              </p:cNvSpPr>
              <p:nvPr/>
            </p:nvSpPr>
            <p:spPr bwMode="auto">
              <a:xfrm>
                <a:off x="111193" y="5043457"/>
                <a:ext cx="4796843" cy="646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và</a:t>
                </a:r>
                <a:endPara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68"/>
              <p:cNvSpPr txBox="1">
                <a:spLocks noChangeArrowheads="1"/>
              </p:cNvSpPr>
              <p:nvPr/>
            </p:nvSpPr>
            <p:spPr bwMode="auto">
              <a:xfrm>
                <a:off x="5638800" y="5105400"/>
                <a:ext cx="3200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endPara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6734818" y="210226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669793" y="187292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974600" y="174857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610100" y="1219202"/>
            <a:ext cx="381000" cy="22860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581900" y="1752602"/>
            <a:ext cx="381000" cy="12192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554686" y="2498538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7539831" y="3118058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 bwMode="auto">
          <a:xfrm>
            <a:off x="7504878" y="3156316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Pie 35"/>
          <p:cNvSpPr/>
          <p:nvPr/>
        </p:nvSpPr>
        <p:spPr>
          <a:xfrm>
            <a:off x="7010400" y="609602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 rot="16200000">
            <a:off x="7010400" y="609602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5400000">
            <a:off x="7010400" y="619127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175812" y="64770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80812" y="64770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 flipH="1">
            <a:off x="7010401" y="1331915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H="1">
            <a:off x="7010400" y="1370013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 bwMode="auto">
          <a:xfrm>
            <a:off x="6930292" y="4114800"/>
            <a:ext cx="595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 bwMode="auto">
          <a:xfrm>
            <a:off x="7010575" y="3473351"/>
            <a:ext cx="901521" cy="6462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 bwMode="auto">
          <a:xfrm>
            <a:off x="7006358" y="4048251"/>
            <a:ext cx="976648" cy="6462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16424" name="Group 57"/>
          <p:cNvGrpSpPr>
            <a:grpSpLocks/>
          </p:cNvGrpSpPr>
          <p:nvPr/>
        </p:nvGrpSpPr>
        <p:grpSpPr bwMode="auto">
          <a:xfrm>
            <a:off x="2128446" y="3742739"/>
            <a:ext cx="8763001" cy="646331"/>
            <a:chOff x="76199" y="5105139"/>
            <a:chExt cx="8763001" cy="646646"/>
          </a:xfrm>
        </p:grpSpPr>
        <p:sp>
          <p:nvSpPr>
            <p:cNvPr id="2" name="TextBox 24"/>
            <p:cNvSpPr txBox="1">
              <a:spLocks noChangeArrowheads="1"/>
            </p:cNvSpPr>
            <p:nvPr/>
          </p:nvSpPr>
          <p:spPr bwMode="auto">
            <a:xfrm>
              <a:off x="76199" y="5105139"/>
              <a:ext cx="5108919" cy="64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Hay: 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 +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26" name="TextBox 68"/>
            <p:cNvSpPr txBox="1">
              <a:spLocks noChangeArrowheads="1"/>
            </p:cNvSpPr>
            <p:nvPr/>
          </p:nvSpPr>
          <p:spPr bwMode="auto">
            <a:xfrm>
              <a:off x="5638800" y="5105400"/>
              <a:ext cx="3200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578176" y="2586042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EFBB5F-3818-41D5-8874-4C8495B7E265}"/>
              </a:ext>
            </a:extLst>
          </p:cNvPr>
          <p:cNvGrpSpPr/>
          <p:nvPr/>
        </p:nvGrpSpPr>
        <p:grpSpPr>
          <a:xfrm>
            <a:off x="3175812" y="4642061"/>
            <a:ext cx="6781800" cy="1317625"/>
            <a:chOff x="2705100" y="5462649"/>
            <a:chExt cx="6781800" cy="1317625"/>
          </a:xfrm>
        </p:grpSpPr>
        <p:sp>
          <p:nvSpPr>
            <p:cNvPr id="16417" name="TextBox 43"/>
            <p:cNvSpPr txBox="1">
              <a:spLocks noChangeArrowheads="1"/>
            </p:cNvSpPr>
            <p:nvPr/>
          </p:nvSpPr>
          <p:spPr bwMode="auto">
            <a:xfrm>
              <a:off x="2705100" y="5729733"/>
              <a:ext cx="2057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4710669" y="5745254"/>
              <a:ext cx="11194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 +</a:t>
              </a: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5753100" y="5462649"/>
              <a:ext cx="838200" cy="7079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5753100" y="6072279"/>
              <a:ext cx="1447800" cy="707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5594106" y="6093890"/>
              <a:ext cx="838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22" name="TextBox 76"/>
            <p:cNvSpPr txBox="1">
              <a:spLocks noChangeArrowheads="1"/>
            </p:cNvSpPr>
            <p:nvPr/>
          </p:nvSpPr>
          <p:spPr bwMode="auto">
            <a:xfrm>
              <a:off x="6515100" y="5767464"/>
              <a:ext cx="2971800" cy="64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e 9"/>
          <p:cNvSpPr/>
          <p:nvPr/>
        </p:nvSpPr>
        <p:spPr>
          <a:xfrm>
            <a:off x="7010400" y="396875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 rot="16200000">
            <a:off x="7010400" y="381000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5400000">
            <a:off x="7010400" y="406400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75812" y="434975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80812" y="434975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6734818" y="236896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669793" y="2139625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974600" y="2015275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686300" y="1082675"/>
            <a:ext cx="381000" cy="21336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581900" y="1539875"/>
            <a:ext cx="381000" cy="12192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18456" name="Group 37"/>
          <p:cNvGrpSpPr>
            <a:grpSpLocks/>
          </p:cNvGrpSpPr>
          <p:nvPr/>
        </p:nvGrpSpPr>
        <p:grpSpPr bwMode="auto">
          <a:xfrm>
            <a:off x="7418472" y="2259310"/>
            <a:ext cx="1583073" cy="1350660"/>
            <a:chOff x="5648409" y="4081775"/>
            <a:chExt cx="1583073" cy="1350517"/>
          </a:xfrm>
        </p:grpSpPr>
        <p:sp>
          <p:nvSpPr>
            <p:cNvPr id="40" name="TextBox 39"/>
            <p:cNvSpPr txBox="1"/>
            <p:nvPr/>
          </p:nvSpPr>
          <p:spPr>
            <a:xfrm>
              <a:off x="5783682" y="4081775"/>
              <a:ext cx="1447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3682" y="4724406"/>
              <a:ext cx="1447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648409" y="4759150"/>
              <a:ext cx="838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743200" y="3340558"/>
            <a:ext cx="2672484" cy="1396880"/>
            <a:chOff x="1143000" y="3581399"/>
            <a:chExt cx="2514600" cy="1236045"/>
          </a:xfrm>
        </p:grpSpPr>
        <p:sp>
          <p:nvSpPr>
            <p:cNvPr id="27" name="TextBox 26"/>
            <p:cNvSpPr txBox="1"/>
            <p:nvPr/>
          </p:nvSpPr>
          <p:spPr>
            <a:xfrm>
              <a:off x="1143000" y="3886339"/>
              <a:ext cx="1447800" cy="6263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18490" name="Group 39"/>
            <p:cNvGrpSpPr>
              <a:grpSpLocks/>
            </p:cNvGrpSpPr>
            <p:nvPr/>
          </p:nvGrpSpPr>
          <p:grpSpPr bwMode="auto">
            <a:xfrm>
              <a:off x="2209800" y="3581399"/>
              <a:ext cx="1447800" cy="1236045"/>
              <a:chOff x="5638800" y="4267200"/>
              <a:chExt cx="1600200" cy="123591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791200" y="4267200"/>
                <a:ext cx="1447800" cy="6263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791200" y="4876800"/>
                <a:ext cx="802430" cy="626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39" name="Straight Connector 38"/>
              <p:cNvCxnSpPr>
                <a:cxnSpLocks/>
              </p:cNvCxnSpPr>
              <p:nvPr/>
            </p:nvCxnSpPr>
            <p:spPr>
              <a:xfrm>
                <a:off x="5638800" y="4893638"/>
                <a:ext cx="68128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491" name="TextBox 32"/>
            <p:cNvSpPr txBox="1">
              <a:spLocks noChangeArrowheads="1"/>
            </p:cNvSpPr>
            <p:nvPr/>
          </p:nvSpPr>
          <p:spPr bwMode="auto">
            <a:xfrm>
              <a:off x="1524000" y="3886200"/>
              <a:ext cx="990600" cy="57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52966" y="2416175"/>
            <a:ext cx="87028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320" name="TextBox 54"/>
          <p:cNvSpPr txBox="1">
            <a:spLocks noChangeArrowheads="1"/>
          </p:cNvSpPr>
          <p:nvPr/>
        </p:nvSpPr>
        <p:spPr bwMode="auto">
          <a:xfrm>
            <a:off x="5619750" y="417558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8076479" y="3762783"/>
            <a:ext cx="1910484" cy="1376409"/>
            <a:chOff x="6014316" y="4170310"/>
            <a:chExt cx="1910484" cy="1376403"/>
          </a:xfrm>
        </p:grpSpPr>
        <p:grpSp>
          <p:nvGrpSpPr>
            <p:cNvPr id="18484" name="Group 55"/>
            <p:cNvGrpSpPr>
              <a:grpSpLocks/>
            </p:cNvGrpSpPr>
            <p:nvPr/>
          </p:nvGrpSpPr>
          <p:grpSpPr bwMode="auto">
            <a:xfrm>
              <a:off x="6377596" y="4170310"/>
              <a:ext cx="1547204" cy="1376403"/>
              <a:chOff x="5539396" y="4344925"/>
              <a:chExt cx="1547204" cy="137625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638800" y="4344925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38800" y="5013296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9" name="Straight Connector 58"/>
              <p:cNvCxnSpPr>
                <a:cxnSpLocks/>
              </p:cNvCxnSpPr>
              <p:nvPr/>
            </p:nvCxnSpPr>
            <p:spPr>
              <a:xfrm>
                <a:off x="5539396" y="4984461"/>
                <a:ext cx="68175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6014316" y="4455969"/>
              <a:ext cx="50554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18461" name="TextBox 63"/>
          <p:cNvSpPr txBox="1">
            <a:spLocks noChangeArrowheads="1"/>
          </p:cNvSpPr>
          <p:nvPr/>
        </p:nvSpPr>
        <p:spPr bwMode="auto">
          <a:xfrm>
            <a:off x="7848600" y="63246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 flipH="1">
            <a:off x="7010401" y="1141415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>
            <a:off x="7010400" y="1141667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ight Brace 86"/>
          <p:cNvSpPr/>
          <p:nvPr/>
        </p:nvSpPr>
        <p:spPr>
          <a:xfrm>
            <a:off x="4953000" y="3667583"/>
            <a:ext cx="304800" cy="17526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690688" y="4484691"/>
            <a:ext cx="3567112" cy="1317625"/>
            <a:chOff x="166688" y="4778375"/>
            <a:chExt cx="3567112" cy="1317627"/>
          </a:xfrm>
        </p:grpSpPr>
        <p:grpSp>
          <p:nvGrpSpPr>
            <p:cNvPr id="18477" name="Group 39"/>
            <p:cNvGrpSpPr>
              <a:grpSpLocks/>
            </p:cNvGrpSpPr>
            <p:nvPr/>
          </p:nvGrpSpPr>
          <p:grpSpPr bwMode="auto">
            <a:xfrm>
              <a:off x="2209800" y="4778375"/>
              <a:ext cx="1524000" cy="1317627"/>
              <a:chOff x="5638800" y="4267200"/>
              <a:chExt cx="1600200" cy="131748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91200" y="4876802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5638800" y="4953000"/>
                <a:ext cx="838200" cy="1588"/>
              </a:xfrm>
              <a:prstGeom prst="line">
                <a:avLst/>
              </a:prstGeom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361354" y="5072202"/>
              <a:ext cx="990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 +</a:t>
              </a:r>
            </a:p>
          </p:txBody>
        </p:sp>
        <p:sp>
          <p:nvSpPr>
            <p:cNvPr id="18480" name="TextBox 32"/>
            <p:cNvSpPr txBox="1">
              <a:spLocks noChangeArrowheads="1"/>
            </p:cNvSpPr>
            <p:nvPr/>
          </p:nvSpPr>
          <p:spPr bwMode="auto">
            <a:xfrm>
              <a:off x="166688" y="5070475"/>
              <a:ext cx="990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hay</a:t>
              </a:r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4813061" y="5356014"/>
            <a:ext cx="5567500" cy="1317622"/>
            <a:chOff x="3733800" y="5638800"/>
            <a:chExt cx="5566859" cy="1317622"/>
          </a:xfrm>
        </p:grpSpPr>
        <p:grpSp>
          <p:nvGrpSpPr>
            <p:cNvPr id="18469" name="Group 10"/>
            <p:cNvGrpSpPr>
              <a:grpSpLocks/>
            </p:cNvGrpSpPr>
            <p:nvPr/>
          </p:nvGrpSpPr>
          <p:grpSpPr bwMode="auto">
            <a:xfrm>
              <a:off x="4837217" y="5638800"/>
              <a:ext cx="1852826" cy="1317622"/>
              <a:chOff x="1408217" y="816114"/>
              <a:chExt cx="1852826" cy="1317483"/>
            </a:xfrm>
          </p:grpSpPr>
          <p:grpSp>
            <p:nvGrpSpPr>
              <p:cNvPr id="18472" name="Group 3"/>
              <p:cNvGrpSpPr>
                <a:grpSpLocks/>
              </p:cNvGrpSpPr>
              <p:nvPr/>
            </p:nvGrpSpPr>
            <p:grpSpPr bwMode="auto">
              <a:xfrm>
                <a:off x="1803314" y="816114"/>
                <a:ext cx="1457729" cy="1317483"/>
                <a:chOff x="5655098" y="4267200"/>
                <a:chExt cx="1457729" cy="1317483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5665027" y="4267200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68" name="TextBox 5"/>
                <p:cNvSpPr txBox="1"/>
                <p:nvPr/>
              </p:nvSpPr>
              <p:spPr>
                <a:xfrm>
                  <a:off x="5655098" y="4876797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cxnSp>
              <p:nvCxnSpPr>
                <p:cNvPr id="69" name="Straight Connector 68"/>
                <p:cNvCxnSpPr>
                  <a:cxnSpLocks/>
                </p:cNvCxnSpPr>
                <p:nvPr/>
              </p:nvCxnSpPr>
              <p:spPr>
                <a:xfrm>
                  <a:off x="5665027" y="4938603"/>
                  <a:ext cx="51944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408217" y="1099635"/>
                <a:ext cx="4644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p:grpSp>
        <p:sp>
          <p:nvSpPr>
            <p:cNvPr id="18470" name="TextBox 62"/>
            <p:cNvSpPr txBox="1">
              <a:spLocks noChangeArrowheads="1"/>
            </p:cNvSpPr>
            <p:nvPr/>
          </p:nvSpPr>
          <p:spPr bwMode="auto">
            <a:xfrm>
              <a:off x="5795458" y="5911393"/>
              <a:ext cx="35052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1" name="TextBox 48"/>
            <p:cNvSpPr txBox="1">
              <a:spLocks noChangeArrowheads="1"/>
            </p:cNvSpPr>
            <p:nvPr/>
          </p:nvSpPr>
          <p:spPr bwMode="auto">
            <a:xfrm>
              <a:off x="3733800" y="5965825"/>
              <a:ext cx="1219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 bwMode="auto">
          <a:xfrm>
            <a:off x="3810000" y="5169361"/>
            <a:ext cx="681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0402" y="2490281"/>
            <a:ext cx="441819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829997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749</Words>
  <Application>Microsoft Office PowerPoint</Application>
  <PresentationFormat>Widescreen</PresentationFormat>
  <Paragraphs>245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 Math</vt:lpstr>
      <vt:lpstr>Franklin Gothic Book</vt:lpstr>
      <vt:lpstr>Franklin Gothic Medium</vt:lpstr>
      <vt:lpstr>HP001 4 hàng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HUONG DA QUY</dc:creator>
  <cp:lastModifiedBy>Admin</cp:lastModifiedBy>
  <cp:revision>228</cp:revision>
  <dcterms:created xsi:type="dcterms:W3CDTF">2008-11-12T03:57:41Z</dcterms:created>
  <dcterms:modified xsi:type="dcterms:W3CDTF">2021-09-16T08:05:54Z</dcterms:modified>
</cp:coreProperties>
</file>