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</p:sldMasterIdLst>
  <p:notesMasterIdLst>
    <p:notesMasterId r:id="rId18"/>
  </p:notesMasterIdLst>
  <p:sldIdLst>
    <p:sldId id="285" r:id="rId5"/>
    <p:sldId id="280" r:id="rId6"/>
    <p:sldId id="290" r:id="rId7"/>
    <p:sldId id="283" r:id="rId8"/>
    <p:sldId id="258" r:id="rId9"/>
    <p:sldId id="291" r:id="rId10"/>
    <p:sldId id="266" r:id="rId11"/>
    <p:sldId id="269" r:id="rId12"/>
    <p:sldId id="284" r:id="rId13"/>
    <p:sldId id="270" r:id="rId14"/>
    <p:sldId id="268" r:id="rId15"/>
    <p:sldId id="288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3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3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95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91357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7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5262" y="4005169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952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36295" y="356135"/>
            <a:ext cx="358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691" y="346510"/>
            <a:ext cx="490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570" y="731520"/>
            <a:ext cx="55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9573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69" y="2916455"/>
            <a:ext cx="2906830" cy="1270534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3936" y="2302844"/>
            <a:ext cx="2906830" cy="372979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28058" y="3284618"/>
            <a:ext cx="2618073" cy="526986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579089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5822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19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96027" y="1323619"/>
            <a:ext cx="58388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935" y="2501900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(34)</a:t>
            </a:r>
            <a:endParaRPr kumimoji="0" lang="en-US" sz="66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6931" y="2433410"/>
            <a:ext cx="10222897" cy="22467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730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4637" y="-1132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4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71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7979" y="1800520"/>
            <a:ext cx="2309567" cy="82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57978" y="3291527"/>
            <a:ext cx="2309568" cy="2062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80061" y="3751868"/>
            <a:ext cx="1893217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1885" y="4826524"/>
            <a:ext cx="2195661" cy="1274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59019" y="1875934"/>
            <a:ext cx="2648932" cy="3593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17617" y="2903456"/>
            <a:ext cx="2526383" cy="1687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617617" y="3821784"/>
            <a:ext cx="2215298" cy="387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664751" y="2799761"/>
            <a:ext cx="3223967" cy="3417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8" y="1128375"/>
            <a:ext cx="10583694" cy="29599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60036" y="227584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0036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9533" y="2318635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59533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16069" y="2275151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42732" y="29769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2" y="25399"/>
            <a:ext cx="10857371" cy="4244943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2536011" y="1724600"/>
            <a:ext cx="108308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7934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4775" y="1726278"/>
            <a:ext cx="1183937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4775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34921" y="1699713"/>
            <a:ext cx="1099891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34922" y="2604686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8142" y="1211654"/>
            <a:ext cx="2500312" cy="27860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98142" y="421701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13 - 9 = 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05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101</Words>
  <Application>Microsoft Office PowerPoint</Application>
  <PresentationFormat>Widescreen</PresentationFormat>
  <Paragraphs>33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微软雅黑</vt:lpstr>
      <vt:lpstr>SimSun</vt:lpstr>
      <vt:lpstr>SimSun</vt:lpstr>
      <vt:lpstr>Arial</vt:lpstr>
      <vt:lpstr>Calibri</vt:lpstr>
      <vt:lpstr>Calibri Light</vt:lpstr>
      <vt:lpstr>inpin heiti</vt:lpstr>
      <vt:lpstr>ITC Avant Garde Std Bk</vt:lpstr>
      <vt:lpstr>Times New Roman</vt:lpstr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39</cp:revision>
  <dcterms:created xsi:type="dcterms:W3CDTF">2021-05-10T04:25:00Z</dcterms:created>
  <dcterms:modified xsi:type="dcterms:W3CDTF">2022-10-06T11:15:40Z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