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90" r:id="rId6"/>
    <p:sldId id="289" r:id="rId7"/>
    <p:sldId id="259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91" r:id="rId16"/>
    <p:sldId id="268" r:id="rId17"/>
    <p:sldId id="282" r:id="rId18"/>
    <p:sldId id="28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2BF2-61E8-49FE-87C9-AC62FAE6DE1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6DDF4-6342-40F0-BB45-40DC17C58F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37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text quay/dừng để điều khiển vòng quay. </a:t>
            </a:r>
          </a:p>
          <a:p>
            <a:r>
              <a:rPr lang="en-US"/>
              <a:t>Vòng quay ngẫu nhiên nên HS đọc lại phép tính cũng được.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7E0F-943D-2F06-1D44-DA7025CEF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53750-25C7-4ECB-D0F8-FCE0A9B30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7891-912E-F685-3C5A-9661B70A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42520-3332-AA84-6700-B8E8104F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185E9-8C17-46A0-4A6A-3C955D06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9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7D85-D60F-B206-67E6-1475231C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3C571-E99F-8919-662A-868F3BE1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93BD-00AB-1573-E829-EA8943F0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33281-A928-332F-30A6-203B9A22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AB809-428B-8A48-6AA6-0E9597A5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8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CB836-631F-BABB-560E-7AF51FA08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92D49-78B4-86BC-A443-FC7B67295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1AF0C-DAD7-A62E-E861-FFD16F6D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454E-95E6-043D-33B2-98FB38BA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74AD-8E7B-4B83-438C-78E8495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9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95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8C98-0EC5-8026-4915-B3E75281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526E-9A9A-DFDC-37A6-D514D7F0C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AF109-B230-3FAF-A5BF-F8FB922F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F26CB-BD11-C56A-C7AB-DA4AAD0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649D-38A1-BB3B-2768-D15D876C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6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234-B1AC-5839-3B64-011B6341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B7C2-22BC-B593-84DB-E2C85F72D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93F5F-86FA-F71F-1C65-EC6D8EDA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6C5C-55D0-6ED3-5922-E454E42A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27D9-3BA9-0C9D-7A52-7961AF0E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0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243E-2E3A-6A11-FC90-976F8030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A537A-5700-3B4C-61DE-811C2686D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2B3BE-E2A5-2A6A-3AEC-DFD3FABD8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1B0FD-FBA8-B8D4-D9B7-AE0B1513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CCDB3-AF4C-29B8-707D-FDB28E4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60313-BBB6-F3F6-79E7-C42B7A5D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4D5E-EE26-0835-EA1E-D08CBE40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E1F2-C041-ECC0-E845-5886C3BC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4AC8C-436F-75FB-28F7-A6668C3CE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D2616-BDB5-503A-27B4-52F90E7B3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CAF48-541D-7FCA-BE3B-A1D6A5D58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C93DF-D6B5-5FE8-AD53-48D339D7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1D96C-C830-F820-B095-71E73E35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E4AA8-F75D-B04C-D6EF-F7C4851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62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CA9-3263-AD4F-F32A-B596CCE3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FBA86-B29B-D6CC-A134-B171A752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412D5-F1B7-8CC0-8535-41768088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CED8B-42DB-8DA6-33D5-FDD22559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5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88FE7-ABD8-29EA-473B-6C66F83F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3863A-053B-1A92-0F49-DCC01D6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FC304-2450-F815-9564-46B575B2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3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5505-37F8-C958-FC80-23FB7D3A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DCE7-B39D-EE98-4E27-069E5011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CCADC-0607-8A13-ACE8-488FCCCA5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53A45-4250-3EFB-3DDF-7132AACE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37CCF-230B-4A3E-E7E9-727530AB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FBCB7-C502-D619-3D25-6F8DC07A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5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03CE-82AE-581F-F42B-9FD2356A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34BB2-CDD4-CFD6-08F8-FD209A236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C4541-3C15-EB14-BD70-ABD6D46FD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C9146-C4A9-55E2-2F41-F2997271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8288-DCA2-40A8-F87A-5C0C8E11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7116-1484-DDFA-5440-D4C05D5D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5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71AE0-1D86-3C0E-1AF0-687C2D4F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62F0-4669-5D65-CA07-0DC0F153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1E993-A73B-E265-54AC-2300DD051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0465-A5C9-4895-9A1C-D9321291BF3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2AFB0-2562-1932-C285-251B52AF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100BC-F3A4-20BF-CA87-59C05656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3876507" y="2881591"/>
            <a:ext cx="4273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19" y="1050376"/>
            <a:ext cx="10376887" cy="494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3127968" y="3805300"/>
            <a:ext cx="6107297" cy="308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170531" y="266327"/>
            <a:ext cx="9121110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Đọc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nội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dung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sau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thảo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3" name="Google Shape;233;p10"/>
          <p:cNvGrpSpPr/>
          <p:nvPr/>
        </p:nvGrpSpPr>
        <p:grpSpPr>
          <a:xfrm>
            <a:off x="344557" y="225287"/>
            <a:ext cx="765037" cy="685386"/>
            <a:chOff x="289719" y="228600"/>
            <a:chExt cx="1268951" cy="1268951"/>
          </a:xfrm>
        </p:grpSpPr>
        <p:sp>
          <p:nvSpPr>
            <p:cNvPr id="234" name="Google Shape;234;p10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010659" y="267111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9" name="Google Shape;249;p11"/>
          <p:cNvGrpSpPr/>
          <p:nvPr/>
        </p:nvGrpSpPr>
        <p:grpSpPr>
          <a:xfrm>
            <a:off x="217014" y="175580"/>
            <a:ext cx="735093" cy="735093"/>
            <a:chOff x="289719" y="228600"/>
            <a:chExt cx="1268951" cy="1268951"/>
          </a:xfrm>
        </p:grpSpPr>
        <p:sp>
          <p:nvSpPr>
            <p:cNvPr id="250" name="Google Shape;250;p11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  <p:sp>
        <p:nvSpPr>
          <p:cNvPr id="252" name="Google Shape;252;p11"/>
          <p:cNvSpPr txBox="1"/>
          <p:nvPr/>
        </p:nvSpPr>
        <p:spPr>
          <a:xfrm>
            <a:off x="1255706" y="3150653"/>
            <a:ext cx="10052009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b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735" y="4810552"/>
            <a:ext cx="1211940" cy="20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045" y="4810552"/>
            <a:ext cx="1080164" cy="20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/>
          <p:nvPr/>
        </p:nvSpPr>
        <p:spPr>
          <a:xfrm>
            <a:off x="4775268" y="4447893"/>
            <a:ext cx="1891508" cy="579278"/>
          </a:xfrm>
          <a:prstGeom prst="wedgeRoundRectCallout">
            <a:avLst>
              <a:gd name="adj1" fmla="val -43344"/>
              <a:gd name="adj2" fmla="val 9060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0 = 0</a:t>
            </a:r>
            <a:endParaRPr sz="1348"/>
          </a:p>
        </p:txBody>
      </p:sp>
      <p:sp>
        <p:nvSpPr>
          <p:cNvPr id="256" name="Google Shape;256;p11"/>
          <p:cNvSpPr/>
          <p:nvPr/>
        </p:nvSpPr>
        <p:spPr>
          <a:xfrm>
            <a:off x="6838470" y="4428837"/>
            <a:ext cx="1891508" cy="617389"/>
          </a:xfrm>
          <a:prstGeom prst="wedgeRoundRectCallout">
            <a:avLst>
              <a:gd name="adj1" fmla="val 43172"/>
              <a:gd name="adj2" fmla="val 113340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0 = 0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2" descr="Ảnh có chứa bản đồ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786" t="16028" r="5786" b="4668"/>
          <a:stretch/>
        </p:blipFill>
        <p:spPr>
          <a:xfrm>
            <a:off x="1063415" y="860511"/>
            <a:ext cx="10065171" cy="577623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1149689" y="228334"/>
            <a:ext cx="10643571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Xem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tranh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nêu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một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tình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huống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438CE-2986-2B18-7A5A-6B0D0C45B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Nhóm 48">
            <a:extLst>
              <a:ext uri="{FF2B5EF4-FFF2-40B4-BE49-F238E27FC236}">
                <a16:creationId xmlns:a16="http://schemas.microsoft.com/office/drawing/2014/main" id="{C5FFB04C-1752-1F13-BB99-AC0450DB3F15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62E0E042-E6EB-481A-7F5B-A19A5C023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34BBAB5E-12AA-F8E0-BB93-0649D809DE01}"/>
                </a:ext>
              </a:extLst>
            </p:cNvPr>
            <p:cNvSpPr txBox="1"/>
            <p:nvPr/>
          </p:nvSpPr>
          <p:spPr>
            <a:xfrm rot="14897297">
              <a:off x="10839229" y="8640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C78BC27D-7A13-6D8F-9B20-A7463A5B89A0}"/>
                </a:ext>
              </a:extLst>
            </p:cNvPr>
            <p:cNvSpPr txBox="1"/>
            <p:nvPr/>
          </p:nvSpPr>
          <p:spPr>
            <a:xfrm rot="17848469">
              <a:off x="12472454" y="1050409"/>
              <a:ext cx="884775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BF25F1C2-1B45-AF49-E166-CBD32770F340}"/>
                </a:ext>
              </a:extLst>
            </p:cNvPr>
            <p:cNvSpPr txBox="1"/>
            <p:nvPr/>
          </p:nvSpPr>
          <p:spPr>
            <a:xfrm rot="19280387">
              <a:off x="13901021" y="1896147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:a16="http://schemas.microsoft.com/office/drawing/2014/main" id="{15322C3E-DC18-C9D8-273C-7D33F47C8B29}"/>
                </a:ext>
              </a:extLst>
            </p:cNvPr>
            <p:cNvSpPr txBox="1"/>
            <p:nvPr/>
          </p:nvSpPr>
          <p:spPr>
            <a:xfrm>
              <a:off x="14481206" y="35565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4746805A-FCDE-910E-570C-00E7F7846CF0}"/>
                </a:ext>
              </a:extLst>
            </p:cNvPr>
            <p:cNvSpPr txBox="1"/>
            <p:nvPr/>
          </p:nvSpPr>
          <p:spPr>
            <a:xfrm rot="2334982">
              <a:off x="13854526" y="5213575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E2BC0CFE-DC2C-18F1-EAF2-A15EC8F8EB93}"/>
                </a:ext>
              </a:extLst>
            </p:cNvPr>
            <p:cNvSpPr txBox="1"/>
            <p:nvPr/>
          </p:nvSpPr>
          <p:spPr>
            <a:xfrm rot="4541019">
              <a:off x="12480818" y="6119912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6171645D-189B-EA9F-9ED2-900F2F16D47F}"/>
                </a:ext>
              </a:extLst>
            </p:cNvPr>
            <p:cNvSpPr txBox="1"/>
            <p:nvPr/>
          </p:nvSpPr>
          <p:spPr>
            <a:xfrm rot="6554113">
              <a:off x="10903717" y="6094079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D8EB897D-4F96-E524-0AD8-38706A71E34B}"/>
                </a:ext>
              </a:extLst>
            </p:cNvPr>
            <p:cNvSpPr txBox="1"/>
            <p:nvPr/>
          </p:nvSpPr>
          <p:spPr>
            <a:xfrm rot="8764984">
              <a:off x="9408021" y="5151583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47" name="Hộp Văn bản 46">
              <a:extLst>
                <a:ext uri="{FF2B5EF4-FFF2-40B4-BE49-F238E27FC236}">
                  <a16:creationId xmlns:a16="http://schemas.microsoft.com/office/drawing/2014/main" id="{1A230DE5-B28B-BA15-747F-B1FC6A7E5831}"/>
                </a:ext>
              </a:extLst>
            </p:cNvPr>
            <p:cNvSpPr txBox="1"/>
            <p:nvPr/>
          </p:nvSpPr>
          <p:spPr>
            <a:xfrm rot="11008513">
              <a:off x="8953053" y="338435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DA8CCD06-CFF6-908A-E943-DB072475721A}"/>
                </a:ext>
              </a:extLst>
            </p:cNvPr>
            <p:cNvSpPr txBox="1"/>
            <p:nvPr/>
          </p:nvSpPr>
          <p:spPr>
            <a:xfrm rot="12922515">
              <a:off x="9389973" y="2069612"/>
              <a:ext cx="133584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0F535965-4912-9CE2-78AB-05C31BE8F0A0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28" name="Mũi tên: Hình ngũ giác 27">
              <a:extLst>
                <a:ext uri="{FF2B5EF4-FFF2-40B4-BE49-F238E27FC236}">
                  <a16:creationId xmlns:a16="http://schemas.microsoft.com/office/drawing/2014/main" id="{A582F221-4926-84B8-7477-86CFB03FB3B2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C7A5090E-15DF-3F54-C184-841B602E056A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33" name="Hình ảnh 3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0D79D51-85F0-E0E3-1E81-032F272A2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45FF96C7-0453-8F4A-06FD-A8EFD292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8" y="99121"/>
            <a:ext cx="5865016" cy="3295820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A5562CE2-F0E5-8FBD-E833-8721A5C1D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967" y="913825"/>
            <a:ext cx="3967392" cy="1589176"/>
          </a:xfrm>
          <a:prstGeom prst="rect">
            <a:avLst/>
          </a:prstGeom>
        </p:spPr>
      </p:pic>
      <p:sp>
        <p:nvSpPr>
          <p:cNvPr id="50" name="Hình chữ nhật: Góc Tròn 49">
            <a:extLst>
              <a:ext uri="{FF2B5EF4-FFF2-40B4-BE49-F238E27FC236}">
                <a16:creationId xmlns:a16="http://schemas.microsoft.com/office/drawing/2014/main" id="{A05FE767-97F4-BE70-657C-57F0761EA70D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</p:spTree>
    <p:extLst>
      <p:ext uri="{BB962C8B-B14F-4D97-AF65-F5344CB8AC3E}">
        <p14:creationId xmlns:p14="http://schemas.microsoft.com/office/powerpoint/2010/main" val="32542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061337" y="2162586"/>
            <a:ext cx="696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380360" y="335280"/>
            <a:ext cx="1534714" cy="1820003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534404" y="4745611"/>
            <a:ext cx="2374873" cy="2108042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409728" y="5292545"/>
            <a:ext cx="1527739" cy="1075960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0001483" y="447909"/>
            <a:ext cx="1236107" cy="9933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2930863" y="467591"/>
            <a:ext cx="6330275" cy="898975"/>
            <a:chOff x="4260177" y="618442"/>
            <a:chExt cx="8451082" cy="120015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79" cy="12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4800"/>
              </a:pP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Ò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Ơ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Ề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Ệ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348"/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937282" y="2274686"/>
            <a:ext cx="10360148" cy="2170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Luật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chơi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Học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sinh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thứ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trả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lời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các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mà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giáo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viên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đưa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ra.</a:t>
            </a:r>
            <a:endParaRPr sz="3296" b="1" dirty="0">
              <a:solidFill>
                <a:srgbClr val="833C0B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560543" y="220583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178621" y="429466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0899161" y="3426784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6143119" y="5507543"/>
            <a:ext cx="693849" cy="39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1046922" y="270934"/>
            <a:ext cx="2968032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endParaRPr sz="3296" b="1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32020" y="2086814"/>
            <a:ext cx="2529194" cy="5071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91583" y="3117406"/>
            <a:ext cx="2921327" cy="5071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012911" y="2119710"/>
            <a:ext cx="2529194" cy="5071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245529" y="3154775"/>
            <a:ext cx="2124027" cy="5071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946799" y="2153074"/>
            <a:ext cx="2529194" cy="5071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960051" y="3162608"/>
            <a:ext cx="2529194" cy="5071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8891342" y="2159735"/>
            <a:ext cx="2529194" cy="50718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891342" y="3122852"/>
            <a:ext cx="2529194" cy="5071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739853" y="2080223"/>
            <a:ext cx="1736726" cy="50718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820223" y="3117406"/>
            <a:ext cx="1736726" cy="50718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480965" y="2111165"/>
            <a:ext cx="1736726" cy="50718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501193" y="3159799"/>
            <a:ext cx="1736726" cy="50718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7397509" y="2159517"/>
            <a:ext cx="1736726" cy="50718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7448334" y="3162608"/>
            <a:ext cx="1736726" cy="50718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0316387" y="2146701"/>
            <a:ext cx="1736726" cy="507187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0316387" y="3134997"/>
            <a:ext cx="1736726" cy="50718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217015" y="175580"/>
            <a:ext cx="829908" cy="729809"/>
            <a:chOff x="289719" y="228600"/>
            <a:chExt cx="1268951" cy="1268951"/>
          </a:xfrm>
        </p:grpSpPr>
        <p:sp>
          <p:nvSpPr>
            <p:cNvPr id="177" name="Google Shape;177;p6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48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97" y="4348"/>
            <a:ext cx="11508695" cy="593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1765317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842580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941473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765317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2842580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941473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131637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9208901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0307793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8135443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9212706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0311599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217014" y="4520565"/>
            <a:ext cx="761574" cy="2766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3296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978588" y="254964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4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060293" y="4395417"/>
            <a:ext cx="11110555" cy="10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cũng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bằng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chính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đó</a:t>
            </a:r>
            <a:endParaRPr sz="13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1312269" y="3448155"/>
            <a:ext cx="1111055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thế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?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217015" y="175580"/>
            <a:ext cx="761574" cy="735093"/>
            <a:chOff x="289719" y="228600"/>
            <a:chExt cx="1268951" cy="1268951"/>
          </a:xfrm>
        </p:grpSpPr>
        <p:sp>
          <p:nvSpPr>
            <p:cNvPr id="213" name="Google Shape;213;p8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348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328053" y="109063"/>
            <a:ext cx="992019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817" y="2558489"/>
            <a:ext cx="2561774" cy="431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196" y="2534987"/>
            <a:ext cx="2283229" cy="431866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613127" y="1196086"/>
            <a:ext cx="2889069" cy="1484016"/>
          </a:xfrm>
          <a:prstGeom prst="wedgeRoundRectCallout">
            <a:avLst>
              <a:gd name="adj1" fmla="val -35378"/>
              <a:gd name="adj2" fmla="val 9507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1 = 3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8 x 1 = 8 </a:t>
            </a:r>
            <a:endParaRPr sz="1348"/>
          </a:p>
        </p:txBody>
      </p:sp>
      <p:sp>
        <p:nvSpPr>
          <p:cNvPr id="223" name="Google Shape;223;p9"/>
          <p:cNvSpPr/>
          <p:nvPr/>
        </p:nvSpPr>
        <p:spPr>
          <a:xfrm>
            <a:off x="8660327" y="1185839"/>
            <a:ext cx="2889069" cy="1484016"/>
          </a:xfrm>
          <a:prstGeom prst="wedgeRoundRectCallout">
            <a:avLst>
              <a:gd name="adj1" fmla="val -49789"/>
              <a:gd name="adj2" fmla="val 8059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1 = 6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 x 6 = 6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B30D6-B784-4692-B785-064843E12F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5F8CA6-93F0-492C-B5B8-7C49C8A9E9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2CBA6E-9F44-4C36-AA2F-E4C8EB09C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332</Words>
  <Application>Microsoft Office PowerPoint</Application>
  <PresentationFormat>Widescreen</PresentationFormat>
  <Paragraphs>104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#9Slide02 Noi dung dai</vt:lpstr>
      <vt:lpstr>Arial</vt:lpstr>
      <vt:lpstr>Arial-Rounded</vt:lpstr>
      <vt:lpstr>Calibri</vt:lpstr>
      <vt:lpstr>Calibri Light</vt:lpstr>
      <vt:lpstr>Questrial</vt:lpstr>
      <vt:lpstr>SVN-Poky's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2022-09-30T03:30:02Z</dcterms:created>
  <dcterms:modified xsi:type="dcterms:W3CDTF">2022-10-10T05:19:17Z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