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8"/>
  </p:notesMasterIdLst>
  <p:sldIdLst>
    <p:sldId id="410" r:id="rId4"/>
    <p:sldId id="414" r:id="rId5"/>
    <p:sldId id="342" r:id="rId6"/>
    <p:sldId id="428" r:id="rId7"/>
    <p:sldId id="418" r:id="rId8"/>
    <p:sldId id="416" r:id="rId9"/>
    <p:sldId id="417" r:id="rId10"/>
    <p:sldId id="300" r:id="rId11"/>
    <p:sldId id="419" r:id="rId12"/>
    <p:sldId id="415" r:id="rId13"/>
    <p:sldId id="348" r:id="rId14"/>
    <p:sldId id="310" r:id="rId15"/>
    <p:sldId id="349" r:id="rId16"/>
    <p:sldId id="426" r:id="rId17"/>
    <p:sldId id="344" r:id="rId18"/>
    <p:sldId id="351" r:id="rId19"/>
    <p:sldId id="427" r:id="rId20"/>
    <p:sldId id="345" r:id="rId21"/>
    <p:sldId id="429" r:id="rId22"/>
    <p:sldId id="420" r:id="rId23"/>
    <p:sldId id="430" r:id="rId24"/>
    <p:sldId id="425" r:id="rId25"/>
    <p:sldId id="432" r:id="rId26"/>
    <p:sldId id="433" r:id="rId27"/>
  </p:sldIdLst>
  <p:sldSz cx="12192000" cy="6858000"/>
  <p:notesSz cx="6858000" cy="9144000"/>
  <p:custDataLst>
    <p:tags r:id="rId3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DF"/>
    <a:srgbClr val="FDF0E7"/>
    <a:srgbClr val="FEDEF7"/>
    <a:srgbClr val="5D2884"/>
    <a:srgbClr val="0000CC"/>
    <a:srgbClr val="231CB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>
      <p:cViewPr varScale="1">
        <p:scale>
          <a:sx n="69" d="100"/>
          <a:sy n="69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0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A1CB-915B-463E-808F-5A2265A4311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5E97-06A7-4F1A-8603-3CC8670503F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B028-ABBD-4475-BB7F-645E0ABAB77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311" y="355"/>
            <a:ext cx="1174919" cy="119614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80417" y="292221"/>
            <a:ext cx="1030521" cy="15073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10394353"/>
              </a:avLst>
            </a:prstTxWarp>
            <a:spAutoFit/>
          </a:bodyPr>
          <a:lstStyle/>
          <a:p>
            <a:pPr algn="ctr"/>
            <a:r>
              <a:rPr lang="en-US" sz="9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K4.TH Quang Vinh</a:t>
            </a:r>
            <a:endParaRPr lang="en-US" sz="9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2F45-B332-4C2F-951D-CB6E6C05FD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2BF2-715B-4634-A836-3D88355A23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5C4E-B3C2-4C37-8FA3-175A5BF96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AF5E-2946-41B5-BA42-EFFBDE24E42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oleObject" Target="../embeddings/oleObject4.bin"/><Relationship Id="rId7" Type="http://schemas.openxmlformats.org/officeDocument/2006/relationships/oleObject" Target="../embeddings/oleObject3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9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tbrd013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" y="0"/>
            <a:ext cx="121814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2098431"/>
            <a:ext cx="3636644" cy="247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1"/>
          <p:cNvGrpSpPr/>
          <p:nvPr/>
        </p:nvGrpSpPr>
        <p:grpSpPr bwMode="auto">
          <a:xfrm>
            <a:off x="31254" y="5138175"/>
            <a:ext cx="9144000" cy="1562641"/>
            <a:chOff x="0" y="3079"/>
            <a:chExt cx="5760" cy="1241"/>
          </a:xfrm>
        </p:grpSpPr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Clip" r:id="rId3" imgW="4446270" imgH="4417695" progId="MS_ClipArt_Gallery.2">
                    <p:embed/>
                  </p:oleObj>
                </mc:Choice>
                <mc:Fallback>
                  <p:oleObj name="Clip" r:id="rId3" imgW="4446270" imgH="4417695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Clip" r:id="rId5" imgW="4286250" imgH="3676650" progId="MS_ClipArt_Gallery.2">
                    <p:embed/>
                  </p:oleObj>
                </mc:Choice>
                <mc:Fallback>
                  <p:oleObj name="Clip" r:id="rId5" imgW="4286250" imgH="367665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Clip" r:id="rId7" imgW="4446270" imgH="4417695" progId="MS_ClipArt_Gallery.2">
                    <p:embed/>
                  </p:oleObj>
                </mc:Choice>
                <mc:Fallback>
                  <p:oleObj name="Clip" r:id="rId7" imgW="4446270" imgH="4417695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Clip" r:id="rId8" imgW="4286250" imgH="3676650" progId="MS_ClipArt_Gallery.2">
                    <p:embed/>
                  </p:oleObj>
                </mc:Choice>
                <mc:Fallback>
                  <p:oleObj name="Clip" r:id="rId8" imgW="4286250" imgH="367665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Clip" r:id="rId9" imgW="4286250" imgH="3676650" progId="MS_ClipArt_Gallery.2">
                    <p:embed/>
                  </p:oleObj>
                </mc:Choice>
                <mc:Fallback>
                  <p:oleObj name="Clip" r:id="rId9" imgW="4286250" imgH="367665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1"/>
          <p:cNvSpPr txBox="1"/>
          <p:nvPr/>
        </p:nvSpPr>
        <p:spPr>
          <a:xfrm>
            <a:off x="3457937" y="2087520"/>
            <a:ext cx="441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kumimoji="0" lang="en-US" sz="40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705600" y="2590800"/>
            <a:ext cx="28648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-ten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7680176" y="1636073"/>
            <a:ext cx="2517106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(Trang 50)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9" y="3234275"/>
            <a:ext cx="5652864" cy="17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5076119" y="1165623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303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3600" b="1" dirty="0">
              <a:solidFill>
                <a:srgbClr val="0303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95600" y="692696"/>
            <a:ext cx="7704856" cy="57092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vẻo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lõi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hữu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4" y="245815"/>
            <a:ext cx="2812891" cy="1945285"/>
          </a:xfrm>
          <a:prstGeom prst="teardro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5013177"/>
            <a:ext cx="2969260" cy="168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62142"/>
            <a:ext cx="4977136" cy="264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5560" y="1844824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7968" y="3212976"/>
            <a:ext cx="879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416064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32" y="2697540"/>
            <a:ext cx="10210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7527" y="1752600"/>
            <a:ext cx="10071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3399" y="4797152"/>
            <a:ext cx="6700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62142"/>
            <a:ext cx="4977136" cy="264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5840" y="3352800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tin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512" y="1828800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170" y="5562599"/>
            <a:ext cx="58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151" y="4782233"/>
            <a:ext cx="638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5560" y="1373281"/>
            <a:ext cx="7920880" cy="44319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thiệt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rằng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“Xin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Kìa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cặp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săn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chắc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loan tin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1" y="224464"/>
            <a:ext cx="3257371" cy="185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038967"/>
            <a:ext cx="2962076" cy="157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4228573" cy="240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247735"/>
            <a:ext cx="2744888" cy="1457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644" y="3438267"/>
            <a:ext cx="6856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12" y="403813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927176" y="44624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2140" y="1662203"/>
            <a:ext cx="5402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5725" y="2242574"/>
            <a:ext cx="895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25" y="-126656"/>
            <a:ext cx="4119408" cy="234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840663"/>
            <a:ext cx="3798268" cy="201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384" y="4914343"/>
            <a:ext cx="75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123" y="4268012"/>
            <a:ext cx="5522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909020" y="42034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416" y="2372399"/>
            <a:ext cx="9908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tin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400" y="1724305"/>
            <a:ext cx="11072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63552" y="1772523"/>
            <a:ext cx="7848872" cy="25391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bay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Quắp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đuôi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thì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Rõ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dối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ai.”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" y="132916"/>
            <a:ext cx="3307189" cy="1882553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191805"/>
            <a:ext cx="4740450" cy="251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09613" y="1524000"/>
            <a:ext cx="120823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613" y="2667000"/>
            <a:ext cx="120823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tin”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936899" y="193948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119" y="561421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613" y="4903591"/>
            <a:ext cx="76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604" y="2060848"/>
            <a:ext cx="1155476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71464" y="3838892"/>
            <a:ext cx="504056" cy="526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0" y="0"/>
            <a:ext cx="12195010" cy="6838647"/>
            <a:chOff x="-3010" y="0"/>
            <a:chExt cx="12195010" cy="6838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7557" t="18500" r="29328" b="13275"/>
            <a:stretch>
              <a:fillRect/>
            </a:stretch>
          </p:blipFill>
          <p:spPr>
            <a:xfrm>
              <a:off x="-3010" y="0"/>
              <a:ext cx="12195010" cy="683864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143672" y="1988840"/>
              <a:ext cx="6696744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8208" y="4869160"/>
              <a:ext cx="280831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87044" y="3013947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/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0751" y="1796623"/>
            <a:ext cx="8403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448" y="2492896"/>
            <a:ext cx="1058517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 con người hãy cảnh giác, thông minh như Gà Trống, chớ tin những lời lẽ ngọt ngào của kẻ xấu như Cáo.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5440" y="3068960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9456" y="2209800"/>
            <a:ext cx="1082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56"/>
            <a:ext cx="4079775" cy="23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100387"/>
            <a:ext cx="4905128" cy="260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24000" y="188640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2664" y="1844824"/>
            <a:ext cx="441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kumimoji="0" lang="en-US" sz="40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2682786"/>
            <a:ext cx="11089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sng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sz="3600" b="1" i="0" u="sng" strike="noStrike" kern="1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3600" b="1" i="0" u="none" strike="noStrike" kern="1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b="1" kern="10" dirty="0">
                <a:solidFill>
                  <a:srgbClr val="0303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vi-VN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 con người hãy cảnh giác, thông minh như Gà Trống, chớ tin những lời lẽ ngọt ngào của kẻ xấu như Cáo. 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991110"/>
            <a:ext cx="3996680" cy="16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2392" y="112648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5998"/>
            <a:ext cx="2105788" cy="163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 descr="White marble"/>
          <p:cNvSpPr txBox="1">
            <a:spLocks noChangeArrowheads="1"/>
          </p:cNvSpPr>
          <p:nvPr/>
        </p:nvSpPr>
        <p:spPr bwMode="auto">
          <a:xfrm>
            <a:off x="3505200" y="6248401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2" name="Text Box 6" descr="White marble"/>
          <p:cNvSpPr txBox="1">
            <a:spLocks noChangeArrowheads="1"/>
          </p:cNvSpPr>
          <p:nvPr/>
        </p:nvSpPr>
        <p:spPr bwMode="auto">
          <a:xfrm>
            <a:off x="1828800" y="22098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9" descr="White marble"/>
          <p:cNvSpPr txBox="1">
            <a:spLocks noChangeArrowheads="1"/>
          </p:cNvSpPr>
          <p:nvPr/>
        </p:nvSpPr>
        <p:spPr bwMode="auto">
          <a:xfrm>
            <a:off x="1905000" y="4419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/>
          </a:p>
        </p:txBody>
      </p:sp>
      <p:sp>
        <p:nvSpPr>
          <p:cNvPr id="60426" name="Text Box 10" descr="White marble"/>
          <p:cNvSpPr txBox="1">
            <a:spLocks noChangeArrowheads="1"/>
          </p:cNvSpPr>
          <p:nvPr/>
        </p:nvSpPr>
        <p:spPr bwMode="auto">
          <a:xfrm>
            <a:off x="3048000" y="2667001"/>
            <a:ext cx="58674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/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vi-VN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11" descr="White marble"/>
          <p:cNvSpPr txBox="1">
            <a:spLocks noChangeArrowheads="1"/>
          </p:cNvSpPr>
          <p:nvPr/>
        </p:nvSpPr>
        <p:spPr bwMode="auto">
          <a:xfrm>
            <a:off x="4343400" y="2514601"/>
            <a:ext cx="6324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/>
              <a:t> </a:t>
            </a:r>
            <a:endParaRPr lang="en-US" altLang="vi-VN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3600" dirty="0"/>
          </a:p>
        </p:txBody>
      </p:sp>
      <p:sp>
        <p:nvSpPr>
          <p:cNvPr id="60428" name="Text Box 12" descr="White marble"/>
          <p:cNvSpPr txBox="1">
            <a:spLocks noChangeArrowheads="1"/>
          </p:cNvSpPr>
          <p:nvPr/>
        </p:nvSpPr>
        <p:spPr bwMode="auto">
          <a:xfrm>
            <a:off x="3124200" y="4648200"/>
            <a:ext cx="5562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tin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400" dirty="0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5562600" y="2895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6096000" y="3276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3886200" y="4038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5638800" y="3657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5486400" y="51054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4800600" y="54864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6" grpId="0" build="allAtOnce"/>
      <p:bldP spid="60428" grpId="0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 descr="White marble"/>
          <p:cNvSpPr txBox="1">
            <a:spLocks noChangeArrowheads="1"/>
          </p:cNvSpPr>
          <p:nvPr/>
        </p:nvSpPr>
        <p:spPr bwMode="auto">
          <a:xfrm>
            <a:off x="2057400" y="4876801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9399" name="Text Box 7" descr="White marble"/>
          <p:cNvSpPr txBox="1">
            <a:spLocks noChangeArrowheads="1"/>
          </p:cNvSpPr>
          <p:nvPr/>
        </p:nvSpPr>
        <p:spPr bwMode="auto">
          <a:xfrm>
            <a:off x="1905000" y="20574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2" name="Text Box 10" descr="White marble"/>
          <p:cNvSpPr txBox="1">
            <a:spLocks noChangeArrowheads="1"/>
          </p:cNvSpPr>
          <p:nvPr/>
        </p:nvSpPr>
        <p:spPr bwMode="auto">
          <a:xfrm>
            <a:off x="1905000" y="306896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/>
              <a:t>*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0" name="Group 11"/>
          <p:cNvGrpSpPr/>
          <p:nvPr/>
        </p:nvGrpSpPr>
        <p:grpSpPr bwMode="auto">
          <a:xfrm>
            <a:off x="1524000" y="4887914"/>
            <a:ext cx="9144000" cy="1970087"/>
            <a:chOff x="0" y="3079"/>
            <a:chExt cx="5760" cy="1241"/>
          </a:xfrm>
        </p:grpSpPr>
        <p:graphicFrame>
          <p:nvGraphicFramePr>
            <p:cNvPr id="11271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Clip" r:id="rId1" imgW="4446270" imgH="4417695" progId="MS_ClipArt_Gallery.2">
                    <p:embed/>
                  </p:oleObj>
                </mc:Choice>
                <mc:Fallback>
                  <p:oleObj name="Clip" r:id="rId1" imgW="4446270" imgH="4417695" progId="MS_ClipArt_Gallery.2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Clip" r:id="rId3" imgW="4286250" imgH="3676650" progId="MS_ClipArt_Gallery.2">
                    <p:embed/>
                  </p:oleObj>
                </mc:Choice>
                <mc:Fallback>
                  <p:oleObj name="Clip" r:id="rId3" imgW="4286250" imgH="3676650" progId="MS_ClipArt_Gallery.2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Clip" r:id="rId5" imgW="4446270" imgH="4417695" progId="MS_ClipArt_Gallery.2">
                    <p:embed/>
                  </p:oleObj>
                </mc:Choice>
                <mc:Fallback>
                  <p:oleObj name="Clip" r:id="rId5" imgW="4446270" imgH="4417695" progId="MS_ClipArt_Gallery.2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Clip" r:id="rId6" imgW="4286250" imgH="3676650" progId="MS_ClipArt_Gallery.2">
                    <p:embed/>
                  </p:oleObj>
                </mc:Choice>
                <mc:Fallback>
                  <p:oleObj name="Clip" r:id="rId6" imgW="4286250" imgH="3676650" progId="MS_ClipArt_Gallery.2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Clip" r:id="rId7" imgW="4286250" imgH="3676650" progId="MS_ClipArt_Gallery.2">
                    <p:embed/>
                  </p:oleObj>
                </mc:Choice>
                <mc:Fallback>
                  <p:oleObj name="Clip" r:id="rId7" imgW="4286250" imgH="3676650" progId="MS_ClipArt_Gallery.2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>
            <a:fillRect/>
          </a:stretch>
        </p:blipFill>
        <p:spPr>
          <a:xfrm>
            <a:off x="-672752" y="-1224117"/>
            <a:ext cx="12887982" cy="943304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8600" y="-820269"/>
            <a:ext cx="11734800" cy="75258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06008" y="711562"/>
            <a:ext cx="6066656" cy="50937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Nghe </a:t>
            </a:r>
            <a:r>
              <a:rPr lang="en-US" sz="2800" dirty="0" err="1">
                <a:latin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thiệt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</a:rPr>
              <a:t> : “Xin </a:t>
            </a:r>
            <a:r>
              <a:rPr 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lòng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Mừng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</a:rPr>
              <a:t>mừng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săn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</a:rPr>
              <a:t> loan tin </a:t>
            </a:r>
            <a:r>
              <a:rPr lang="en-US" sz="2800" dirty="0" err="1">
                <a:latin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</a:rPr>
              <a:t>.”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</a:rPr>
              <a:t> bay 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Quắp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đuôi</a:t>
            </a:r>
            <a:r>
              <a:rPr lang="en-US" sz="2800" dirty="0">
                <a:latin typeface="Times New Roman" panose="02020603050405020304" pitchFamily="18" charset="0"/>
              </a:rPr>
              <a:t>, co </a:t>
            </a:r>
            <a:r>
              <a:rPr lang="en-US" sz="2800" dirty="0" err="1">
                <a:latin typeface="Times New Roman" panose="02020603050405020304" pitchFamily="18" charset="0"/>
              </a:rPr>
              <a:t>cẳng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</a:rPr>
              <a:t>khoái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phường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dối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</a:rPr>
              <a:t> ai.”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7992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TRỐNG VÀ CÁO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764704"/>
            <a:ext cx="5929807" cy="50937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vẻo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lõi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</a:rPr>
              <a:t> kia </a:t>
            </a:r>
            <a:r>
              <a:rPr lang="en-US" sz="2800" dirty="0" err="1">
                <a:latin typeface="Times New Roman" panose="02020603050405020304" pitchFamily="18" charset="0"/>
              </a:rPr>
              <a:t>đon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ngỏ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Muôn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rày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</a:rPr>
              <a:t> hay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Xin </a:t>
            </a:r>
            <a:r>
              <a:rPr lang="en-US" sz="2800" dirty="0" err="1">
                <a:latin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</a:rPr>
              <a:t>ngại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</a:rPr>
              <a:t>.”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052" y="5982379"/>
            <a:ext cx="37635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PHÔNG – TEN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9800" y="1045715"/>
            <a:ext cx="5638800" cy="44781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7818" y="1072709"/>
            <a:ext cx="5638800" cy="44781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5676264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PHÔNG–TEN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19800" y="921435"/>
            <a:ext cx="0" cy="49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3" y="190694"/>
            <a:ext cx="1376509" cy="9519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01" y="5434413"/>
            <a:ext cx="2252600" cy="119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7528" y="1916832"/>
            <a:ext cx="8784976" cy="2592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3624" y="178247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õi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7816" y="407881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ữu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080" y="321297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6080" y="249289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đuôi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7816" y="335873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7816" y="256664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6080" y="1741747"/>
            <a:ext cx="280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6080" y="400680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151784" y="260648"/>
            <a:ext cx="4608512" cy="1232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1544" y="2200796"/>
            <a:ext cx="9289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lõi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kia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</a:t>
            </a:r>
            <a:endParaRPr lang="en-US" sz="3600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4151784" y="260648"/>
            <a:ext cx="4608512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" y="-1"/>
            <a:ext cx="3817618" cy="217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63" y="5394649"/>
            <a:ext cx="2725937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5" descr="White marble"/>
          <p:cNvSpPr txBox="1">
            <a:spLocks noChangeArrowheads="1"/>
          </p:cNvSpPr>
          <p:nvPr/>
        </p:nvSpPr>
        <p:spPr bwMode="auto">
          <a:xfrm>
            <a:off x="2209800" y="518160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 descr="White marble"/>
          <p:cNvSpPr txBox="1">
            <a:spLocks noChangeArrowheads="1"/>
          </p:cNvSpPr>
          <p:nvPr/>
        </p:nvSpPr>
        <p:spPr bwMode="auto">
          <a:xfrm>
            <a:off x="1622964" y="1556792"/>
            <a:ext cx="255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 descr="White marble"/>
          <p:cNvSpPr txBox="1">
            <a:spLocks noChangeArrowheads="1"/>
          </p:cNvSpPr>
          <p:nvPr/>
        </p:nvSpPr>
        <p:spPr bwMode="auto">
          <a:xfrm>
            <a:off x="1559496" y="2852936"/>
            <a:ext cx="2592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 descr="White marble"/>
          <p:cNvSpPr txBox="1">
            <a:spLocks noChangeArrowheads="1"/>
          </p:cNvSpPr>
          <p:nvPr/>
        </p:nvSpPr>
        <p:spPr bwMode="auto">
          <a:xfrm>
            <a:off x="1559496" y="4005064"/>
            <a:ext cx="1954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tin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 descr="White marble"/>
          <p:cNvSpPr txBox="1">
            <a:spLocks noChangeArrowheads="1"/>
          </p:cNvSpPr>
          <p:nvPr/>
        </p:nvSpPr>
        <p:spPr bwMode="auto">
          <a:xfrm>
            <a:off x="1559496" y="5220489"/>
            <a:ext cx="3817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 descr="White marble"/>
          <p:cNvSpPr txBox="1">
            <a:spLocks noChangeArrowheads="1"/>
          </p:cNvSpPr>
          <p:nvPr/>
        </p:nvSpPr>
        <p:spPr bwMode="auto">
          <a:xfrm>
            <a:off x="3352800" y="1556792"/>
            <a:ext cx="7380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 descr="White marble"/>
          <p:cNvSpPr txBox="1">
            <a:spLocks noChangeArrowheads="1"/>
          </p:cNvSpPr>
          <p:nvPr/>
        </p:nvSpPr>
        <p:spPr bwMode="auto">
          <a:xfrm>
            <a:off x="3657600" y="2852936"/>
            <a:ext cx="70763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 descr="White marble"/>
          <p:cNvSpPr txBox="1">
            <a:spLocks noChangeArrowheads="1"/>
          </p:cNvSpPr>
          <p:nvPr/>
        </p:nvSpPr>
        <p:spPr bwMode="auto">
          <a:xfrm>
            <a:off x="3448653" y="4077072"/>
            <a:ext cx="6886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 descr="White marble"/>
          <p:cNvSpPr txBox="1">
            <a:spLocks noChangeArrowheads="1"/>
          </p:cNvSpPr>
          <p:nvPr/>
        </p:nvSpPr>
        <p:spPr bwMode="auto">
          <a:xfrm>
            <a:off x="5173982" y="5229200"/>
            <a:ext cx="5330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27" y="-23307"/>
            <a:ext cx="12192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3935760" y="116632"/>
            <a:ext cx="4608512" cy="1232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7528" y="1916832"/>
            <a:ext cx="8784976" cy="2592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tags/tag1.xml><?xml version="1.0" encoding="utf-8"?>
<p:tagLst xmlns:p="http://schemas.openxmlformats.org/presentationml/2006/main">
  <p:tag name="TIMING" val="|8.4|1.9|4.1|1.5|4.4|0.9|3.9|1.9"/>
</p:tagLst>
</file>

<file path=ppt/tags/tag10.xml><?xml version="1.0" encoding="utf-8"?>
<p:tagLst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10&quot;/&gt;&lt;/object&gt;&lt;object type=&quot;3&quot; unique_id=&quot;10004&quot;&gt;&lt;property id=&quot;20148&quot; value=&quot;5&quot;/&gt;&lt;property id=&quot;20300&quot; value=&quot;Slide 2&quot;/&gt;&lt;property id=&quot;20307&quot; value=&quot;414&quot;/&gt;&lt;/object&gt;&lt;object type=&quot;3&quot; unique_id=&quot;10005&quot;&gt;&lt;property id=&quot;20148&quot; value=&quot;5&quot;/&gt;&lt;property id=&quot;20300&quot; value=&quot;Slide 3&quot;/&gt;&lt;property id=&quot;20307&quot; value=&quot;342&quot;/&gt;&lt;/object&gt;&lt;object type=&quot;3&quot; unique_id=&quot;10006&quot;&gt;&lt;property id=&quot;20148&quot; value=&quot;5&quot;/&gt;&lt;property id=&quot;20300&quot; value=&quot;Slide 4&quot;/&gt;&lt;property id=&quot;20307&quot; value=&quot;428&quot;/&gt;&lt;/object&gt;&lt;object type=&quot;3&quot; unique_id=&quot;10007&quot;&gt;&lt;property id=&quot;20148&quot; value=&quot;5&quot;/&gt;&lt;property id=&quot;20300&quot; value=&quot;Slide 5&quot;/&gt;&lt;property id=&quot;20307&quot; value=&quot;418&quot;/&gt;&lt;/object&gt;&lt;object type=&quot;3&quot; unique_id=&quot;10008&quot;&gt;&lt;property id=&quot;20148&quot; value=&quot;5&quot;/&gt;&lt;property id=&quot;20300&quot; value=&quot;Slide 6&quot;/&gt;&lt;property id=&quot;20307&quot; value=&quot;416&quot;/&gt;&lt;/object&gt;&lt;object type=&quot;3&quot; unique_id=&quot;10009&quot;&gt;&lt;property id=&quot;20148&quot; value=&quot;5&quot;/&gt;&lt;property id=&quot;20300&quot; value=&quot;Slide 7&quot;/&gt;&lt;property id=&quot;20307&quot; value=&quot;417&quot;/&gt;&lt;/object&gt;&lt;object type=&quot;3&quot; unique_id=&quot;10010&quot;&gt;&lt;property id=&quot;20148&quot; value=&quot;5&quot;/&gt;&lt;property id=&quot;20300&quot; value=&quot;Slide 8&quot;/&gt;&lt;property id=&quot;20307&quot; value=&quot;300&quot;/&gt;&lt;/object&gt;&lt;object type=&quot;3&quot; unique_id=&quot;10011&quot;&gt;&lt;property id=&quot;20148&quot; value=&quot;5&quot;/&gt;&lt;property id=&quot;20300&quot; value=&quot;Slide 9&quot;/&gt;&lt;property id=&quot;20307&quot; value=&quot;419&quot;/&gt;&lt;/object&gt;&lt;object type=&quot;3&quot; unique_id=&quot;10012&quot;&gt;&lt;property id=&quot;20148&quot; value=&quot;5&quot;/&gt;&lt;property id=&quot;20300&quot; value=&quot;Slide 10&quot;/&gt;&lt;property id=&quot;20307&quot; value=&quot;415&quot;/&gt;&lt;/object&gt;&lt;object type=&quot;3&quot; unique_id=&quot;10013&quot;&gt;&lt;property id=&quot;20148&quot; value=&quot;5&quot;/&gt;&lt;property id=&quot;20300&quot; value=&quot;Slide 11&quot;/&gt;&lt;property id=&quot;20307&quot; value=&quot;348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49&quot;/&gt;&lt;/object&gt;&lt;object type=&quot;3&quot; unique_id=&quot;10016&quot;&gt;&lt;property id=&quot;20148&quot; value=&quot;5&quot;/&gt;&lt;property id=&quot;20300&quot; value=&quot;Slide 14&quot;/&gt;&lt;property id=&quot;20307&quot; value=&quot;426&quot;/&gt;&lt;/object&gt;&lt;object type=&quot;3&quot; unique_id=&quot;10017&quot;&gt;&lt;property id=&quot;20148&quot; value=&quot;5&quot;/&gt;&lt;property id=&quot;20300&quot; value=&quot;Slide 15&quot;/&gt;&lt;property id=&quot;20307&quot; value=&quot;344&quot;/&gt;&lt;/object&gt;&lt;object type=&quot;3&quot; unique_id=&quot;10018&quot;&gt;&lt;property id=&quot;20148&quot; value=&quot;5&quot;/&gt;&lt;property id=&quot;20300&quot; value=&quot;Slide 16&quot;/&gt;&lt;property id=&quot;20307&quot; value=&quot;351&quot;/&gt;&lt;/object&gt;&lt;object type=&quot;3&quot; unique_id=&quot;10019&quot;&gt;&lt;property id=&quot;20148&quot; value=&quot;5&quot;/&gt;&lt;property id=&quot;20300&quot; value=&quot;Slide 17&quot;/&gt;&lt;property id=&quot;20307&quot; value=&quot;427&quot;/&gt;&lt;/object&gt;&lt;object type=&quot;3&quot; unique_id=&quot;10021&quot;&gt;&lt;property id=&quot;20148&quot; value=&quot;5&quot;/&gt;&lt;property id=&quot;20300&quot; value=&quot;Slide 18&quot;/&gt;&lt;property id=&quot;20307&quot; value=&quot;345&quot;/&gt;&lt;/object&gt;&lt;object type=&quot;3&quot; unique_id=&quot;10025&quot;&gt;&lt;property id=&quot;20148&quot; value=&quot;5&quot;/&gt;&lt;property id=&quot;20300&quot; value=&quot;Slide 20&quot;/&gt;&lt;property id=&quot;20307&quot; value=&quot;420&quot;/&gt;&lt;/object&gt;&lt;object type=&quot;3&quot; unique_id=&quot;10026&quot;&gt;&lt;property id=&quot;20148&quot; value=&quot;5&quot;/&gt;&lt;property id=&quot;20300&quot; value=&quot;Slide 22&quot;/&gt;&lt;property id=&quot;20307&quot; value=&quot;425&quot;/&gt;&lt;/object&gt;&lt;object type=&quot;3&quot; unique_id=&quot;10088&quot;&gt;&lt;property id=&quot;20148&quot; value=&quot;5&quot;/&gt;&lt;property id=&quot;20300&quot; value=&quot;Slide 19&quot;/&gt;&lt;property id=&quot;20307&quot; value=&quot;429&quot;/&gt;&lt;/object&gt;&lt;object type=&quot;3&quot; unique_id=&quot;10089&quot;&gt;&lt;property id=&quot;20148&quot; value=&quot;5&quot;/&gt;&lt;property id=&quot;20300&quot; value=&quot;Slide 21&quot;/&gt;&lt;property id=&quot;20307&quot; value=&quot;430&quot;/&gt;&lt;/object&gt;&lt;object type=&quot;3&quot; unique_id=&quot;10143&quot;&gt;&lt;property id=&quot;20148&quot; value=&quot;5&quot;/&gt;&lt;property id=&quot;20300&quot; value=&quot;Slide 23&quot;/&gt;&lt;property id=&quot;20307&quot; value=&quot;432&quot;/&gt;&lt;/object&gt;&lt;object type=&quot;3&quot; unique_id=&quot;10144&quot;&gt;&lt;property id=&quot;20148&quot; value=&quot;5&quot;/&gt;&lt;property id=&quot;20300&quot; value=&quot;Slide 24&quot;/&gt;&lt;property id=&quot;20307&quot; value=&quot;433&quot;/&gt;&lt;/object&gt;&lt;/object&gt;&lt;object type=&quot;8&quot; unique_id=&quot;10058&quot;&gt;&lt;/object&gt;&lt;/object&gt;&lt;/database&gt;"/>
  <p:tag name="SECTOMILLISECCONVERTED" val="1"/>
</p:tagLst>
</file>

<file path=ppt/tags/tag2.xml><?xml version="1.0" encoding="utf-8"?>
<p:tagLst xmlns:p="http://schemas.openxmlformats.org/presentationml/2006/main">
  <p:tag name="TIMING" val="|2.7|1.3|12"/>
</p:tagLst>
</file>

<file path=ppt/tags/tag3.xml><?xml version="1.0" encoding="utf-8"?>
<p:tagLst xmlns:p="http://schemas.openxmlformats.org/presentationml/2006/main">
  <p:tag name="TIMING" val="|2.7|1.3|12"/>
</p:tagLst>
</file>

<file path=ppt/tags/tag4.xml><?xml version="1.0" encoding="utf-8"?>
<p:tagLst xmlns:p="http://schemas.openxmlformats.org/presentationml/2006/main">
  <p:tag name="TIMING" val="|2.7|1.3|12"/>
</p:tagLst>
</file>

<file path=ppt/tags/tag5.xml><?xml version="1.0" encoding="utf-8"?>
<p:tagLst xmlns:p="http://schemas.openxmlformats.org/presentationml/2006/main">
  <p:tag name="TIMING" val="|2.7|1.3|12"/>
</p:tagLst>
</file>

<file path=ppt/tags/tag6.xml><?xml version="1.0" encoding="utf-8"?>
<p:tagLst xmlns:p="http://schemas.openxmlformats.org/presentationml/2006/main">
  <p:tag name="TIMING" val="|2.7|1.3|12"/>
</p:tagLst>
</file>

<file path=ppt/tags/tag7.xml><?xml version="1.0" encoding="utf-8"?>
<p:tagLst xmlns:p="http://schemas.openxmlformats.org/presentationml/2006/main">
  <p:tag name="TIMING" val="|2.7|1.3|12"/>
</p:tagLst>
</file>

<file path=ppt/tags/tag8.xml><?xml version="1.0" encoding="utf-8"?>
<p:tagLst xmlns:p="http://schemas.openxmlformats.org/presentationml/2006/main">
  <p:tag name="TIMING" val="|2.7|1.3|12"/>
</p:tagLst>
</file>

<file path=ppt/tags/tag9.xml><?xml version="1.0" encoding="utf-8"?>
<p:tagLst xmlns:p="http://schemas.openxmlformats.org/presentationml/2006/main">
  <p:tag name="TIMING" val="|2.7|1.3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5223</Words>
  <Application>WPS Presentation</Application>
  <PresentationFormat>Widescreen</PresentationFormat>
  <Paragraphs>262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1_Office Theme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LATE BETTER THAN NEVER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 KIM QUY</dc:creator>
  <cp:lastModifiedBy>LAPTOP T&amp;T 444 TCV</cp:lastModifiedBy>
  <cp:revision>276</cp:revision>
  <dcterms:created xsi:type="dcterms:W3CDTF">2001-12-31T17:04:00Z</dcterms:created>
  <dcterms:modified xsi:type="dcterms:W3CDTF">2022-10-05T01:06:23Z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3D2DE8409DBB4F7493CDA0DEC0E93DC4</vt:lpwstr>
  </property>
  <property fmtid="{D5CDD505-2E9C-101B-9397-08002B2CF9AE}" pid="3" name="KSOProductBuildVer">
    <vt:lpwstr>1033-11.2.0.11341</vt:lpwstr>
  </property>
</Properties>
</file>