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0"/>
  </p:notesMasterIdLst>
  <p:sldIdLst>
    <p:sldId id="257" r:id="rId3"/>
    <p:sldId id="295" r:id="rId4"/>
    <p:sldId id="310" r:id="rId5"/>
    <p:sldId id="299" r:id="rId6"/>
    <p:sldId id="300" r:id="rId7"/>
    <p:sldId id="309" r:id="rId8"/>
    <p:sldId id="305" r:id="rId9"/>
    <p:sldId id="306" r:id="rId10"/>
    <p:sldId id="307" r:id="rId11"/>
    <p:sldId id="311" r:id="rId12"/>
    <p:sldId id="308" r:id="rId13"/>
    <p:sldId id="312" r:id="rId14"/>
    <p:sldId id="269" r:id="rId15"/>
    <p:sldId id="272" r:id="rId16"/>
    <p:sldId id="273" r:id="rId17"/>
    <p:sldId id="274" r:id="rId18"/>
    <p:sldId id="30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6" d="100"/>
          <a:sy n="66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07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910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039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702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115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473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997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Chào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mừng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các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em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đến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với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tiết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Toán</a:t>
            </a:r>
            <a:endParaRPr lang="en-US" altLang="zh-CN" sz="7200" b="1" noProof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字魂17号-萌趣果冻体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sz="8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7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21" t="4482" r="748" b="1280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6" name="TextBox 5"/>
          <p:cNvSpPr txBox="1"/>
          <p:nvPr/>
        </p:nvSpPr>
        <p:spPr>
          <a:xfrm>
            <a:off x="280703" y="4755470"/>
            <a:ext cx="115118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 nay, bạn voi lại có một cách tính khác muốn giới thiệu cho chúng mình, các con cùng quan sát nhé!</a:t>
            </a:r>
            <a:endParaRPr lang="en-US" sz="2800" b="1" i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80" y="798345"/>
            <a:ext cx="10351032" cy="381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34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TMV96CQ146R4Wk1Jlo6xUYyR3SNkruJ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9756" y="0"/>
            <a:ext cx="12314606" cy="692757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66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Luyện</a:t>
            </a:r>
            <a:r>
              <a:rPr lang="en-US" altLang="zh-CN" sz="88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tập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1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29559"/>
            <a:ext cx="12273698" cy="542041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07390" y="75415"/>
            <a:ext cx="779581" cy="75414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48034" y="149954"/>
            <a:ext cx="1216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92967" y="2556459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588996" y="857840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588996" y="1611984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333746" y="1611984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622026" y="5311630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600310" y="3718500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600310" y="4486411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333746" y="4383464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69118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546448" y="2379894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570176" y="2379894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546448" y="4877997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570176" y="4877997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68" y="148374"/>
            <a:ext cx="12097732" cy="1847850"/>
          </a:xfrm>
          <a:prstGeom prst="rect">
            <a:avLst/>
          </a:prstGeom>
        </p:spPr>
      </p:pic>
      <p:sp>
        <p:nvSpPr>
          <p:cNvPr id="6" name="Text Box 7"/>
          <p:cNvSpPr txBox="1"/>
          <p:nvPr/>
        </p:nvSpPr>
        <p:spPr>
          <a:xfrm>
            <a:off x="3126563" y="765276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  <a:endParaRPr lang="en-US" sz="3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7"/>
          <p:cNvSpPr txBox="1"/>
          <p:nvPr/>
        </p:nvSpPr>
        <p:spPr>
          <a:xfrm>
            <a:off x="3126562" y="1316564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  <a:endParaRPr lang="en-US" sz="3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7182396" y="765276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  <a:endParaRPr lang="en-US" sz="3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7"/>
          <p:cNvSpPr txBox="1"/>
          <p:nvPr/>
        </p:nvSpPr>
        <p:spPr>
          <a:xfrm>
            <a:off x="7182396" y="1316564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40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endParaRPr lang="en-US" sz="3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7"/>
          <p:cNvSpPr txBox="1"/>
          <p:nvPr/>
        </p:nvSpPr>
        <p:spPr>
          <a:xfrm>
            <a:off x="11238229" y="765276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7</a:t>
            </a:r>
            <a:endParaRPr lang="en-US" sz="3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7"/>
          <p:cNvSpPr txBox="1"/>
          <p:nvPr/>
        </p:nvSpPr>
        <p:spPr>
          <a:xfrm>
            <a:off x="11238231" y="1316564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9</a:t>
            </a:r>
            <a:endParaRPr lang="en-US" sz="3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6640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895998" y="5462459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639957" y="5462459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22597" y="5462459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310852" y="6214433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6" name="Oval 15"/>
          <p:cNvSpPr/>
          <p:nvPr/>
        </p:nvSpPr>
        <p:spPr>
          <a:xfrm>
            <a:off x="3779286" y="5500166"/>
            <a:ext cx="677152" cy="5895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236572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74507" y="632953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997265" y="557704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462012" y="2868329"/>
            <a:ext cx="10950548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lvl="0" algn="ctr">
              <a:defRPr/>
            </a:pP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  <a:p>
            <a:pPr lvl="0" algn="ctr">
              <a:defRPr/>
            </a:pP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32)</a:t>
            </a:r>
            <a:endParaRPr lang="en-US" sz="4400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0" y="-85829"/>
            <a:ext cx="4355558" cy="2651501"/>
          </a:xfrm>
          <a:prstGeom prst="rect">
            <a:avLst/>
          </a:prstGeom>
        </p:spPr>
      </p:pic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3022333" y="2069432"/>
            <a:ext cx="578109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37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425612" y="1295013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1566" y="-1"/>
            <a:ext cx="4355558" cy="265150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80160" y="2184932"/>
            <a:ext cx="9442382" cy="206210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20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20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80160" y="2184932"/>
            <a:ext cx="9442382" cy="30469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20.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20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10;  lấy10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56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8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ác Ngày Trong Tuần   Các Ngày Trong Tuần Lễ   Toán Lớp 1 Đổi Mới   Ca Nhạc Thiếu Nh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7745" y="255705"/>
            <a:ext cx="9871075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1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Khám</a:t>
            </a:r>
            <a:r>
              <a:rPr lang="en-US" altLang="zh-CN" sz="88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phá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53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14" y="98659"/>
            <a:ext cx="10046174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2878" y="5284269"/>
            <a:ext cx="1007956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 đầu có bao nhiêu bạn ngồi xem ảo thuật?</a:t>
            </a:r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2878" y="5786795"/>
            <a:ext cx="1007956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mấy bạn rời đi?</a:t>
            </a:r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9904" y="6283963"/>
            <a:ext cx="1007956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 lại bao nhiêu bạn đang ngồi xem ảo thuật?</a:t>
            </a:r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0278" y="4784104"/>
            <a:ext cx="1007956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con có biết chú nghệ sĩ đang biểu diễn tiết mục gì không?</a:t>
            </a:r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20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14" y="98659"/>
            <a:ext cx="10046174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2878" y="5284269"/>
            <a:ext cx="1007956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 đầu có 13 bạn ngồi xem ảo thuật.</a:t>
            </a:r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2878" y="5786795"/>
            <a:ext cx="1007956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4 bạn rời đi.</a:t>
            </a:r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9904" y="6283963"/>
            <a:ext cx="1007956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 lại 9 bạn đang ngồi xem ảo thuật.</a:t>
            </a:r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0278" y="4784104"/>
            <a:ext cx="1007956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 nghệ sĩ đang biểu diễn ảo thuật.</a:t>
            </a:r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96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sz="8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7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21" t="4482" r="748" b="1280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5" name="TextBox 4"/>
          <p:cNvSpPr txBox="1"/>
          <p:nvPr/>
        </p:nvSpPr>
        <p:spPr>
          <a:xfrm>
            <a:off x="4263994" y="3070725"/>
            <a:ext cx="5005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– 4 = 9</a:t>
            </a:r>
            <a:endParaRPr lang="en-US" sz="4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6650" y="1147176"/>
            <a:ext cx="117139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đã sử dụng phép tính gì để tìm số bạn còn lại?</a:t>
            </a:r>
            <a:endParaRPr lang="en-US" sz="44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167" y="3725216"/>
            <a:ext cx="3860833" cy="316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0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295</Words>
  <Application>Microsoft Office PowerPoint</Application>
  <PresentationFormat>Widescreen</PresentationFormat>
  <Paragraphs>59</Paragraphs>
  <Slides>17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微软雅黑</vt:lpstr>
      <vt:lpstr>SimSun</vt:lpstr>
      <vt:lpstr>SimSun</vt:lpstr>
      <vt:lpstr>Arial</vt:lpstr>
      <vt:lpstr>Arial-Rounded</vt:lpstr>
      <vt:lpstr>Calibri</vt:lpstr>
      <vt:lpstr>ITC Avant Garde Std Bk</vt:lpstr>
      <vt:lpstr>Times New Roman</vt:lpstr>
      <vt:lpstr>UTM Avo</vt:lpstr>
      <vt:lpstr>字魂17号-萌趣果冻体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19</cp:revision>
  <dcterms:created xsi:type="dcterms:W3CDTF">2021-05-12T10:24:12Z</dcterms:created>
  <dcterms:modified xsi:type="dcterms:W3CDTF">2022-09-04T01:14:57Z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