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360" r:id="rId3"/>
    <p:sldId id="280" r:id="rId4"/>
    <p:sldId id="361" r:id="rId5"/>
    <p:sldId id="362" r:id="rId6"/>
    <p:sldId id="336" r:id="rId7"/>
    <p:sldId id="291" r:id="rId8"/>
    <p:sldId id="292" r:id="rId9"/>
    <p:sldId id="279" r:id="rId10"/>
    <p:sldId id="300" r:id="rId11"/>
    <p:sldId id="363" r:id="rId12"/>
    <p:sldId id="338" r:id="rId13"/>
    <p:sldId id="364" r:id="rId14"/>
    <p:sldId id="285" r:id="rId15"/>
    <p:sldId id="283" r:id="rId16"/>
    <p:sldId id="286" r:id="rId17"/>
    <p:sldId id="287" r:id="rId18"/>
    <p:sldId id="356" r:id="rId19"/>
    <p:sldId id="365" r:id="rId20"/>
    <p:sldId id="359" r:id="rId21"/>
    <p:sldId id="259" r:id="rId22"/>
    <p:sldId id="263" r:id="rId23"/>
    <p:sldId id="366" r:id="rId24"/>
    <p:sldId id="36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75E0B-9285-431E-960C-C1255521BCD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725B-0873-452E-B801-98769096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46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56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0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9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3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3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3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88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2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8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6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4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8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8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5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9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9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39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8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5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8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3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1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0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0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3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4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3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3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3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7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5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4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4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6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0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01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3" r:id="rId3"/>
    <p:sldLayoutId id="2147483662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702" r:id="rId20"/>
    <p:sldLayoutId id="2147483701" r:id="rId21"/>
    <p:sldLayoutId id="2147483668" r:id="rId22"/>
    <p:sldLayoutId id="2147483669" r:id="rId23"/>
    <p:sldLayoutId id="2147483670" r:id="rId24"/>
    <p:sldLayoutId id="2147483671" r:id="rId25"/>
    <p:sldLayoutId id="2147483698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436185" y="3276989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11112" y="8344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6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9798" y="1294190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64" y="-707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5" y="473126"/>
            <a:ext cx="11616947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46530" y="1755550"/>
          <a:ext cx="78676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094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874301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54921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403" y="5676230"/>
            <a:ext cx="11694530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6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" y="-424532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898634" y="3018985"/>
            <a:ext cx="68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9798" y="1294190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64" y="-707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5" y="473126"/>
            <a:ext cx="11616947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46530" y="1755550"/>
          <a:ext cx="78676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094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874301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54921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403" y="5676230"/>
            <a:ext cx="11694530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0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5313" y="312852"/>
            <a:ext cx="1176359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3538" y="2348460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EE2B62A-8DC4-4336-BDE6-F99C903C2D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" y="4393294"/>
            <a:ext cx="2608155" cy="24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2805" y="579650"/>
            <a:ext cx="1156165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7374" y="1690446"/>
            <a:ext cx="10642661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2AF2132-D8EE-4A56-AA83-9823B80A53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294"/>
            <a:ext cx="2608155" cy="24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9548" y="320916"/>
            <a:ext cx="11543426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548" y="1335205"/>
            <a:ext cx="7605357" cy="3283849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E23922B0-2AB0-483F-94DE-C83D466859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294"/>
            <a:ext cx="2608155" cy="24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38526" y="106083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8526" y="920979"/>
            <a:ext cx="9910789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3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(VD: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348662" y="1553593"/>
            <a:ext cx="482602" cy="470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51577" y="2217900"/>
            <a:ext cx="482602" cy="470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8446" y="2871173"/>
            <a:ext cx="482602" cy="470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2CF17334-72E6-4197-BE44-380F5D9AF0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3878"/>
            <a:ext cx="1887959" cy="17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281C9-A58E-4ADF-B754-3ACB19F8F05E}"/>
              </a:ext>
            </a:extLst>
          </p:cNvPr>
          <p:cNvSpPr/>
          <p:nvPr/>
        </p:nvSpPr>
        <p:spPr>
          <a:xfrm>
            <a:off x="1519517" y="1191957"/>
            <a:ext cx="9843247" cy="19467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3764" y="1611352"/>
            <a:ext cx="7989222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8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6600" b="1" i="0" u="none" strike="noStrike" kern="1200" cap="none" spc="8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8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6600" b="1" i="0" u="none" strike="noStrike" kern="1200" cap="none" spc="8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8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66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9AEE8D99-2F70-4757-BA1D-BC8FDAAB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44">
            <a:off x="2121617" y="3962400"/>
            <a:ext cx="86535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9798" y="1294190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64" y="-707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5" y="473126"/>
            <a:ext cx="11616947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46530" y="1755550"/>
          <a:ext cx="78676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094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874301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54921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403" y="5676230"/>
            <a:ext cx="11694530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281C9-A58E-4ADF-B754-3ACB19F8F05E}"/>
              </a:ext>
            </a:extLst>
          </p:cNvPr>
          <p:cNvSpPr/>
          <p:nvPr/>
        </p:nvSpPr>
        <p:spPr>
          <a:xfrm>
            <a:off x="2532368" y="1146385"/>
            <a:ext cx="7127264" cy="19467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9AEE8D99-2F70-4757-BA1D-BC8FDAAB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44">
            <a:off x="2121617" y="3962400"/>
            <a:ext cx="8653517" cy="2895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87D58E-E6ED-4F52-9DE0-3EA38C406A9C}"/>
              </a:ext>
            </a:extLst>
          </p:cNvPr>
          <p:cNvSpPr txBox="1"/>
          <p:nvPr/>
        </p:nvSpPr>
        <p:spPr>
          <a:xfrm>
            <a:off x="3034748" y="1068319"/>
            <a:ext cx="6096000" cy="198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82" y="2666490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6" y="-424532"/>
            <a:ext cx="9911657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3B375-E4AE-4686-ADB0-713236DCE83E}"/>
              </a:ext>
            </a:extLst>
          </p:cNvPr>
          <p:cNvSpPr txBox="1"/>
          <p:nvPr/>
        </p:nvSpPr>
        <p:spPr>
          <a:xfrm>
            <a:off x="1123945" y="2190585"/>
            <a:ext cx="254034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8645B-3CBC-4DF4-BA5C-20B312E9BCE7}"/>
              </a:ext>
            </a:extLst>
          </p:cNvPr>
          <p:cNvSpPr txBox="1"/>
          <p:nvPr/>
        </p:nvSpPr>
        <p:spPr>
          <a:xfrm>
            <a:off x="1123945" y="317344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370140" y="304322"/>
            <a:ext cx="94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1498"/>
              </p:ext>
            </p:extLst>
          </p:nvPr>
        </p:nvGraphicFramePr>
        <p:xfrm>
          <a:off x="1370140" y="1020759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90823" y="5372792"/>
            <a:ext cx="9397999" cy="147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2C643-5A22-4A37-B438-46B74D8FAD55}"/>
              </a:ext>
            </a:extLst>
          </p:cNvPr>
          <p:cNvSpPr/>
          <p:nvPr/>
        </p:nvSpPr>
        <p:spPr>
          <a:xfrm>
            <a:off x="154308" y="175391"/>
            <a:ext cx="10864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256C96-CA2A-4FF7-AC68-6763E0CBB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836914"/>
            <a:ext cx="7933765" cy="602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20949" y="5568"/>
            <a:ext cx="11971051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483301" y="1567824"/>
            <a:ext cx="29931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dụng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F5CA378-9E7E-4E53-89DF-CFA6610D7F2B}"/>
              </a:ext>
            </a:extLst>
          </p:cNvPr>
          <p:cNvSpPr/>
          <p:nvPr/>
        </p:nvSpPr>
        <p:spPr>
          <a:xfrm>
            <a:off x="2082882" y="3077029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  <a:defRPr/>
            </a:pPr>
            <a:r>
              <a:rPr lang="en-US" sz="3200" noProof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đọc danh sách lớp.</a:t>
            </a:r>
            <a:endParaRPr kumimoji="0" lang="en-US" sz="3200" i="0" u="none" strike="noStrike" kern="1200" cap="none" spc="0" normalizeH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aseline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Chuẩn</a:t>
            </a:r>
            <a:r>
              <a:rPr lang="en-US" sz="32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bị bài Tập đọc tiếp theo.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" y="-136445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3" y="471696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77" y="561895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28" y="406037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30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800" y="1537855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100" dirty="0">
              <a:solidFill>
                <a:srgbClr val="281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110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100" dirty="0">
              <a:solidFill>
                <a:srgbClr val="281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 smtClean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rgbClr val="281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3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3925" y="452996"/>
            <a:ext cx="2632914" cy="706589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84311C-FFD4-4943-8F72-6440F2331509}"/>
              </a:ext>
            </a:extLst>
          </p:cNvPr>
          <p:cNvGrpSpPr/>
          <p:nvPr/>
        </p:nvGrpSpPr>
        <p:grpSpPr>
          <a:xfrm>
            <a:off x="1596697" y="2242643"/>
            <a:ext cx="9888814" cy="1778723"/>
            <a:chOff x="593100" y="3887737"/>
            <a:chExt cx="10466614" cy="177872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FA4EF6-99F4-4C1B-B2E8-7E9492ECF4E9}"/>
                </a:ext>
              </a:extLst>
            </p:cNvPr>
            <p:cNvSpPr/>
            <p:nvPr/>
          </p:nvSpPr>
          <p:spPr>
            <a:xfrm>
              <a:off x="593100" y="3887737"/>
              <a:ext cx="10229691" cy="17787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4E386-97B1-4B06-9D7E-5554175CAC61}"/>
                </a:ext>
              </a:extLst>
            </p:cNvPr>
            <p:cNvSpPr txBox="1"/>
            <p:nvPr/>
          </p:nvSpPr>
          <p:spPr>
            <a:xfrm>
              <a:off x="682315" y="4058032"/>
              <a:ext cx="10377399" cy="141570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đoạn 1,2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D3E0F-25B3-48A1-A064-DA19A494B584}"/>
              </a:ext>
            </a:extLst>
          </p:cNvPr>
          <p:cNvGrpSpPr/>
          <p:nvPr/>
        </p:nvGrpSpPr>
        <p:grpSpPr>
          <a:xfrm>
            <a:off x="1168621" y="1965732"/>
            <a:ext cx="10112658" cy="2457581"/>
            <a:chOff x="140258" y="118326"/>
            <a:chExt cx="9761640" cy="17388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6AEA05-4E11-412E-B167-F6695E6E3E89}"/>
                </a:ext>
              </a:extLst>
            </p:cNvPr>
            <p:cNvSpPr/>
            <p:nvPr/>
          </p:nvSpPr>
          <p:spPr>
            <a:xfrm>
              <a:off x="140258" y="118326"/>
              <a:ext cx="9761640" cy="17388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BEA1D-216C-4F10-B709-E0EF32F20986}"/>
                </a:ext>
              </a:extLst>
            </p:cNvPr>
            <p:cNvSpPr txBox="1"/>
            <p:nvPr/>
          </p:nvSpPr>
          <p:spPr>
            <a:xfrm>
              <a:off x="358156" y="118326"/>
              <a:ext cx="9325845" cy="145897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3,4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3FF7DE-D169-48A8-B972-3111B896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57" y="172387"/>
            <a:ext cx="7931543" cy="668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67686-F344-475B-B689-8E8A5C7F3268}"/>
              </a:ext>
            </a:extLst>
          </p:cNvPr>
          <p:cNvSpPr txBox="1"/>
          <p:nvPr/>
        </p:nvSpPr>
        <p:spPr>
          <a:xfrm>
            <a:off x="222657" y="1410280"/>
            <a:ext cx="4186562" cy="270836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Danh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tham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Danh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Danh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Sao </a:t>
            </a:r>
            <a:r>
              <a:rPr lang="en-US" sz="240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DADBD-71AA-4E5A-953F-46DAD231E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15615" y="155752"/>
            <a:ext cx="1576528" cy="10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DADBD-71AA-4E5A-953F-46DAD231E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84190" y="0"/>
            <a:ext cx="1879663" cy="1208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57EBA-A238-4B82-BD48-AD6338D30286}"/>
              </a:ext>
            </a:extLst>
          </p:cNvPr>
          <p:cNvSpPr txBox="1"/>
          <p:nvPr/>
        </p:nvSpPr>
        <p:spPr>
          <a:xfrm>
            <a:off x="2279315" y="276375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D56C3-2A1F-4C02-95A4-4CB253F2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60" y="749013"/>
            <a:ext cx="7247457" cy="61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1009" y="120283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64" y="-707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5" y="473126"/>
            <a:ext cx="11616947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65872"/>
              </p:ext>
            </p:extLst>
          </p:nvPr>
        </p:nvGraphicFramePr>
        <p:xfrm>
          <a:off x="2755225" y="1649287"/>
          <a:ext cx="749484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673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738117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381054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8733" y="5653041"/>
            <a:ext cx="11694530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665340" y="1709782"/>
            <a:ext cx="0" cy="3840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943825" y="5571993"/>
            <a:ext cx="70723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312531" y="260146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10016154" y="2226108"/>
            <a:ext cx="2175845" cy="1243944"/>
          </a:xfrm>
          <a:prstGeom prst="cloudCallout">
            <a:avLst>
              <a:gd name="adj1" fmla="val -50364"/>
              <a:gd name="adj2" fmla="val 633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9798" y="1294190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64" y="-707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5" y="473126"/>
            <a:ext cx="11616947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14275"/>
              </p:ext>
            </p:extLst>
          </p:nvPr>
        </p:nvGraphicFramePr>
        <p:xfrm>
          <a:off x="2446530" y="1755550"/>
          <a:ext cx="78676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094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874301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54921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Hân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Phùng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Khánh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403" y="5676230"/>
            <a:ext cx="11694530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66367A-F3C2-4B54-996F-C81167F86699}"/>
              </a:ext>
            </a:extLst>
          </p:cNvPr>
          <p:cNvSpPr/>
          <p:nvPr/>
        </p:nvSpPr>
        <p:spPr>
          <a:xfrm>
            <a:off x="914965" y="473126"/>
            <a:ext cx="290356" cy="3120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51CA34-8133-4180-BAD3-2341C75197A7}"/>
              </a:ext>
            </a:extLst>
          </p:cNvPr>
          <p:cNvSpPr/>
          <p:nvPr/>
        </p:nvSpPr>
        <p:spPr>
          <a:xfrm>
            <a:off x="2019442" y="1294190"/>
            <a:ext cx="290356" cy="3120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B18130-7984-4BF9-950C-A9501A81578F}"/>
              </a:ext>
            </a:extLst>
          </p:cNvPr>
          <p:cNvSpPr/>
          <p:nvPr/>
        </p:nvSpPr>
        <p:spPr>
          <a:xfrm>
            <a:off x="769787" y="5676230"/>
            <a:ext cx="290356" cy="3120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159961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1008</Words>
  <Application>Microsoft Office PowerPoint</Application>
  <PresentationFormat>Widescreen</PresentationFormat>
  <Paragraphs>245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Calibri Light</vt:lpstr>
      <vt:lpstr>等线</vt:lpstr>
      <vt:lpstr>字魂59号-创粗黑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23</cp:revision>
  <dcterms:created xsi:type="dcterms:W3CDTF">2021-07-15T08:46:36Z</dcterms:created>
  <dcterms:modified xsi:type="dcterms:W3CDTF">2021-10-13T02:43:55Z</dcterms:modified>
</cp:coreProperties>
</file>