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67" r:id="rId3"/>
    <p:sldId id="258" r:id="rId4"/>
    <p:sldId id="264" r:id="rId5"/>
    <p:sldId id="262" r:id="rId6"/>
    <p:sldId id="266" r:id="rId7"/>
    <p:sldId id="257" r:id="rId8"/>
    <p:sldId id="260" r:id="rId9"/>
    <p:sldId id="261" r:id="rId10"/>
    <p:sldId id="265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10-10T12:40:23.76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32767 9699 0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10-13T03:42:48.6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18802 15032 0,'0'0'125,"0"24"-109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41A31-8E52-4494-8EEA-8F4FA283D128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580EB-472A-4F70-B1BD-8C06A5DC7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96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804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34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4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00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96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3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55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59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40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41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94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01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9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24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86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3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9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1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0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49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509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00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4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93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7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2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4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6A794-FBB5-4835-BE0B-120501A01D6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7EB35-458F-4DDD-945A-2D692286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5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5" r:id="rId3"/>
    <p:sldLayoutId id="2147483674" r:id="rId4"/>
    <p:sldLayoutId id="2147483673" r:id="rId5"/>
    <p:sldLayoutId id="2147483672" r:id="rId6"/>
    <p:sldLayoutId id="2147483670" r:id="rId7"/>
    <p:sldLayoutId id="2147483669" r:id="rId8"/>
    <p:sldLayoutId id="2147483668" r:id="rId9"/>
    <p:sldLayoutId id="2147483667" r:id="rId10"/>
    <p:sldLayoutId id="2147483666" r:id="rId11"/>
    <p:sldLayoutId id="2147483665" r:id="rId12"/>
    <p:sldLayoutId id="2147483664" r:id="rId13"/>
    <p:sldLayoutId id="2147483662" r:id="rId14"/>
    <p:sldLayoutId id="2147483661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71" r:id="rId21"/>
    <p:sldLayoutId id="2147483663" r:id="rId22"/>
    <p:sldLayoutId id="2147483656" r:id="rId23"/>
    <p:sldLayoutId id="2147483657" r:id="rId24"/>
    <p:sldLayoutId id="2147483658" r:id="rId25"/>
    <p:sldLayoutId id="2147483659" r:id="rId26"/>
    <p:sldLayoutId id="214748366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customXml" Target="../ink/ink2.xml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418" cy="6857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9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>
                    <a:lumMod val="85000"/>
                  </a:schemeClr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29135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9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998" y="1294767"/>
            <a:ext cx="10321718" cy="53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0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75823" y="779647"/>
            <a:ext cx="5800378" cy="70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2" name="39"/>
          <p:cNvSpPr txBox="1"/>
          <p:nvPr/>
        </p:nvSpPr>
        <p:spPr>
          <a:xfrm flipH="1">
            <a:off x="758136" y="1669104"/>
            <a:ext cx="1097991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4400" spc="10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(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36, 37)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7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13164" y="2118509"/>
            <a:ext cx="9509378" cy="25801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Thực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hành tính nhẩm với các phép tính trừ có nhớ trong phạm vi 20.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bảng trừ để làm tính và giải toán.</a:t>
            </a:r>
          </a:p>
          <a:p>
            <a:pPr marL="571500" indent="-571500">
              <a:buFontTx/>
              <a:buChar char="-"/>
            </a:pPr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5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0" y="0"/>
            <a:ext cx="12122870" cy="708895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348033" y="2196446"/>
            <a:ext cx="4100660" cy="27243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830371" y="2601798"/>
            <a:ext cx="1567992" cy="1076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648173" y="2318994"/>
            <a:ext cx="1894788" cy="23252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290009" y="2601798"/>
            <a:ext cx="3712589" cy="1764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880701" y="2535810"/>
            <a:ext cx="4335544" cy="23079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146303" y="2318994"/>
            <a:ext cx="4005606" cy="28563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341713" y="2318994"/>
            <a:ext cx="2856125" cy="12254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1796120" y="349164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86760" y="348228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6768720" y="5411520"/>
              <a:ext cx="360" cy="9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59360" y="5402160"/>
                <a:ext cx="19080" cy="2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570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4" y="0"/>
            <a:ext cx="12117126" cy="6867525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13" name="Rounded Rectangle 12"/>
          <p:cNvSpPr/>
          <p:nvPr/>
        </p:nvSpPr>
        <p:spPr>
          <a:xfrm>
            <a:off x="797487" y="3155121"/>
            <a:ext cx="1342397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187019" y="3155121"/>
            <a:ext cx="1349604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18 - 9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28896" y="2164866"/>
            <a:ext cx="1359681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816447" y="2681619"/>
            <a:ext cx="1406166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11 - 3</a:t>
            </a:r>
            <a:endParaRPr lang="en-US" sz="2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555040" y="3190231"/>
            <a:ext cx="136963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16 - 8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201373" y="1618011"/>
            <a:ext cx="1412450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835408" y="2175292"/>
            <a:ext cx="136596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16 - 9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835408" y="2707040"/>
            <a:ext cx="136596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11 - 4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201373" y="2681618"/>
            <a:ext cx="1327608" cy="5276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</a:t>
            </a:r>
            <a:endParaRPr lang="en-US" sz="2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32375" y="5579799"/>
            <a:ext cx="1354644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196442" y="5022200"/>
            <a:ext cx="1358248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187020" y="5542643"/>
            <a:ext cx="1367670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 </a:t>
            </a:r>
            <a:endParaRPr lang="en-US" sz="2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489436" y="6099924"/>
            <a:ext cx="1363746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11 - 5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839880" y="5585774"/>
            <a:ext cx="1399094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12 - 7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238974" y="5022200"/>
            <a:ext cx="1349603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13 - 8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251542" y="5579799"/>
            <a:ext cx="133703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11 - 6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122030" y="5022200"/>
            <a:ext cx="147372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420521" y="5553948"/>
            <a:ext cx="1467437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12 - 8</a:t>
            </a:r>
          </a:p>
        </p:txBody>
      </p:sp>
    </p:spTree>
    <p:extLst>
      <p:ext uri="{BB962C8B-B14F-4D97-AF65-F5344CB8AC3E}">
        <p14:creationId xmlns:p14="http://schemas.microsoft.com/office/powerpoint/2010/main" val="4677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" y="-85725"/>
            <a:ext cx="11824305" cy="67056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13" name="Oval 12"/>
          <p:cNvSpPr/>
          <p:nvPr/>
        </p:nvSpPr>
        <p:spPr>
          <a:xfrm>
            <a:off x="4061529" y="4975514"/>
            <a:ext cx="677152" cy="5895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208151" y="4965989"/>
            <a:ext cx="699770" cy="6649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35139" y="4938200"/>
            <a:ext cx="699770" cy="6649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97202" y="4938200"/>
            <a:ext cx="699770" cy="6649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30474" y="5789058"/>
            <a:ext cx="699770" cy="6649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105400" y="542925"/>
            <a:ext cx="2790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896475" y="542925"/>
            <a:ext cx="167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04950" y="971550"/>
            <a:ext cx="733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70617" y="971550"/>
            <a:ext cx="38535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16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0768883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132</Words>
  <Application>Microsoft Office PowerPoint</Application>
  <PresentationFormat>Widescreen</PresentationFormat>
  <Paragraphs>38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微软雅黑</vt:lpstr>
      <vt:lpstr>SimSun</vt:lpstr>
      <vt:lpstr>Arial</vt:lpstr>
      <vt:lpstr>Calibri</vt:lpstr>
      <vt:lpstr>Calibri Light</vt:lpstr>
      <vt:lpstr>inpin heiti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15</cp:revision>
  <dcterms:created xsi:type="dcterms:W3CDTF">2021-10-08T07:36:48Z</dcterms:created>
  <dcterms:modified xsi:type="dcterms:W3CDTF">2022-10-12T03:32:09Z</dcterms:modified>
</cp:coreProperties>
</file>