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1"/>
  </p:notesMasterIdLst>
  <p:sldIdLst>
    <p:sldId id="308" r:id="rId2"/>
    <p:sldId id="309" r:id="rId3"/>
    <p:sldId id="310" r:id="rId4"/>
    <p:sldId id="286" r:id="rId5"/>
    <p:sldId id="307" r:id="rId6"/>
    <p:sldId id="306" r:id="rId7"/>
    <p:sldId id="304" r:id="rId8"/>
    <p:sldId id="305" r:id="rId9"/>
    <p:sldId id="301"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9" d="100"/>
          <a:sy n="69" d="100"/>
        </p:scale>
        <p:origin x="7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95EB4-4A5C-4519-8149-0727B15F58F9}" type="datetimeFigureOut">
              <a:rPr lang="en-US" smtClean="0"/>
              <a:t>22/10/2021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761065-1C7A-491F-8B4F-CF5953978468}" type="slidenum">
              <a:rPr lang="en-US" smtClean="0"/>
              <a:t>‹#›</a:t>
            </a:fld>
            <a:endParaRPr lang="en-US"/>
          </a:p>
        </p:txBody>
      </p:sp>
    </p:spTree>
    <p:extLst>
      <p:ext uri="{BB962C8B-B14F-4D97-AF65-F5344CB8AC3E}">
        <p14:creationId xmlns:p14="http://schemas.microsoft.com/office/powerpoint/2010/main" val="1226416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481B1F-2521-4E24-A028-52B6FE0F99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636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46208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46208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659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282" indent="0" algn="ctr">
              <a:buNone/>
              <a:defRPr>
                <a:solidFill>
                  <a:schemeClr val="tx1">
                    <a:tint val="75000"/>
                  </a:schemeClr>
                </a:solidFill>
              </a:defRPr>
            </a:lvl2pPr>
            <a:lvl3pPr marL="1096565" indent="0" algn="ctr">
              <a:buNone/>
              <a:defRPr>
                <a:solidFill>
                  <a:schemeClr val="tx1">
                    <a:tint val="75000"/>
                  </a:schemeClr>
                </a:solidFill>
              </a:defRPr>
            </a:lvl3pPr>
            <a:lvl4pPr marL="1644845" indent="0" algn="ctr">
              <a:buNone/>
              <a:defRPr>
                <a:solidFill>
                  <a:schemeClr val="tx1">
                    <a:tint val="75000"/>
                  </a:schemeClr>
                </a:solidFill>
              </a:defRPr>
            </a:lvl4pPr>
            <a:lvl5pPr marL="2193128" indent="0" algn="ctr">
              <a:buNone/>
              <a:defRPr>
                <a:solidFill>
                  <a:schemeClr val="tx1">
                    <a:tint val="75000"/>
                  </a:schemeClr>
                </a:solidFill>
              </a:defRPr>
            </a:lvl5pPr>
            <a:lvl6pPr marL="2741411" indent="0" algn="ctr">
              <a:buNone/>
              <a:defRPr>
                <a:solidFill>
                  <a:schemeClr val="tx1">
                    <a:tint val="75000"/>
                  </a:schemeClr>
                </a:solidFill>
              </a:defRPr>
            </a:lvl6pPr>
            <a:lvl7pPr marL="3289694" indent="0" algn="ctr">
              <a:buNone/>
              <a:defRPr>
                <a:solidFill>
                  <a:schemeClr val="tx1">
                    <a:tint val="75000"/>
                  </a:schemeClr>
                </a:solidFill>
              </a:defRPr>
            </a:lvl7pPr>
            <a:lvl8pPr marL="3837975" indent="0" algn="ctr">
              <a:buNone/>
              <a:defRPr>
                <a:solidFill>
                  <a:schemeClr val="tx1">
                    <a:tint val="75000"/>
                  </a:schemeClr>
                </a:solidFill>
              </a:defRPr>
            </a:lvl8pPr>
            <a:lvl9pPr marL="43862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945697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4300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111698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5443211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1"/>
            <a:ext cx="4011084" cy="1162051"/>
          </a:xfrm>
        </p:spPr>
        <p:txBody>
          <a:bodyPr anchor="b"/>
          <a:lstStyle>
            <a:lvl1pPr algn="l">
              <a:defRPr sz="2325" b="1"/>
            </a:lvl1pPr>
          </a:lstStyle>
          <a:p>
            <a:r>
              <a:rPr lang="en-US"/>
              <a:t>Click to edit Master title style</a:t>
            </a:r>
          </a:p>
        </p:txBody>
      </p:sp>
      <p:sp>
        <p:nvSpPr>
          <p:cNvPr id="3" name="Content Placeholder 2"/>
          <p:cNvSpPr>
            <a:spLocks noGrp="1"/>
          </p:cNvSpPr>
          <p:nvPr>
            <p:ph idx="1"/>
          </p:nvPr>
        </p:nvSpPr>
        <p:spPr>
          <a:xfrm>
            <a:off x="4766735" y="273055"/>
            <a:ext cx="6815667" cy="5853113"/>
          </a:xfrm>
        </p:spPr>
        <p:txBody>
          <a:bodyPr/>
          <a:lstStyle>
            <a:lvl1pPr>
              <a:defRPr sz="3750"/>
            </a:lvl1pPr>
            <a:lvl2pPr>
              <a:defRPr sz="3300"/>
            </a:lvl2pPr>
            <a:lvl3pPr>
              <a:defRPr sz="2850"/>
            </a:lvl3pPr>
            <a:lvl4pPr>
              <a:defRPr sz="2325"/>
            </a:lvl4pPr>
            <a:lvl5pPr>
              <a:defRPr sz="2325"/>
            </a:lvl5pPr>
            <a:lvl6pPr>
              <a:defRPr sz="2325"/>
            </a:lvl6pPr>
            <a:lvl7pPr>
              <a:defRPr sz="2325"/>
            </a:lvl7pPr>
            <a:lvl8pPr>
              <a:defRPr sz="2325"/>
            </a:lvl8pPr>
            <a:lvl9pPr>
              <a:defRPr sz="23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4"/>
            <a:ext cx="4011084" cy="4691063"/>
          </a:xfrm>
        </p:spPr>
        <p:txBody>
          <a:bodyPr/>
          <a:lstStyle>
            <a:lvl1pPr marL="0" indent="0">
              <a:buNone/>
              <a:defRPr sz="1650"/>
            </a:lvl1pPr>
            <a:lvl2pPr marL="548282" indent="0">
              <a:buNone/>
              <a:defRPr sz="1500"/>
            </a:lvl2pPr>
            <a:lvl3pPr marL="1096565" indent="0">
              <a:buNone/>
              <a:defRPr sz="1200"/>
            </a:lvl3pPr>
            <a:lvl4pPr marL="1644845" indent="0">
              <a:buNone/>
              <a:defRPr sz="1050"/>
            </a:lvl4pPr>
            <a:lvl5pPr marL="2193128" indent="0">
              <a:buNone/>
              <a:defRPr sz="1050"/>
            </a:lvl5pPr>
            <a:lvl6pPr marL="2741411" indent="0">
              <a:buNone/>
              <a:defRPr sz="1050"/>
            </a:lvl6pPr>
            <a:lvl7pPr marL="3289694" indent="0">
              <a:buNone/>
              <a:defRPr sz="1050"/>
            </a:lvl7pPr>
            <a:lvl8pPr marL="3837975" indent="0">
              <a:buNone/>
              <a:defRPr sz="1050"/>
            </a:lvl8pPr>
            <a:lvl9pPr marL="4386257"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57543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3"/>
            <a:ext cx="7315200" cy="566738"/>
          </a:xfrm>
        </p:spPr>
        <p:txBody>
          <a:bodyPr anchor="b"/>
          <a:lstStyle>
            <a:lvl1pPr algn="l">
              <a:defRPr sz="232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750"/>
            </a:lvl1pPr>
            <a:lvl2pPr marL="548282" indent="0">
              <a:buNone/>
              <a:defRPr sz="3300"/>
            </a:lvl2pPr>
            <a:lvl3pPr marL="1096565" indent="0">
              <a:buNone/>
              <a:defRPr sz="2850"/>
            </a:lvl3pPr>
            <a:lvl4pPr marL="1644845" indent="0">
              <a:buNone/>
              <a:defRPr sz="2325"/>
            </a:lvl4pPr>
            <a:lvl5pPr marL="2193128" indent="0">
              <a:buNone/>
              <a:defRPr sz="2325"/>
            </a:lvl5pPr>
            <a:lvl6pPr marL="2741411" indent="0">
              <a:buNone/>
              <a:defRPr sz="2325"/>
            </a:lvl6pPr>
            <a:lvl7pPr marL="3289694" indent="0">
              <a:buNone/>
              <a:defRPr sz="2325"/>
            </a:lvl7pPr>
            <a:lvl8pPr marL="3837975" indent="0">
              <a:buNone/>
              <a:defRPr sz="2325"/>
            </a:lvl8pPr>
            <a:lvl9pPr marL="4386257" indent="0">
              <a:buNone/>
              <a:defRPr sz="2325"/>
            </a:lvl9pPr>
          </a:lstStyle>
          <a:p>
            <a:endParaRPr lang="en-US"/>
          </a:p>
        </p:txBody>
      </p:sp>
      <p:sp>
        <p:nvSpPr>
          <p:cNvPr id="4" name="Text Placeholder 3"/>
          <p:cNvSpPr>
            <a:spLocks noGrp="1"/>
          </p:cNvSpPr>
          <p:nvPr>
            <p:ph type="body" sz="half" idx="2"/>
          </p:nvPr>
        </p:nvSpPr>
        <p:spPr>
          <a:xfrm>
            <a:off x="2389718" y="5367341"/>
            <a:ext cx="7315200" cy="804863"/>
          </a:xfrm>
        </p:spPr>
        <p:txBody>
          <a:bodyPr/>
          <a:lstStyle>
            <a:lvl1pPr marL="0" indent="0">
              <a:buNone/>
              <a:defRPr sz="1650"/>
            </a:lvl1pPr>
            <a:lvl2pPr marL="548282" indent="0">
              <a:buNone/>
              <a:defRPr sz="1500"/>
            </a:lvl2pPr>
            <a:lvl3pPr marL="1096565" indent="0">
              <a:buNone/>
              <a:defRPr sz="1200"/>
            </a:lvl3pPr>
            <a:lvl4pPr marL="1644845" indent="0">
              <a:buNone/>
              <a:defRPr sz="1050"/>
            </a:lvl4pPr>
            <a:lvl5pPr marL="2193128" indent="0">
              <a:buNone/>
              <a:defRPr sz="1050"/>
            </a:lvl5pPr>
            <a:lvl6pPr marL="2741411" indent="0">
              <a:buNone/>
              <a:defRPr sz="1050"/>
            </a:lvl6pPr>
            <a:lvl7pPr marL="3289694" indent="0">
              <a:buNone/>
              <a:defRPr sz="1050"/>
            </a:lvl7pPr>
            <a:lvl8pPr marL="3837975" indent="0">
              <a:buNone/>
              <a:defRPr sz="1050"/>
            </a:lvl8pPr>
            <a:lvl9pPr marL="4386257" indent="0">
              <a:buNone/>
              <a:defRPr sz="105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8577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1844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66253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282" indent="0" algn="ctr">
              <a:buNone/>
              <a:defRPr>
                <a:solidFill>
                  <a:schemeClr val="tx1">
                    <a:tint val="75000"/>
                  </a:schemeClr>
                </a:solidFill>
              </a:defRPr>
            </a:lvl2pPr>
            <a:lvl3pPr marL="1096565" indent="0" algn="ctr">
              <a:buNone/>
              <a:defRPr>
                <a:solidFill>
                  <a:schemeClr val="tx1">
                    <a:tint val="75000"/>
                  </a:schemeClr>
                </a:solidFill>
              </a:defRPr>
            </a:lvl3pPr>
            <a:lvl4pPr marL="1644845" indent="0" algn="ctr">
              <a:buNone/>
              <a:defRPr>
                <a:solidFill>
                  <a:schemeClr val="tx1">
                    <a:tint val="75000"/>
                  </a:schemeClr>
                </a:solidFill>
              </a:defRPr>
            </a:lvl4pPr>
            <a:lvl5pPr marL="2193128" indent="0" algn="ctr">
              <a:buNone/>
              <a:defRPr>
                <a:solidFill>
                  <a:schemeClr val="tx1">
                    <a:tint val="75000"/>
                  </a:schemeClr>
                </a:solidFill>
              </a:defRPr>
            </a:lvl5pPr>
            <a:lvl6pPr marL="2741411" indent="0" algn="ctr">
              <a:buNone/>
              <a:defRPr>
                <a:solidFill>
                  <a:schemeClr val="tx1">
                    <a:tint val="75000"/>
                  </a:schemeClr>
                </a:solidFill>
              </a:defRPr>
            </a:lvl6pPr>
            <a:lvl7pPr marL="3289694" indent="0" algn="ctr">
              <a:buNone/>
              <a:defRPr>
                <a:solidFill>
                  <a:schemeClr val="tx1">
                    <a:tint val="75000"/>
                  </a:schemeClr>
                </a:solidFill>
              </a:defRPr>
            </a:lvl7pPr>
            <a:lvl8pPr marL="3837975" indent="0" algn="ctr">
              <a:buNone/>
              <a:defRPr>
                <a:solidFill>
                  <a:schemeClr val="tx1">
                    <a:tint val="75000"/>
                  </a:schemeClr>
                </a:solidFill>
              </a:defRPr>
            </a:lvl8pPr>
            <a:lvl9pPr marL="43862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952282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282" indent="0" algn="ctr">
              <a:buNone/>
              <a:defRPr>
                <a:solidFill>
                  <a:schemeClr val="tx1">
                    <a:tint val="75000"/>
                  </a:schemeClr>
                </a:solidFill>
              </a:defRPr>
            </a:lvl2pPr>
            <a:lvl3pPr marL="1096565" indent="0" algn="ctr">
              <a:buNone/>
              <a:defRPr>
                <a:solidFill>
                  <a:schemeClr val="tx1">
                    <a:tint val="75000"/>
                  </a:schemeClr>
                </a:solidFill>
              </a:defRPr>
            </a:lvl3pPr>
            <a:lvl4pPr marL="1644845" indent="0" algn="ctr">
              <a:buNone/>
              <a:defRPr>
                <a:solidFill>
                  <a:schemeClr val="tx1">
                    <a:tint val="75000"/>
                  </a:schemeClr>
                </a:solidFill>
              </a:defRPr>
            </a:lvl4pPr>
            <a:lvl5pPr marL="2193128" indent="0" algn="ctr">
              <a:buNone/>
              <a:defRPr>
                <a:solidFill>
                  <a:schemeClr val="tx1">
                    <a:tint val="75000"/>
                  </a:schemeClr>
                </a:solidFill>
              </a:defRPr>
            </a:lvl5pPr>
            <a:lvl6pPr marL="2741411" indent="0" algn="ctr">
              <a:buNone/>
              <a:defRPr>
                <a:solidFill>
                  <a:schemeClr val="tx1">
                    <a:tint val="75000"/>
                  </a:schemeClr>
                </a:solidFill>
              </a:defRPr>
            </a:lvl6pPr>
            <a:lvl7pPr marL="3289694" indent="0" algn="ctr">
              <a:buNone/>
              <a:defRPr>
                <a:solidFill>
                  <a:schemeClr val="tx1">
                    <a:tint val="75000"/>
                  </a:schemeClr>
                </a:solidFill>
              </a:defRPr>
            </a:lvl7pPr>
            <a:lvl8pPr marL="3837975" indent="0" algn="ctr">
              <a:buNone/>
              <a:defRPr>
                <a:solidFill>
                  <a:schemeClr val="tx1">
                    <a:tint val="75000"/>
                  </a:schemeClr>
                </a:solidFill>
              </a:defRPr>
            </a:lvl8pPr>
            <a:lvl9pPr marL="43862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7913222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2239730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595814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921317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5">
                <a:solidFill>
                  <a:schemeClr val="tx1">
                    <a:tint val="75000"/>
                  </a:schemeClr>
                </a:solidFill>
              </a:defRPr>
            </a:lvl1pPr>
            <a:lvl2pPr marL="548282" indent="0">
              <a:buNone/>
              <a:defRPr sz="2175">
                <a:solidFill>
                  <a:schemeClr val="tx1">
                    <a:tint val="75000"/>
                  </a:schemeClr>
                </a:solidFill>
              </a:defRPr>
            </a:lvl2pPr>
            <a:lvl3pPr marL="1096565" indent="0">
              <a:buNone/>
              <a:defRPr sz="1950">
                <a:solidFill>
                  <a:schemeClr val="tx1">
                    <a:tint val="75000"/>
                  </a:schemeClr>
                </a:solidFill>
              </a:defRPr>
            </a:lvl3pPr>
            <a:lvl4pPr marL="1644845" indent="0">
              <a:buNone/>
              <a:defRPr sz="1650">
                <a:solidFill>
                  <a:schemeClr val="tx1">
                    <a:tint val="75000"/>
                  </a:schemeClr>
                </a:solidFill>
              </a:defRPr>
            </a:lvl4pPr>
            <a:lvl5pPr marL="2193128" indent="0">
              <a:buNone/>
              <a:defRPr sz="1650">
                <a:solidFill>
                  <a:schemeClr val="tx1">
                    <a:tint val="75000"/>
                  </a:schemeClr>
                </a:solidFill>
              </a:defRPr>
            </a:lvl5pPr>
            <a:lvl6pPr marL="2741411" indent="0">
              <a:buNone/>
              <a:defRPr sz="1650">
                <a:solidFill>
                  <a:schemeClr val="tx1">
                    <a:tint val="75000"/>
                  </a:schemeClr>
                </a:solidFill>
              </a:defRPr>
            </a:lvl6pPr>
            <a:lvl7pPr marL="3289694" indent="0">
              <a:buNone/>
              <a:defRPr sz="1650">
                <a:solidFill>
                  <a:schemeClr val="tx1">
                    <a:tint val="75000"/>
                  </a:schemeClr>
                </a:solidFill>
              </a:defRPr>
            </a:lvl7pPr>
            <a:lvl8pPr marL="3837975" indent="0">
              <a:buNone/>
              <a:defRPr sz="1650">
                <a:solidFill>
                  <a:schemeClr val="tx1">
                    <a:tint val="75000"/>
                  </a:schemeClr>
                </a:solidFill>
              </a:defRPr>
            </a:lvl8pPr>
            <a:lvl9pPr marL="4386257"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9314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3300"/>
            </a:lvl1pPr>
            <a:lvl2pPr>
              <a:defRPr sz="2850"/>
            </a:lvl2pPr>
            <a:lvl3pPr>
              <a:defRPr sz="2325"/>
            </a:lvl3pPr>
            <a:lvl4pPr>
              <a:defRPr sz="2175"/>
            </a:lvl4pPr>
            <a:lvl5pPr>
              <a:defRPr sz="2175"/>
            </a:lvl5pPr>
            <a:lvl6pPr>
              <a:defRPr sz="2175"/>
            </a:lvl6pPr>
            <a:lvl7pPr>
              <a:defRPr sz="2175"/>
            </a:lvl7pPr>
            <a:lvl8pPr>
              <a:defRPr sz="2175"/>
            </a:lvl8pPr>
            <a:lvl9pPr>
              <a:defRPr sz="2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3300"/>
            </a:lvl1pPr>
            <a:lvl2pPr>
              <a:defRPr sz="2850"/>
            </a:lvl2pPr>
            <a:lvl3pPr>
              <a:defRPr sz="2325"/>
            </a:lvl3pPr>
            <a:lvl4pPr>
              <a:defRPr sz="2175"/>
            </a:lvl4pPr>
            <a:lvl5pPr>
              <a:defRPr sz="2175"/>
            </a:lvl5pPr>
            <a:lvl6pPr>
              <a:defRPr sz="2175"/>
            </a:lvl6pPr>
            <a:lvl7pPr>
              <a:defRPr sz="2175"/>
            </a:lvl7pPr>
            <a:lvl8pPr>
              <a:defRPr sz="2175"/>
            </a:lvl8pPr>
            <a:lvl9pPr>
              <a:defRPr sz="2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338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6"/>
            <a:ext cx="5386918" cy="639763"/>
          </a:xfrm>
        </p:spPr>
        <p:txBody>
          <a:bodyPr anchor="b"/>
          <a:lstStyle>
            <a:lvl1pPr marL="0" indent="0">
              <a:buNone/>
              <a:defRPr sz="2850" b="1"/>
            </a:lvl1pPr>
            <a:lvl2pPr marL="548282" indent="0">
              <a:buNone/>
              <a:defRPr sz="2325" b="1"/>
            </a:lvl2pPr>
            <a:lvl3pPr marL="1096565" indent="0">
              <a:buNone/>
              <a:defRPr sz="2175" b="1"/>
            </a:lvl3pPr>
            <a:lvl4pPr marL="1644845" indent="0">
              <a:buNone/>
              <a:defRPr sz="1950" b="1"/>
            </a:lvl4pPr>
            <a:lvl5pPr marL="2193128" indent="0">
              <a:buNone/>
              <a:defRPr sz="1950" b="1"/>
            </a:lvl5pPr>
            <a:lvl6pPr marL="2741411" indent="0">
              <a:buNone/>
              <a:defRPr sz="1950" b="1"/>
            </a:lvl6pPr>
            <a:lvl7pPr marL="3289694" indent="0">
              <a:buNone/>
              <a:defRPr sz="1950" b="1"/>
            </a:lvl7pPr>
            <a:lvl8pPr marL="3837975" indent="0">
              <a:buNone/>
              <a:defRPr sz="1950" b="1"/>
            </a:lvl8pPr>
            <a:lvl9pPr marL="4386257" indent="0">
              <a:buNone/>
              <a:defRPr sz="1950" b="1"/>
            </a:lvl9pPr>
          </a:lstStyle>
          <a:p>
            <a:pPr lvl="0"/>
            <a:r>
              <a:rPr lang="en-US"/>
              <a:t>Click to edit Master text styles</a:t>
            </a:r>
          </a:p>
        </p:txBody>
      </p:sp>
      <p:sp>
        <p:nvSpPr>
          <p:cNvPr id="4" name="Content Placeholder 3"/>
          <p:cNvSpPr>
            <a:spLocks noGrp="1"/>
          </p:cNvSpPr>
          <p:nvPr>
            <p:ph sz="half" idx="2"/>
          </p:nvPr>
        </p:nvSpPr>
        <p:spPr>
          <a:xfrm>
            <a:off x="609601" y="2174875"/>
            <a:ext cx="5386918" cy="3951289"/>
          </a:xfrm>
        </p:spPr>
        <p:txBody>
          <a:bodyPr/>
          <a:lstStyle>
            <a:lvl1pPr>
              <a:defRPr sz="2850"/>
            </a:lvl1pPr>
            <a:lvl2pPr>
              <a:defRPr sz="2325"/>
            </a:lvl2pPr>
            <a:lvl3pPr>
              <a:defRPr sz="2175"/>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6"/>
            <a:ext cx="5389034" cy="639763"/>
          </a:xfrm>
        </p:spPr>
        <p:txBody>
          <a:bodyPr anchor="b"/>
          <a:lstStyle>
            <a:lvl1pPr marL="0" indent="0">
              <a:buNone/>
              <a:defRPr sz="2850" b="1"/>
            </a:lvl1pPr>
            <a:lvl2pPr marL="548282" indent="0">
              <a:buNone/>
              <a:defRPr sz="2325" b="1"/>
            </a:lvl2pPr>
            <a:lvl3pPr marL="1096565" indent="0">
              <a:buNone/>
              <a:defRPr sz="2175" b="1"/>
            </a:lvl3pPr>
            <a:lvl4pPr marL="1644845" indent="0">
              <a:buNone/>
              <a:defRPr sz="1950" b="1"/>
            </a:lvl4pPr>
            <a:lvl5pPr marL="2193128" indent="0">
              <a:buNone/>
              <a:defRPr sz="1950" b="1"/>
            </a:lvl5pPr>
            <a:lvl6pPr marL="2741411" indent="0">
              <a:buNone/>
              <a:defRPr sz="1950" b="1"/>
            </a:lvl6pPr>
            <a:lvl7pPr marL="3289694" indent="0">
              <a:buNone/>
              <a:defRPr sz="1950" b="1"/>
            </a:lvl7pPr>
            <a:lvl8pPr marL="3837975" indent="0">
              <a:buNone/>
              <a:defRPr sz="1950" b="1"/>
            </a:lvl8pPr>
            <a:lvl9pPr marL="4386257" indent="0">
              <a:buNone/>
              <a:defRPr sz="1950" b="1"/>
            </a:lvl9pPr>
          </a:lstStyle>
          <a:p>
            <a:pPr lvl="0"/>
            <a:r>
              <a:rPr lang="en-US"/>
              <a:t>Click to edit Master text styles</a:t>
            </a:r>
          </a:p>
        </p:txBody>
      </p:sp>
      <p:sp>
        <p:nvSpPr>
          <p:cNvPr id="6" name="Content Placeholder 5"/>
          <p:cNvSpPr>
            <a:spLocks noGrp="1"/>
          </p:cNvSpPr>
          <p:nvPr>
            <p:ph sz="quarter" idx="4"/>
          </p:nvPr>
        </p:nvSpPr>
        <p:spPr>
          <a:xfrm>
            <a:off x="6193370" y="2174875"/>
            <a:ext cx="5389034" cy="3951289"/>
          </a:xfrm>
        </p:spPr>
        <p:txBody>
          <a:bodyPr/>
          <a:lstStyle>
            <a:lvl1pPr>
              <a:defRPr sz="2850"/>
            </a:lvl1pPr>
            <a:lvl2pPr>
              <a:defRPr sz="2325"/>
            </a:lvl2pPr>
            <a:lvl3pPr>
              <a:defRPr sz="2175"/>
            </a:lvl3pPr>
            <a:lvl4pPr>
              <a:defRPr sz="1950"/>
            </a:lvl4pPr>
            <a:lvl5pPr>
              <a:defRPr sz="1950"/>
            </a:lvl5pPr>
            <a:lvl6pPr>
              <a:defRPr sz="1950"/>
            </a:lvl6pPr>
            <a:lvl7pPr>
              <a:defRPr sz="1950"/>
            </a:lvl7pPr>
            <a:lvl8pPr>
              <a:defRPr sz="1950"/>
            </a:lvl8pPr>
            <a:lvl9pPr>
              <a:defRPr sz="19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989784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6"/>
          </a:xfrm>
          <a:prstGeom prst="rect">
            <a:avLst/>
          </a:prstGeom>
        </p:spPr>
        <p:txBody>
          <a:bodyPr vert="horz" lIns="146208" tIns="73105" rIns="146208" bIns="73105" rtlCol="0" anchor="ctr"/>
          <a:lstStyle>
            <a:lvl1pPr algn="l">
              <a:defRPr sz="1500">
                <a:solidFill>
                  <a:schemeClr val="tx1">
                    <a:tint val="75000"/>
                  </a:schemeClr>
                </a:solidFill>
              </a:defRPr>
            </a:lvl1pPr>
          </a:lstStyle>
          <a:p>
            <a:fld id="{4CEF851F-4C9B-4ED8-A706-7687066F5A2C}" type="datetimeFigureOut">
              <a:rPr lang="en-US" smtClean="0"/>
              <a:t>22/10/2021</a:t>
            </a:fld>
            <a:endParaRPr lang="en-US"/>
          </a:p>
        </p:txBody>
      </p:sp>
      <p:sp>
        <p:nvSpPr>
          <p:cNvPr id="5" name="Footer Placeholder 4"/>
          <p:cNvSpPr>
            <a:spLocks noGrp="1"/>
          </p:cNvSpPr>
          <p:nvPr>
            <p:ph type="ftr" sz="quarter" idx="3"/>
          </p:nvPr>
        </p:nvSpPr>
        <p:spPr>
          <a:xfrm>
            <a:off x="4165600" y="6356350"/>
            <a:ext cx="3860800" cy="365126"/>
          </a:xfrm>
          <a:prstGeom prst="rect">
            <a:avLst/>
          </a:prstGeom>
        </p:spPr>
        <p:txBody>
          <a:bodyPr vert="horz" lIns="146208" tIns="73105" rIns="146208" bIns="73105"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6"/>
          </a:xfrm>
          <a:prstGeom prst="rect">
            <a:avLst/>
          </a:prstGeom>
        </p:spPr>
        <p:txBody>
          <a:bodyPr vert="horz" lIns="146208" tIns="73105" rIns="146208" bIns="73105" rtlCol="0" anchor="ctr"/>
          <a:lstStyle>
            <a:lvl1pPr algn="r">
              <a:defRPr sz="15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249696310"/>
      </p:ext>
    </p:extLst>
  </p:cSld>
  <p:clrMap bg1="lt1" tx1="dk1" bg2="lt2" tx2="dk2" accent1="accent1" accent2="accent2" accent3="accent3" accent4="accent4" accent5="accent5" accent6="accent6" hlink="hlink" folHlink="folHlink"/>
  <p:sldLayoutIdLst>
    <p:sldLayoutId id="2147483675" r:id="rId1"/>
    <p:sldLayoutId id="2147483690" r:id="rId2"/>
    <p:sldLayoutId id="2147483686" r:id="rId3"/>
    <p:sldLayoutId id="2147483676" r:id="rId4"/>
    <p:sldLayoutId id="2147483688" r:id="rId5"/>
    <p:sldLayoutId id="2147483687" r:id="rId6"/>
    <p:sldLayoutId id="2147483677" r:id="rId7"/>
    <p:sldLayoutId id="2147483678" r:id="rId8"/>
    <p:sldLayoutId id="2147483679" r:id="rId9"/>
    <p:sldLayoutId id="2147483680" r:id="rId10"/>
    <p:sldLayoutId id="2147483681" r:id="rId11"/>
    <p:sldLayoutId id="2147483689" r:id="rId12"/>
    <p:sldLayoutId id="2147483682" r:id="rId13"/>
    <p:sldLayoutId id="2147483683" r:id="rId14"/>
    <p:sldLayoutId id="2147483684" r:id="rId15"/>
    <p:sldLayoutId id="2147483685" r:id="rId16"/>
  </p:sldLayoutIdLst>
  <p:txStyles>
    <p:titleStyle>
      <a:lvl1pPr algn="ctr" defTabSz="1096565" rtl="0" eaLnBrk="1" latinLnBrk="0" hangingPunct="1">
        <a:spcBef>
          <a:spcPct val="0"/>
        </a:spcBef>
        <a:buNone/>
        <a:defRPr sz="5325" kern="1200">
          <a:solidFill>
            <a:schemeClr val="tx1"/>
          </a:solidFill>
          <a:latin typeface="+mj-lt"/>
          <a:ea typeface="+mj-ea"/>
          <a:cs typeface="+mj-cs"/>
        </a:defRPr>
      </a:lvl1pPr>
    </p:titleStyle>
    <p:bodyStyle>
      <a:lvl1pPr marL="411211" indent="-411211" algn="l" defTabSz="1096565" rtl="0" eaLnBrk="1" latinLnBrk="0" hangingPunct="1">
        <a:spcBef>
          <a:spcPct val="20000"/>
        </a:spcBef>
        <a:buFont typeface="Arial" pitchFamily="34" charset="0"/>
        <a:buChar char="•"/>
        <a:defRPr sz="3750" kern="1200">
          <a:solidFill>
            <a:schemeClr val="tx1"/>
          </a:solidFill>
          <a:latin typeface="+mn-lt"/>
          <a:ea typeface="+mn-ea"/>
          <a:cs typeface="+mn-cs"/>
        </a:defRPr>
      </a:lvl1pPr>
      <a:lvl2pPr marL="890960" indent="-342676" algn="l" defTabSz="1096565"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70705" indent="-274142" algn="l" defTabSz="1096565" rtl="0" eaLnBrk="1" latinLnBrk="0" hangingPunct="1">
        <a:spcBef>
          <a:spcPct val="20000"/>
        </a:spcBef>
        <a:buFont typeface="Arial" pitchFamily="34" charset="0"/>
        <a:buChar char="•"/>
        <a:defRPr sz="2850" kern="1200">
          <a:solidFill>
            <a:schemeClr val="tx1"/>
          </a:solidFill>
          <a:latin typeface="+mn-lt"/>
          <a:ea typeface="+mn-ea"/>
          <a:cs typeface="+mn-cs"/>
        </a:defRPr>
      </a:lvl3pPr>
      <a:lvl4pPr marL="1918988"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4pPr>
      <a:lvl5pPr marL="2467270"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5pPr>
      <a:lvl6pPr marL="3015551"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6pPr>
      <a:lvl7pPr marL="3563833"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7pPr>
      <a:lvl8pPr marL="4112117"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8pPr>
      <a:lvl9pPr marL="4660398" indent="-274142" algn="l" defTabSz="1096565" rtl="0" eaLnBrk="1" latinLnBrk="0" hangingPunct="1">
        <a:spcBef>
          <a:spcPct val="20000"/>
        </a:spcBef>
        <a:buFont typeface="Arial" pitchFamily="34" charset="0"/>
        <a:buChar char="•"/>
        <a:defRPr sz="2325" kern="1200">
          <a:solidFill>
            <a:schemeClr val="tx1"/>
          </a:solidFill>
          <a:latin typeface="+mn-lt"/>
          <a:ea typeface="+mn-ea"/>
          <a:cs typeface="+mn-cs"/>
        </a:defRPr>
      </a:lvl9pPr>
    </p:bodyStyle>
    <p:otherStyle>
      <a:defPPr>
        <a:defRPr lang="en-US"/>
      </a:defPPr>
      <a:lvl1pPr marL="0" algn="l" defTabSz="1096565" rtl="0" eaLnBrk="1" latinLnBrk="0" hangingPunct="1">
        <a:defRPr sz="2175" kern="1200">
          <a:solidFill>
            <a:schemeClr val="tx1"/>
          </a:solidFill>
          <a:latin typeface="+mn-lt"/>
          <a:ea typeface="+mn-ea"/>
          <a:cs typeface="+mn-cs"/>
        </a:defRPr>
      </a:lvl1pPr>
      <a:lvl2pPr marL="548282" algn="l" defTabSz="1096565" rtl="0" eaLnBrk="1" latinLnBrk="0" hangingPunct="1">
        <a:defRPr sz="2175" kern="1200">
          <a:solidFill>
            <a:schemeClr val="tx1"/>
          </a:solidFill>
          <a:latin typeface="+mn-lt"/>
          <a:ea typeface="+mn-ea"/>
          <a:cs typeface="+mn-cs"/>
        </a:defRPr>
      </a:lvl2pPr>
      <a:lvl3pPr marL="1096565" algn="l" defTabSz="1096565" rtl="0" eaLnBrk="1" latinLnBrk="0" hangingPunct="1">
        <a:defRPr sz="2175" kern="1200">
          <a:solidFill>
            <a:schemeClr val="tx1"/>
          </a:solidFill>
          <a:latin typeface="+mn-lt"/>
          <a:ea typeface="+mn-ea"/>
          <a:cs typeface="+mn-cs"/>
        </a:defRPr>
      </a:lvl3pPr>
      <a:lvl4pPr marL="1644845" algn="l" defTabSz="1096565" rtl="0" eaLnBrk="1" latinLnBrk="0" hangingPunct="1">
        <a:defRPr sz="2175" kern="1200">
          <a:solidFill>
            <a:schemeClr val="tx1"/>
          </a:solidFill>
          <a:latin typeface="+mn-lt"/>
          <a:ea typeface="+mn-ea"/>
          <a:cs typeface="+mn-cs"/>
        </a:defRPr>
      </a:lvl4pPr>
      <a:lvl5pPr marL="2193128" algn="l" defTabSz="1096565" rtl="0" eaLnBrk="1" latinLnBrk="0" hangingPunct="1">
        <a:defRPr sz="2175" kern="1200">
          <a:solidFill>
            <a:schemeClr val="tx1"/>
          </a:solidFill>
          <a:latin typeface="+mn-lt"/>
          <a:ea typeface="+mn-ea"/>
          <a:cs typeface="+mn-cs"/>
        </a:defRPr>
      </a:lvl5pPr>
      <a:lvl6pPr marL="2741411" algn="l" defTabSz="1096565" rtl="0" eaLnBrk="1" latinLnBrk="0" hangingPunct="1">
        <a:defRPr sz="2175" kern="1200">
          <a:solidFill>
            <a:schemeClr val="tx1"/>
          </a:solidFill>
          <a:latin typeface="+mn-lt"/>
          <a:ea typeface="+mn-ea"/>
          <a:cs typeface="+mn-cs"/>
        </a:defRPr>
      </a:lvl6pPr>
      <a:lvl7pPr marL="3289694" algn="l" defTabSz="1096565" rtl="0" eaLnBrk="1" latinLnBrk="0" hangingPunct="1">
        <a:defRPr sz="2175" kern="1200">
          <a:solidFill>
            <a:schemeClr val="tx1"/>
          </a:solidFill>
          <a:latin typeface="+mn-lt"/>
          <a:ea typeface="+mn-ea"/>
          <a:cs typeface="+mn-cs"/>
        </a:defRPr>
      </a:lvl7pPr>
      <a:lvl8pPr marL="3837975" algn="l" defTabSz="1096565" rtl="0" eaLnBrk="1" latinLnBrk="0" hangingPunct="1">
        <a:defRPr sz="2175" kern="1200">
          <a:solidFill>
            <a:schemeClr val="tx1"/>
          </a:solidFill>
          <a:latin typeface="+mn-lt"/>
          <a:ea typeface="+mn-ea"/>
          <a:cs typeface="+mn-cs"/>
        </a:defRPr>
      </a:lvl8pPr>
      <a:lvl9pPr marL="4386257" algn="l" defTabSz="1096565" rtl="0" eaLnBrk="1" latinLnBrk="0" hangingPunct="1">
        <a:defRPr sz="21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together&#10;&#10;Description automatically generated with low confidence">
            <a:extLst>
              <a:ext uri="{FF2B5EF4-FFF2-40B4-BE49-F238E27FC236}">
                <a16:creationId xmlns:a16="http://schemas.microsoft.com/office/drawing/2014/main" id="{6CBA342C-BC95-419D-A76C-ABFA3DDC7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257" y="890217"/>
            <a:ext cx="9401296" cy="7808889"/>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574257" y="319236"/>
            <a:ext cx="9401296" cy="199817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CHÀO</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MỪNG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CÁC</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ĐẾN</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VỚI</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TIẾT</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TIẾNG</a:t>
            </a:r>
            <a:r>
              <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4400" b="0"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VIỆT</a:t>
            </a:r>
            <a:endParaRPr kumimoji="0" lang="en-US" sz="44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5672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AFA68B95-2E26-4AA8-A85A-2DF96EDCCAF8}"/>
              </a:ext>
            </a:extLst>
          </p:cNvPr>
          <p:cNvSpPr/>
          <p:nvPr/>
        </p:nvSpPr>
        <p:spPr>
          <a:xfrm>
            <a:off x="688464" y="267797"/>
            <a:ext cx="10902462" cy="6175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prstClr val="white"/>
                </a:solidFill>
                <a:effectLst/>
                <a:uLnTx/>
                <a:uFillTx/>
                <a:latin typeface="Arial" panose="020B0604020202020204" pitchFamily="34" charset="0"/>
                <a:ea typeface="+mn-ea"/>
                <a:cs typeface="Arial" panose="020B0604020202020204" pitchFamily="34" charset="0"/>
              </a:rPr>
              <a:t>Iết</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3697770" y="1292518"/>
            <a:ext cx="6002647"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10" name="Group 9"/>
          <p:cNvGrpSpPr/>
          <p:nvPr/>
        </p:nvGrpSpPr>
        <p:grpSpPr>
          <a:xfrm>
            <a:off x="2508969" y="1297333"/>
            <a:ext cx="1402072" cy="1443449"/>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33" name="TextBox 32"/>
          <p:cNvSpPr txBox="1"/>
          <p:nvPr/>
        </p:nvSpPr>
        <p:spPr>
          <a:xfrm>
            <a:off x="2519328" y="1479883"/>
            <a:ext cx="1320800" cy="1272143"/>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Bài </a:t>
            </a:r>
            <a:r>
              <a:rPr kumimoji="0" lang="en-US" sz="4267" b="1" i="0" u="none" strike="noStrike" kern="1200" cap="none" spc="0" normalizeH="0" baseline="0" noProof="0" smtClean="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rPr>
              <a:t>14</a:t>
            </a:r>
            <a:endParaRPr kumimoji="0" lang="en-US" sz="4267" b="1" i="0" u="none" strike="noStrike" kern="1200" cap="none" spc="0" normalizeH="0" baseline="0" noProof="0" dirty="0">
              <a:ln>
                <a:noFill/>
              </a:ln>
              <a:solidFill>
                <a:prstClr val="white"/>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
        <p:nvSpPr>
          <p:cNvPr id="24" name="TextBox 23"/>
          <p:cNvSpPr txBox="1"/>
          <p:nvPr/>
        </p:nvSpPr>
        <p:spPr>
          <a:xfrm>
            <a:off x="3028897" y="1533368"/>
            <a:ext cx="6741935" cy="800154"/>
          </a:xfrm>
          <a:prstGeom prst="rect">
            <a:avLst/>
          </a:prstGeom>
          <a:noFill/>
        </p:spPr>
        <p:txBody>
          <a:bodyPr wrap="square" lIns="121855" tIns="60928" rIns="121855" bIns="60928"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noProof="0" smtClean="0">
                <a:solidFill>
                  <a:srgbClr val="0070C0"/>
                </a:solidFill>
                <a:latin typeface="Arial" panose="020B0604020202020204" pitchFamily="34" charset="0"/>
                <a:ea typeface="Arial-Rounded" panose="020B0500000000000000" pitchFamily="34" charset="0"/>
                <a:cs typeface="Arial" panose="020B0604020202020204" pitchFamily="34" charset="0"/>
              </a:rPr>
              <a:t>EM HỌC VẼ</a:t>
            </a:r>
            <a:endParaRPr kumimoji="0" lang="en-US" sz="4400" b="1" i="0" u="none" strike="noStrike" kern="1200" cap="none" spc="0" normalizeH="0" baseline="0" noProof="0" dirty="0">
              <a:ln>
                <a:noFill/>
              </a:ln>
              <a:solidFill>
                <a:srgbClr val="0070C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pic>
        <p:nvPicPr>
          <p:cNvPr id="15" name="Picture 14" descr="Icon&#10;&#10;Description automatically generated">
            <a:extLst>
              <a:ext uri="{FF2B5EF4-FFF2-40B4-BE49-F238E27FC236}">
                <a16:creationId xmlns:a16="http://schemas.microsoft.com/office/drawing/2014/main" id="{3526A218-E0F8-4456-947C-7FFE753FB5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5547" y="3552166"/>
            <a:ext cx="2284916" cy="2891348"/>
          </a:xfrm>
          <a:prstGeom prst="rect">
            <a:avLst/>
          </a:prstGeom>
        </p:spPr>
      </p:pic>
      <p:sp>
        <p:nvSpPr>
          <p:cNvPr id="14" name="Rectangle 13">
            <a:extLst>
              <a:ext uri="{FF2B5EF4-FFF2-40B4-BE49-F238E27FC236}">
                <a16:creationId xmlns:a16="http://schemas.microsoft.com/office/drawing/2014/main" id="{F6BE153F-7585-4D38-A263-BA52DFC5D669}"/>
              </a:ext>
            </a:extLst>
          </p:cNvPr>
          <p:cNvSpPr/>
          <p:nvPr/>
        </p:nvSpPr>
        <p:spPr>
          <a:xfrm>
            <a:off x="2465838" y="2773010"/>
            <a:ext cx="6704400" cy="923330"/>
          </a:xfrm>
          <a:prstGeom prst="rect">
            <a:avLst/>
          </a:prstGeom>
          <a:noFill/>
        </p:spPr>
        <p:txBody>
          <a:bodyPr wrap="none" lIns="91440" tIns="45720" rIns="91440" bIns="45720">
            <a:spAutoFit/>
          </a:bodyPr>
          <a:lstStyle/>
          <a:p>
            <a:pPr algn="ct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Tiết</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6. </a:t>
            </a:r>
            <a:r>
              <a:rPr lang="en-US" sz="5400" b="1" dirty="0" err="1"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Đọc</a:t>
            </a:r>
            <a:r>
              <a:rPr lang="en-US" sz="5400" b="1" dirty="0" smtClean="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mở</a:t>
            </a:r>
            <a:r>
              <a:rPr lang="en-US" sz="5400" b="1" dirty="0">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5400" b="1" dirty="0" err="1">
                <a:ln w="22225">
                  <a:solidFill>
                    <a:srgbClr val="00B0F0"/>
                  </a:solidFill>
                  <a:prstDash val="solid"/>
                </a:ln>
                <a:solidFill>
                  <a:srgbClr val="FF0000"/>
                </a:solidFill>
                <a:latin typeface="Arial" panose="020B0604020202020204" pitchFamily="34" charset="0"/>
                <a:ea typeface="Arial-Rounded" panose="020B0500000000000000" pitchFamily="34" charset="0"/>
                <a:cs typeface="Arial" panose="020B0604020202020204" pitchFamily="34" charset="0"/>
              </a:rPr>
              <a:t>rộng</a:t>
            </a:r>
            <a:endParaRPr lang="en-US" sz="5400" b="1" cap="none" spc="0" dirty="0">
              <a:ln w="22225">
                <a:solidFill>
                  <a:srgbClr val="00B0F0"/>
                </a:solidFill>
                <a:prstDash val="solid"/>
              </a:ln>
              <a:solidFill>
                <a:srgbClr val="FF0000"/>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41298507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纯音乐 - 幻与幻想 轻快的钢琴曲 - 纯音乐版.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03523" y="6922246"/>
            <a:ext cx="609600" cy="609600"/>
          </a:xfrm>
          <a:prstGeom prst="rect">
            <a:avLst/>
          </a:prstGeom>
        </p:spPr>
      </p:pic>
      <p:pic>
        <p:nvPicPr>
          <p:cNvPr id="4" name="Picture 3" descr="A picture containing clipart&#10;&#10;Description automatically generated">
            <a:extLst>
              <a:ext uri="{FF2B5EF4-FFF2-40B4-BE49-F238E27FC236}">
                <a16:creationId xmlns:a16="http://schemas.microsoft.com/office/drawing/2014/main" id="{11141552-A717-4051-9DF4-51B2300838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4559121"/>
            <a:ext cx="2409442" cy="2279332"/>
          </a:xfrm>
          <a:prstGeom prst="rect">
            <a:avLst/>
          </a:prstGeom>
        </p:spPr>
      </p:pic>
      <p:sp>
        <p:nvSpPr>
          <p:cNvPr id="14" name="Title 1"/>
          <p:cNvSpPr txBox="1">
            <a:spLocks/>
          </p:cNvSpPr>
          <p:nvPr/>
        </p:nvSpPr>
        <p:spPr>
          <a:xfrm>
            <a:off x="987314" y="388106"/>
            <a:ext cx="8224787" cy="1148448"/>
          </a:xfrm>
          <a:prstGeom prst="rect">
            <a:avLst/>
          </a:prstGeom>
        </p:spPr>
        <p:txBody>
          <a:bodyPr/>
          <a:lstStyle>
            <a:lvl1pPr algn="ctr" defTabSz="1219200" rtl="0" eaLnBrk="1" latinLnBrk="0" hangingPunct="1">
              <a:spcBef>
                <a:spcPct val="0"/>
              </a:spcBef>
              <a:buNone/>
              <a:defRPr sz="5865" kern="1200">
                <a:solidFill>
                  <a:schemeClr val="tx1"/>
                </a:solidFill>
                <a:latin typeface="+mj-lt"/>
                <a:ea typeface="+mj-ea"/>
                <a:cs typeface="+mj-cs"/>
              </a:defRPr>
            </a:lvl1pPr>
          </a:lstStyle>
          <a:p>
            <a:pPr algn="l"/>
            <a:r>
              <a:rPr lang="en-US" sz="4000" dirty="0" err="1" smtClean="0">
                <a:solidFill>
                  <a:srgbClr val="FF0000"/>
                </a:solidFill>
                <a:latin typeface="Arial" panose="020B0604020202020204" pitchFamily="34" charset="0"/>
                <a:cs typeface="Arial" panose="020B0604020202020204" pitchFamily="34" charset="0"/>
              </a:rPr>
              <a:t>Yêu</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cầu</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cần</a:t>
            </a:r>
            <a:r>
              <a:rPr lang="en-US" sz="4000" dirty="0" smtClean="0">
                <a:solidFill>
                  <a:srgbClr val="FF0000"/>
                </a:solidFill>
                <a:latin typeface="Arial" panose="020B0604020202020204" pitchFamily="34" charset="0"/>
                <a:cs typeface="Arial" panose="020B0604020202020204" pitchFamily="34" charset="0"/>
              </a:rPr>
              <a:t> </a:t>
            </a:r>
            <a:r>
              <a:rPr lang="en-US" sz="4000" dirty="0" err="1" smtClean="0">
                <a:solidFill>
                  <a:srgbClr val="FF0000"/>
                </a:solidFill>
                <a:latin typeface="Arial" panose="020B0604020202020204" pitchFamily="34" charset="0"/>
                <a:cs typeface="Arial" panose="020B0604020202020204" pitchFamily="34" charset="0"/>
              </a:rPr>
              <a:t>đạt</a:t>
            </a:r>
            <a:r>
              <a:rPr lang="en-US" sz="4000" dirty="0" smtClean="0">
                <a:solidFill>
                  <a:srgbClr val="FF0000"/>
                </a:solidFill>
                <a:latin typeface="Arial" panose="020B0604020202020204" pitchFamily="34" charset="0"/>
                <a:cs typeface="Arial" panose="020B0604020202020204" pitchFamily="34" charset="0"/>
              </a:rPr>
              <a:t>:</a:t>
            </a:r>
            <a:endParaRPr lang="en-US" sz="4000" dirty="0">
              <a:solidFill>
                <a:srgbClr val="FF0000"/>
              </a:solidFill>
              <a:latin typeface="Arial" panose="020B0604020202020204" pitchFamily="34" charset="0"/>
              <a:cs typeface="Arial" panose="020B0604020202020204" pitchFamily="34" charset="0"/>
            </a:endParaRPr>
          </a:p>
        </p:txBody>
      </p:sp>
      <p:sp>
        <p:nvSpPr>
          <p:cNvPr id="15" name="Content Placeholder 2"/>
          <p:cNvSpPr txBox="1">
            <a:spLocks/>
          </p:cNvSpPr>
          <p:nvPr/>
        </p:nvSpPr>
        <p:spPr>
          <a:xfrm>
            <a:off x="726430" y="1300555"/>
            <a:ext cx="10977093" cy="2896721"/>
          </a:xfrm>
          <a:prstGeom prst="rect">
            <a:avLst/>
          </a:prstGeom>
        </p:spPr>
        <p:txBody>
          <a:bodyPr>
            <a:normAutofit fontScale="70000" lnSpcReduction="20000"/>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marL="0" indent="0">
              <a:buNone/>
            </a:pPr>
            <a:endParaRPr lang="en-US" sz="5100" dirty="0" smtClean="0">
              <a:latin typeface="Arial" panose="020B0604020202020204" pitchFamily="34" charset="0"/>
              <a:cs typeface="Arial" panose="020B0604020202020204" pitchFamily="34" charset="0"/>
            </a:endParaRPr>
          </a:p>
          <a:p>
            <a:pPr marL="0" indent="0">
              <a:buNone/>
            </a:pP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Tìm</a:t>
            </a:r>
            <a:r>
              <a:rPr lang="en-US" sz="5100" dirty="0" smtClean="0">
                <a:latin typeface="Arial" panose="020B0604020202020204" pitchFamily="34" charset="0"/>
                <a:cs typeface="Arial" panose="020B0604020202020204" pitchFamily="34" charset="0"/>
              </a:rPr>
              <a:t> </a:t>
            </a:r>
            <a:r>
              <a:rPr lang="en-US" sz="5100" dirty="0" err="1">
                <a:latin typeface="Arial" panose="020B0604020202020204" pitchFamily="34" charset="0"/>
                <a:cs typeface="Arial" panose="020B0604020202020204" pitchFamily="34" charset="0"/>
              </a:rPr>
              <a:t>đọc</a:t>
            </a:r>
            <a:r>
              <a:rPr lang="en-US" sz="5100" dirty="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các</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câu</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chuyện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về</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trường</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học</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và</a:t>
            </a:r>
            <a:r>
              <a:rPr lang="en-US" sz="5100" dirty="0" smtClean="0">
                <a:latin typeface="Arial" panose="020B0604020202020204" pitchFamily="34" charset="0"/>
                <a:cs typeface="Arial" panose="020B0604020202020204" pitchFamily="34" charset="0"/>
              </a:rPr>
              <a:t> chia </a:t>
            </a:r>
            <a:r>
              <a:rPr lang="en-US" sz="5100" dirty="0" err="1" smtClean="0">
                <a:latin typeface="Arial" panose="020B0604020202020204" pitchFamily="34" charset="0"/>
                <a:cs typeface="Arial" panose="020B0604020202020204" pitchFamily="34" charset="0"/>
              </a:rPr>
              <a:t>sẻ</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thông</a:t>
            </a:r>
            <a:r>
              <a:rPr lang="en-US" sz="5100" dirty="0" smtClean="0">
                <a:latin typeface="Arial" panose="020B0604020202020204" pitchFamily="34" charset="0"/>
                <a:cs typeface="Arial" panose="020B0604020202020204" pitchFamily="34" charset="0"/>
              </a:rPr>
              <a:t> tin </a:t>
            </a:r>
            <a:r>
              <a:rPr lang="en-US" sz="5100" dirty="0" err="1" smtClean="0">
                <a:latin typeface="Arial" panose="020B0604020202020204" pitchFamily="34" charset="0"/>
                <a:cs typeface="Arial" panose="020B0604020202020204" pitchFamily="34" charset="0"/>
              </a:rPr>
              <a:t>về</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câu</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chuyện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tên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câu</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chuyện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mở</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đầu</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câu</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chuyện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diễn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biến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và</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kết</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thúc</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của</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câu</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chuyện</a:t>
            </a:r>
            <a:r>
              <a:rPr lang="en-US" sz="5100" dirty="0" smtClean="0">
                <a:latin typeface="Arial" panose="020B0604020202020204" pitchFamily="34" charset="0"/>
                <a:cs typeface="Arial" panose="020B0604020202020204" pitchFamily="34" charset="0"/>
              </a:rPr>
              <a:t>.</a:t>
            </a:r>
            <a:endParaRPr lang="en-US" sz="5100" dirty="0">
              <a:latin typeface="Arial" panose="020B0604020202020204" pitchFamily="34" charset="0"/>
              <a:cs typeface="Arial" panose="020B0604020202020204" pitchFamily="34" charset="0"/>
            </a:endParaRPr>
          </a:p>
          <a:p>
            <a:pPr marL="0" indent="0">
              <a:buNone/>
            </a:pP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Nói</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về</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một</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nhân</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vật</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em</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thích</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trong</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câu</a:t>
            </a:r>
            <a:r>
              <a:rPr lang="en-US" sz="5100" dirty="0" smtClean="0">
                <a:latin typeface="Arial" panose="020B0604020202020204" pitchFamily="34" charset="0"/>
                <a:cs typeface="Arial" panose="020B0604020202020204" pitchFamily="34" charset="0"/>
              </a:rPr>
              <a:t> </a:t>
            </a:r>
            <a:r>
              <a:rPr lang="en-US" sz="5100" dirty="0" err="1" smtClean="0">
                <a:latin typeface="Arial" panose="020B0604020202020204" pitchFamily="34" charset="0"/>
                <a:cs typeface="Arial" panose="020B0604020202020204" pitchFamily="34" charset="0"/>
              </a:rPr>
              <a:t>chuyện</a:t>
            </a:r>
            <a:r>
              <a:rPr lang="en-US" sz="5100" dirty="0" smtClean="0">
                <a:latin typeface="Arial" panose="020B0604020202020204" pitchFamily="34" charset="0"/>
                <a:cs typeface="Arial" panose="020B0604020202020204" pitchFamily="34" charset="0"/>
              </a:rPr>
              <a:t>.</a:t>
            </a:r>
            <a:endParaRPr lang="en-US" sz="51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vi-VN" sz="1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248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Effect transition="in" filter="fade">
                                      <p:cBhvr>
                                        <p:cTn id="11" dur="500"/>
                                        <p:tgtEl>
                                          <p:spTgt spid="1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animEffect transition="in" filter="fade">
                                      <p:cBhvr>
                                        <p:cTn id="1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p:cTn id="17" repeatCount="indefinite" fill="hold" display="0">
                  <p:stCondLst>
                    <p:cond delay="indefinite"/>
                  </p:stCondLst>
                  <p:endCondLst>
                    <p:cond evt="onStopAudio" delay="0">
                      <p:tgtEl>
                        <p:sldTgt/>
                      </p:tgtEl>
                    </p:cond>
                  </p:endCondLst>
                </p:cTn>
                <p:tgtEl>
                  <p:spTgt spid="23"/>
                </p:tgtEl>
              </p:cMediaNode>
            </p:audio>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314770" y="299989"/>
            <a:ext cx="11406175" cy="1095614"/>
          </a:xfrm>
          <a:prstGeom prst="rect">
            <a:avLst/>
          </a:prstGeom>
          <a:noFill/>
        </p:spPr>
        <p:txBody>
          <a:bodyPr wrap="square" lIns="109656" tIns="54829" rIns="109656" bIns="54829"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defTabSz="1096565"/>
            <a:r>
              <a:rPr lang="en-US" sz="3200" b="0" dirty="0" smtClean="0">
                <a:solidFill>
                  <a:srgbClr val="000099"/>
                </a:solidFill>
                <a:latin typeface="Arial" panose="020B0604020202020204" pitchFamily="34" charset="0"/>
                <a:cs typeface="Arial" panose="020B0604020202020204" pitchFamily="34" charset="0"/>
              </a:rPr>
              <a:t>1.</a:t>
            </a:r>
            <a:r>
              <a:rPr lang="en-US" sz="3200" b="0" dirty="0" smtClean="0">
                <a:solidFill>
                  <a:prstClr val="black"/>
                </a:solidFill>
                <a:latin typeface="Arial" panose="020B0604020202020204" pitchFamily="34" charset="0"/>
                <a:cs typeface="Arial" panose="020B0604020202020204" pitchFamily="34" charset="0"/>
              </a:rPr>
              <a:t>Tìm </a:t>
            </a:r>
            <a:r>
              <a:rPr lang="en-US" sz="3200" b="0" dirty="0" err="1">
                <a:solidFill>
                  <a:prstClr val="black"/>
                </a:solidFill>
                <a:latin typeface="Arial" panose="020B0604020202020204" pitchFamily="34" charset="0"/>
                <a:cs typeface="Arial" panose="020B0604020202020204" pitchFamily="34" charset="0"/>
              </a:rPr>
              <a:t>đọc</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một</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câu</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chuyện</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về</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trường</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học</a:t>
            </a:r>
            <a:r>
              <a:rPr lang="en-US" sz="3200" b="0" dirty="0">
                <a:solidFill>
                  <a:prstClr val="black"/>
                </a:solidFill>
                <a:latin typeface="Arial" panose="020B0604020202020204" pitchFamily="34" charset="0"/>
                <a:cs typeface="Arial" panose="020B0604020202020204" pitchFamily="34" charset="0"/>
              </a:rPr>
              <a:t>. Chia </a:t>
            </a:r>
            <a:r>
              <a:rPr lang="en-US" sz="3200" b="0" dirty="0" err="1">
                <a:solidFill>
                  <a:prstClr val="black"/>
                </a:solidFill>
                <a:latin typeface="Arial" panose="020B0604020202020204" pitchFamily="34" charset="0"/>
                <a:cs typeface="Arial" panose="020B0604020202020204" pitchFamily="34" charset="0"/>
              </a:rPr>
              <a:t>sẻ</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thông</a:t>
            </a:r>
            <a:r>
              <a:rPr lang="en-US" sz="3200" b="0" dirty="0">
                <a:solidFill>
                  <a:prstClr val="black"/>
                </a:solidFill>
                <a:latin typeface="Arial" panose="020B0604020202020204" pitchFamily="34" charset="0"/>
                <a:cs typeface="Arial" panose="020B0604020202020204" pitchFamily="34" charset="0"/>
              </a:rPr>
              <a:t> tin </a:t>
            </a:r>
            <a:r>
              <a:rPr lang="en-US" sz="3200" b="0" dirty="0" err="1">
                <a:solidFill>
                  <a:prstClr val="black"/>
                </a:solidFill>
                <a:latin typeface="Arial" panose="020B0604020202020204" pitchFamily="34" charset="0"/>
                <a:cs typeface="Arial" panose="020B0604020202020204" pitchFamily="34" charset="0"/>
              </a:rPr>
              <a:t>về</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câu</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chuyện</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dựa</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trên</a:t>
            </a:r>
            <a:r>
              <a:rPr lang="en-US" sz="3200" b="0" dirty="0">
                <a:solidFill>
                  <a:prstClr val="black"/>
                </a:solidFill>
                <a:latin typeface="Arial" panose="020B0604020202020204" pitchFamily="34" charset="0"/>
                <a:cs typeface="Arial" panose="020B0604020202020204" pitchFamily="34" charset="0"/>
              </a:rPr>
              <a:t> </a:t>
            </a:r>
            <a:r>
              <a:rPr lang="en-US" sz="3200" b="0" dirty="0" err="1">
                <a:solidFill>
                  <a:prstClr val="black"/>
                </a:solidFill>
                <a:latin typeface="Arial" panose="020B0604020202020204" pitchFamily="34" charset="0"/>
                <a:cs typeface="Arial" panose="020B0604020202020204" pitchFamily="34" charset="0"/>
              </a:rPr>
              <a:t>gợi</a:t>
            </a:r>
            <a:r>
              <a:rPr lang="en-US" sz="3200" b="0" dirty="0">
                <a:solidFill>
                  <a:prstClr val="black"/>
                </a:solidFill>
                <a:latin typeface="Arial" panose="020B0604020202020204" pitchFamily="34" charset="0"/>
                <a:cs typeface="Arial" panose="020B0604020202020204" pitchFamily="34" charset="0"/>
              </a:rPr>
              <a:t> ý </a:t>
            </a:r>
            <a:r>
              <a:rPr lang="en-US" sz="3200" b="0" dirty="0" err="1">
                <a:solidFill>
                  <a:prstClr val="black"/>
                </a:solidFill>
                <a:latin typeface="Arial" panose="020B0604020202020204" pitchFamily="34" charset="0"/>
                <a:cs typeface="Arial" panose="020B0604020202020204" pitchFamily="34" charset="0"/>
              </a:rPr>
              <a:t>sau</a:t>
            </a:r>
            <a:r>
              <a:rPr lang="en-US" sz="3200" b="0" dirty="0">
                <a:solidFill>
                  <a:prstClr val="black"/>
                </a:solidFill>
                <a:latin typeface="Arial" panose="020B0604020202020204" pitchFamily="34" charset="0"/>
                <a:cs typeface="Arial" panose="020B0604020202020204" pitchFamily="34" charset="0"/>
              </a:rPr>
              <a:t>:</a:t>
            </a:r>
          </a:p>
        </p:txBody>
      </p:sp>
      <p:grpSp>
        <p:nvGrpSpPr>
          <p:cNvPr id="4" name="Group 3">
            <a:extLst>
              <a:ext uri="{FF2B5EF4-FFF2-40B4-BE49-F238E27FC236}">
                <a16:creationId xmlns:a16="http://schemas.microsoft.com/office/drawing/2014/main" id="{176408DA-CA96-41F3-899E-4657575DA667}"/>
              </a:ext>
            </a:extLst>
          </p:cNvPr>
          <p:cNvGrpSpPr/>
          <p:nvPr/>
        </p:nvGrpSpPr>
        <p:grpSpPr>
          <a:xfrm>
            <a:off x="1862257" y="1842655"/>
            <a:ext cx="9470759" cy="4773358"/>
            <a:chOff x="1454295" y="1946176"/>
            <a:chExt cx="8975166" cy="4773358"/>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454295" y="2286559"/>
              <a:ext cx="8239550" cy="443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peech Bubble: Oval 1">
              <a:extLst>
                <a:ext uri="{FF2B5EF4-FFF2-40B4-BE49-F238E27FC236}">
                  <a16:creationId xmlns:a16="http://schemas.microsoft.com/office/drawing/2014/main" id="{1855015A-32AA-41E5-91BB-5367913E9C57}"/>
                </a:ext>
              </a:extLst>
            </p:cNvPr>
            <p:cNvSpPr/>
            <p:nvPr/>
          </p:nvSpPr>
          <p:spPr>
            <a:xfrm>
              <a:off x="4535690" y="1946176"/>
              <a:ext cx="5893771" cy="3380509"/>
            </a:xfrm>
            <a:prstGeom prst="wedgeEllipseCallout">
              <a:avLst>
                <a:gd name="adj1" fmla="val -60318"/>
                <a:gd name="adj2" fmla="val -972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D7EDF424-58C0-4C6E-922F-D8409863E25B}"/>
                </a:ext>
              </a:extLst>
            </p:cNvPr>
            <p:cNvSpPr txBox="1"/>
            <p:nvPr/>
          </p:nvSpPr>
          <p:spPr>
            <a:xfrm>
              <a:off x="4770783" y="2687164"/>
              <a:ext cx="5658678" cy="1815882"/>
            </a:xfrm>
            <a:prstGeom prst="rect">
              <a:avLst/>
            </a:prstGeom>
            <a:noFill/>
          </p:spPr>
          <p:txBody>
            <a:bodyPr wrap="square" rtlCol="0">
              <a:spAutoFit/>
            </a:bodyPr>
            <a:lstStyle/>
            <a:p>
              <a:pPr marL="285750" indent="-285750">
                <a:buFontTx/>
                <a:buChar char="-"/>
              </a:pP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Tên</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câu</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chuyện</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là</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gì</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a:t>
              </a:r>
            </a:p>
            <a:p>
              <a:pPr marL="285750" indent="-285750">
                <a:buFontTx/>
                <a:buChar char="-"/>
              </a:pP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Câu</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chuyện</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mở</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đầu</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như</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thế</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nào</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a:t>
              </a:r>
            </a:p>
            <a:p>
              <a:pPr marL="285750" indent="-285750">
                <a:buFontTx/>
                <a:buChar char="-"/>
              </a:pP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Điều</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gì</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diễn</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ra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tiếp</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theo</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a:t>
              </a:r>
            </a:p>
            <a:p>
              <a:pPr marL="285750" indent="-285750">
                <a:buFontTx/>
                <a:buChar char="-"/>
              </a:pP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Câu</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chuyên</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kết</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thúc</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 ra </a:t>
              </a:r>
              <a:r>
                <a:rPr lang="en-US" sz="2800" dirty="0" err="1">
                  <a:solidFill>
                    <a:srgbClr val="000099"/>
                  </a:solidFill>
                  <a:latin typeface="Arial" panose="020B0604020202020204" pitchFamily="34" charset="0"/>
                  <a:ea typeface="Arial-Rounded" panose="020B0500000000000000" pitchFamily="34" charset="0"/>
                  <a:cs typeface="Arial" panose="020B0604020202020204" pitchFamily="34" charset="0"/>
                </a:rPr>
                <a:t>sao</a:t>
              </a:r>
              <a:r>
                <a:rPr lang="en-US" sz="2800" dirty="0">
                  <a:solidFill>
                    <a:srgbClr val="000099"/>
                  </a:solidFill>
                  <a:latin typeface="Arial" panose="020B0604020202020204" pitchFamily="34" charset="0"/>
                  <a:ea typeface="Arial-Rounded" panose="020B0500000000000000" pitchFamily="34" charset="0"/>
                  <a:cs typeface="Arial" panose="020B0604020202020204" pitchFamily="34" charset="0"/>
                </a:rPr>
                <a:t>?</a:t>
              </a:r>
            </a:p>
          </p:txBody>
        </p:sp>
      </p:grpSp>
    </p:spTree>
    <p:extLst>
      <p:ext uri="{BB962C8B-B14F-4D97-AF65-F5344CB8AC3E}">
        <p14:creationId xmlns:p14="http://schemas.microsoft.com/office/powerpoint/2010/main" val="30369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5717A4F0-7F92-410C-9361-531C9581B2C0}"/>
              </a:ext>
            </a:extLst>
          </p:cNvPr>
          <p:cNvSpPr/>
          <p:nvPr/>
        </p:nvSpPr>
        <p:spPr>
          <a:xfrm>
            <a:off x="193964" y="96983"/>
            <a:ext cx="11790218" cy="6636326"/>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565"/>
            <a:endParaRPr lang="en-US" sz="2175"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C5FF676D-7B4C-447D-858D-BCF68B6E61EC}"/>
              </a:ext>
            </a:extLst>
          </p:cNvPr>
          <p:cNvSpPr txBox="1"/>
          <p:nvPr/>
        </p:nvSpPr>
        <p:spPr>
          <a:xfrm>
            <a:off x="332509" y="179249"/>
            <a:ext cx="11513127" cy="6678751"/>
          </a:xfrm>
          <a:prstGeom prst="rect">
            <a:avLst/>
          </a:prstGeom>
          <a:noFill/>
        </p:spPr>
        <p:txBody>
          <a:bodyPr wrap="square">
            <a:spAutoFit/>
          </a:bodyPr>
          <a:lstStyle/>
          <a:p>
            <a:pPr algn="ctr">
              <a:spcAft>
                <a:spcPts val="600"/>
              </a:spcAft>
            </a:pPr>
            <a:r>
              <a:rPr lang="en-US" sz="2400" b="1"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en-US" sz="2400" b="1" i="0" dirty="0" err="1">
                <a:solidFill>
                  <a:srgbClr val="FF0000"/>
                </a:solidFill>
                <a:effectLst/>
                <a:latin typeface="Arial" panose="020B0604020202020204" pitchFamily="34" charset="0"/>
                <a:ea typeface="Arial-Rounded" panose="020B0500000000000000" pitchFamily="34" charset="0"/>
                <a:cs typeface="Arial" panose="020B0604020202020204" pitchFamily="34" charset="0"/>
              </a:rPr>
              <a:t>Trườ</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ng</a:t>
            </a:r>
            <a:r>
              <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400" b="1" dirty="0" err="1">
                <a:solidFill>
                  <a:srgbClr val="FF0000"/>
                </a:solidFill>
                <a:latin typeface="Arial" panose="020B0604020202020204" pitchFamily="34" charset="0"/>
                <a:ea typeface="Arial-Rounded" panose="020B0500000000000000" pitchFamily="34" charset="0"/>
                <a:cs typeface="Arial" panose="020B0604020202020204" pitchFamily="34" charset="0"/>
              </a:rPr>
              <a:t>mới</a:t>
            </a:r>
            <a:endParaRPr lang="en-US" sz="2400" b="1" dirty="0">
              <a:solidFill>
                <a:srgbClr val="FF0000"/>
              </a:solidFill>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r>
              <a:rPr lang="en-US"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Đến cổng trường mới, T</a:t>
            </a:r>
            <a:r>
              <a:rPr lang="en-US" sz="2200" i="0" dirty="0" err="1">
                <a:effectLst/>
                <a:latin typeface="Arial" panose="020B0604020202020204" pitchFamily="34" charset="0"/>
                <a:ea typeface="Arial-Rounded" panose="020B0500000000000000" pitchFamily="34" charset="0"/>
                <a:cs typeface="Arial" panose="020B0604020202020204" pitchFamily="34" charset="0"/>
              </a:rPr>
              <a:t>ốt</a:t>
            </a:r>
            <a:r>
              <a:rPr lang="en-US" sz="2200" i="0" dirty="0">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effectLst/>
                <a:latin typeface="Arial" panose="020B0604020202020204" pitchFamily="34" charset="0"/>
                <a:ea typeface="Arial-Rounded" panose="020B0500000000000000" pitchFamily="34" charset="0"/>
                <a:cs typeface="Arial" panose="020B0604020202020204" pitchFamily="34" charset="0"/>
              </a:rPr>
              <a:t>t</a:t>
            </a:r>
            <a:r>
              <a:rPr lang="en-US" sz="2200" dirty="0" err="1">
                <a:latin typeface="Arial" panose="020B0604020202020204" pitchFamily="34" charset="0"/>
                <a:ea typeface="Arial-Rounded" panose="020B0500000000000000" pitchFamily="34" charset="0"/>
                <a:cs typeface="Arial" panose="020B0604020202020204" pitchFamily="34" charset="0"/>
              </a:rPr>
              <a:t>ô</a:t>
            </a:r>
            <a:r>
              <a:rPr lang="vi-VN" sz="2200" i="0" dirty="0">
                <a:effectLst/>
                <a:latin typeface="Arial" panose="020B0604020202020204" pitchFamily="34" charset="0"/>
                <a:ea typeface="Arial-Rounded" panose="020B0500000000000000" pitchFamily="34" charset="0"/>
                <a:cs typeface="Arial" panose="020B0604020202020204" pitchFamily="34" charset="0"/>
              </a:rPr>
              <a:t>-</a:t>
            </a: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chan đứng lại. Cổng trường em học trước đây có năm cột xi</a:t>
            </a: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măng, tên của trường viết bằng chữ to trên tấm biển. Cổng trường này chỉ có hai cột ngắn ngủn, chung quanh có cành lá.</a:t>
            </a:r>
          </a:p>
          <a:p>
            <a:pPr algn="just">
              <a:spcAft>
                <a:spcPts val="600"/>
              </a:spcAft>
            </a:pP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T</a:t>
            </a:r>
            <a:r>
              <a:rPr lang="en-US" sz="2200" i="0" dirty="0" err="1">
                <a:effectLst/>
                <a:latin typeface="Arial" panose="020B0604020202020204" pitchFamily="34" charset="0"/>
                <a:ea typeface="Arial-Rounded" panose="020B0500000000000000" pitchFamily="34" charset="0"/>
                <a:cs typeface="Arial" panose="020B0604020202020204" pitchFamily="34" charset="0"/>
              </a:rPr>
              <a:t>ốt</a:t>
            </a:r>
            <a:r>
              <a:rPr lang="en-US" sz="2200" i="0" dirty="0">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effectLst/>
                <a:latin typeface="Arial" panose="020B0604020202020204" pitchFamily="34" charset="0"/>
                <a:ea typeface="Arial-Rounded" panose="020B0500000000000000" pitchFamily="34" charset="0"/>
                <a:cs typeface="Arial" panose="020B0604020202020204" pitchFamily="34" charset="0"/>
              </a:rPr>
              <a:t>t</a:t>
            </a:r>
            <a:r>
              <a:rPr lang="en-US" sz="2200" dirty="0" err="1">
                <a:latin typeface="Arial" panose="020B0604020202020204" pitchFamily="34" charset="0"/>
                <a:ea typeface="Arial-Rounded" panose="020B0500000000000000" pitchFamily="34" charset="0"/>
                <a:cs typeface="Arial" panose="020B0604020202020204" pitchFamily="34" charset="0"/>
              </a:rPr>
              <a:t>ô</a:t>
            </a:r>
            <a:r>
              <a:rPr lang="vi-VN" sz="2200" i="0" dirty="0">
                <a:effectLst/>
                <a:latin typeface="Arial" panose="020B0604020202020204" pitchFamily="34" charset="0"/>
                <a:ea typeface="Arial-Rounded" panose="020B0500000000000000" pitchFamily="34" charset="0"/>
                <a:cs typeface="Arial" panose="020B0604020202020204" pitchFamily="34" charset="0"/>
              </a:rPr>
              <a:t>-</a:t>
            </a: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chan nói: “Cổng này còn đang mọc, có lẽ sẽ mọc cao hơn cột điện thoại nữa.”</a:t>
            </a:r>
          </a:p>
          <a:p>
            <a:pPr algn="just">
              <a:spcAft>
                <a:spcPts val="600"/>
              </a:spcAft>
            </a:pPr>
            <a:r>
              <a:rPr lang="vi-VN" sz="2200" i="0" dirty="0">
                <a:effectLst/>
                <a:latin typeface="Arial" panose="020B0604020202020204" pitchFamily="34" charset="0"/>
                <a:ea typeface="Arial-Rounded" panose="020B0500000000000000" pitchFamily="34" charset="0"/>
                <a:cs typeface="Arial" panose="020B0604020202020204" pitchFamily="34" charset="0"/>
              </a:rPr>
              <a:t>Cột hai bên cổng đúng là cây, T</a:t>
            </a:r>
            <a:r>
              <a:rPr lang="en-US" sz="2200" i="0" dirty="0" err="1">
                <a:effectLst/>
                <a:latin typeface="Arial" panose="020B0604020202020204" pitchFamily="34" charset="0"/>
                <a:ea typeface="Arial-Rounded" panose="020B0500000000000000" pitchFamily="34" charset="0"/>
                <a:cs typeface="Arial" panose="020B0604020202020204" pitchFamily="34" charset="0"/>
              </a:rPr>
              <a:t>ốt</a:t>
            </a:r>
            <a:r>
              <a:rPr lang="en-US" sz="2200" i="0" dirty="0">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effectLst/>
                <a:latin typeface="Arial" panose="020B0604020202020204" pitchFamily="34" charset="0"/>
                <a:ea typeface="Arial-Rounded" panose="020B0500000000000000" pitchFamily="34" charset="0"/>
                <a:cs typeface="Arial" panose="020B0604020202020204" pitchFamily="34" charset="0"/>
              </a:rPr>
              <a:t>t</a:t>
            </a:r>
            <a:r>
              <a:rPr lang="en-US" sz="2200" dirty="0" err="1">
                <a:latin typeface="Arial" panose="020B0604020202020204" pitchFamily="34" charset="0"/>
                <a:ea typeface="Arial-Rounded" panose="020B0500000000000000" pitchFamily="34" charset="0"/>
                <a:cs typeface="Arial" panose="020B0604020202020204" pitchFamily="34" charset="0"/>
              </a:rPr>
              <a:t>ô</a:t>
            </a:r>
            <a:r>
              <a:rPr lang="vi-VN" sz="2200" i="0" dirty="0">
                <a:effectLst/>
                <a:latin typeface="Arial" panose="020B0604020202020204" pitchFamily="34" charset="0"/>
                <a:ea typeface="Arial-Rounded" panose="020B0500000000000000" pitchFamily="34" charset="0"/>
                <a:cs typeface="Arial" panose="020B0604020202020204" pitchFamily="34" charset="0"/>
              </a:rPr>
              <a:t>-</a:t>
            </a: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chan bước đến gần, ngó nghiêng đọc tên trường vì tấm biển bị gió thổi lệch sang một bên.</a:t>
            </a:r>
            <a:endParaRPr lang="en-US" sz="2200" i="0" dirty="0">
              <a:effectLst/>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r>
              <a:rPr lang="en-US" sz="2200" dirty="0">
                <a:latin typeface="Arial" panose="020B0604020202020204" pitchFamily="34" charset="0"/>
                <a:ea typeface="Arial-Rounded" panose="020B0500000000000000" pitchFamily="34" charset="0"/>
                <a:cs typeface="Arial" panose="020B0604020202020204" pitchFamily="34" charset="0"/>
              </a:rPr>
              <a:t>     </a:t>
            </a: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“T</a:t>
            </a:r>
            <a:r>
              <a:rPr lang="en-US" sz="2200" dirty="0">
                <a:latin typeface="Arial" panose="020B0604020202020204" pitchFamily="34" charset="0"/>
                <a:ea typeface="Arial-Rounded" panose="020B0500000000000000" pitchFamily="34" charset="0"/>
                <a:cs typeface="Arial" panose="020B0604020202020204" pitchFamily="34" charset="0"/>
              </a:rPr>
              <a:t>ô</a:t>
            </a:r>
            <a:r>
              <a:rPr lang="vi-VN" sz="2200" i="0" dirty="0">
                <a:effectLst/>
                <a:latin typeface="Arial" panose="020B0604020202020204" pitchFamily="34" charset="0"/>
                <a:ea typeface="Arial-Rounded" panose="020B0500000000000000" pitchFamily="34" charset="0"/>
                <a:cs typeface="Arial" panose="020B0604020202020204" pitchFamily="34" charset="0"/>
              </a:rPr>
              <a:t>-m</a:t>
            </a:r>
            <a:r>
              <a:rPr lang="en-US" sz="2200" dirty="0">
                <a:latin typeface="Arial" panose="020B0604020202020204" pitchFamily="34" charset="0"/>
                <a:ea typeface="Arial-Rounded" panose="020B0500000000000000" pitchFamily="34" charset="0"/>
                <a:cs typeface="Arial" panose="020B0604020202020204" pitchFamily="34" charset="0"/>
              </a:rPr>
              <a:t>ô</a:t>
            </a:r>
            <a:r>
              <a:rPr lang="vi-VN" sz="2200" i="0" dirty="0">
                <a:effectLst/>
                <a:latin typeface="Arial" panose="020B0604020202020204" pitchFamily="34" charset="0"/>
                <a:ea typeface="Arial-Rounded" panose="020B0500000000000000" pitchFamily="34" charset="0"/>
                <a:cs typeface="Arial" panose="020B0604020202020204" pitchFamily="34" charset="0"/>
              </a:rPr>
              <a:t>-e Ga-ku-en”.</a:t>
            </a:r>
          </a:p>
          <a:p>
            <a:pPr algn="just">
              <a:spcAft>
                <a:spcPts val="600"/>
              </a:spcAft>
            </a:pP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Đang định hỏi mẹ “T</a:t>
            </a:r>
            <a:r>
              <a:rPr lang="en-US" sz="2200" dirty="0">
                <a:latin typeface="Arial" panose="020B0604020202020204" pitchFamily="34" charset="0"/>
                <a:ea typeface="Arial-Rounded" panose="020B0500000000000000" pitchFamily="34" charset="0"/>
                <a:cs typeface="Arial" panose="020B0604020202020204" pitchFamily="34" charset="0"/>
              </a:rPr>
              <a:t>ô - </a:t>
            </a:r>
            <a:r>
              <a:rPr lang="en-US" sz="2200" dirty="0" err="1">
                <a:latin typeface="Arial" panose="020B0604020202020204" pitchFamily="34" charset="0"/>
                <a:ea typeface="Arial-Rounded" panose="020B0500000000000000" pitchFamily="34" charset="0"/>
                <a:cs typeface="Arial" panose="020B0604020202020204" pitchFamily="34" charset="0"/>
              </a:rPr>
              <a:t>mô</a:t>
            </a:r>
            <a:r>
              <a:rPr lang="en-US" sz="2200" dirty="0">
                <a:latin typeface="Arial" panose="020B0604020202020204" pitchFamily="34" charset="0"/>
                <a:ea typeface="Arial-Rounded" panose="020B0500000000000000" pitchFamily="34" charset="0"/>
                <a:cs typeface="Arial" panose="020B0604020202020204" pitchFamily="34" charset="0"/>
              </a:rPr>
              <a:t> - </a:t>
            </a:r>
            <a:r>
              <a:rPr lang="vi-VN" sz="2200" i="0" dirty="0">
                <a:effectLst/>
                <a:latin typeface="Arial" panose="020B0604020202020204" pitchFamily="34" charset="0"/>
                <a:ea typeface="Arial-Rounded" panose="020B0500000000000000" pitchFamily="34" charset="0"/>
                <a:cs typeface="Arial" panose="020B0604020202020204" pitchFamily="34" charset="0"/>
              </a:rPr>
              <a:t>e” nghĩa là gì, T</a:t>
            </a:r>
            <a:r>
              <a:rPr lang="en-US" sz="2200" i="0" dirty="0" err="1">
                <a:effectLst/>
                <a:latin typeface="Arial" panose="020B0604020202020204" pitchFamily="34" charset="0"/>
                <a:ea typeface="Arial-Rounded" panose="020B0500000000000000" pitchFamily="34" charset="0"/>
                <a:cs typeface="Arial" panose="020B0604020202020204" pitchFamily="34" charset="0"/>
              </a:rPr>
              <a:t>ốt</a:t>
            </a:r>
            <a:r>
              <a:rPr lang="en-US" sz="2200" i="0" dirty="0">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effectLst/>
                <a:latin typeface="Arial" panose="020B0604020202020204" pitchFamily="34" charset="0"/>
                <a:ea typeface="Arial-Rounded" panose="020B0500000000000000" pitchFamily="34" charset="0"/>
                <a:cs typeface="Arial" panose="020B0604020202020204" pitchFamily="34" charset="0"/>
              </a:rPr>
              <a:t>t</a:t>
            </a:r>
            <a:r>
              <a:rPr lang="en-US" sz="2200" dirty="0" err="1">
                <a:latin typeface="Arial" panose="020B0604020202020204" pitchFamily="34" charset="0"/>
                <a:ea typeface="Arial-Rounded" panose="020B0500000000000000" pitchFamily="34" charset="0"/>
                <a:cs typeface="Arial" panose="020B0604020202020204" pitchFamily="34" charset="0"/>
              </a:rPr>
              <a:t>ô</a:t>
            </a:r>
            <a:r>
              <a:rPr lang="vi-VN" sz="2200" i="0" dirty="0">
                <a:effectLst/>
                <a:latin typeface="Arial" panose="020B0604020202020204" pitchFamily="34" charset="0"/>
                <a:ea typeface="Arial-Rounded" panose="020B0500000000000000" pitchFamily="34" charset="0"/>
                <a:cs typeface="Arial" panose="020B0604020202020204" pitchFamily="34" charset="0"/>
              </a:rPr>
              <a:t>-</a:t>
            </a: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chan chợt nhìn vào bên trong thấy có cái gì hơi lạ, bèn ngồi hẳn xuống ngó qua lùm cây và không tin ở mắt mình.</a:t>
            </a:r>
          </a:p>
          <a:p>
            <a:pPr marL="342900" indent="-342900" algn="just">
              <a:spcAft>
                <a:spcPts val="600"/>
              </a:spcAft>
              <a:buFontTx/>
              <a:buChar char="-"/>
            </a:pPr>
            <a:r>
              <a:rPr lang="vi-VN" sz="2200" i="0" dirty="0">
                <a:effectLst/>
                <a:latin typeface="Arial" panose="020B0604020202020204" pitchFamily="34" charset="0"/>
                <a:ea typeface="Arial-Rounded" panose="020B0500000000000000" pitchFamily="34" charset="0"/>
                <a:cs typeface="Arial" panose="020B0604020202020204" pitchFamily="34" charset="0"/>
              </a:rPr>
              <a:t>Mẹ ơi! Trong sân trường có đoàn tàu mẹ ạ</a:t>
            </a:r>
            <a:r>
              <a:rPr lang="en-US" sz="2200" dirty="0">
                <a:latin typeface="Arial" panose="020B0604020202020204" pitchFamily="34" charset="0"/>
                <a:ea typeface="Arial-Rounded" panose="020B0500000000000000" pitchFamily="34" charset="0"/>
                <a:cs typeface="Arial" panose="020B0604020202020204" pitchFamily="34" charset="0"/>
              </a:rPr>
              <a:t>.</a:t>
            </a:r>
          </a:p>
          <a:p>
            <a:pPr algn="just">
              <a:spcAft>
                <a:spcPts val="600"/>
              </a:spcAft>
            </a:pP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Trường này đem sáu toa xe lửa đã bỏ đi dùng làm lớp học. T</a:t>
            </a:r>
            <a:r>
              <a:rPr lang="en-US" sz="2200" i="0" dirty="0" err="1">
                <a:effectLst/>
                <a:latin typeface="Arial" panose="020B0604020202020204" pitchFamily="34" charset="0"/>
                <a:ea typeface="Arial-Rounded" panose="020B0500000000000000" pitchFamily="34" charset="0"/>
                <a:cs typeface="Arial" panose="020B0604020202020204" pitchFamily="34" charset="0"/>
              </a:rPr>
              <a:t>ốt</a:t>
            </a:r>
            <a:r>
              <a:rPr lang="en-US" sz="2200" i="0" dirty="0">
                <a:effectLst/>
                <a:latin typeface="Arial" panose="020B0604020202020204" pitchFamily="34" charset="0"/>
                <a:ea typeface="Arial-Rounded" panose="020B0500000000000000" pitchFamily="34" charset="0"/>
                <a:cs typeface="Arial" panose="020B0604020202020204" pitchFamily="34" charset="0"/>
              </a:rPr>
              <a:t> - </a:t>
            </a:r>
            <a:r>
              <a:rPr lang="en-US" sz="2200" i="0" dirty="0" err="1">
                <a:effectLst/>
                <a:latin typeface="Arial" panose="020B0604020202020204" pitchFamily="34" charset="0"/>
                <a:ea typeface="Arial-Rounded" panose="020B0500000000000000" pitchFamily="34" charset="0"/>
                <a:cs typeface="Arial" panose="020B0604020202020204" pitchFamily="34" charset="0"/>
              </a:rPr>
              <a:t>t</a:t>
            </a:r>
            <a:r>
              <a:rPr lang="en-US" sz="2200" dirty="0" err="1">
                <a:latin typeface="Arial" panose="020B0604020202020204" pitchFamily="34" charset="0"/>
                <a:ea typeface="Arial-Rounded" panose="020B0500000000000000" pitchFamily="34" charset="0"/>
                <a:cs typeface="Arial" panose="020B0604020202020204" pitchFamily="34" charset="0"/>
              </a:rPr>
              <a:t>ô</a:t>
            </a:r>
            <a:r>
              <a:rPr lang="vi-VN" sz="2200" i="0" dirty="0">
                <a:effectLst/>
                <a:latin typeface="Arial" panose="020B0604020202020204" pitchFamily="34" charset="0"/>
                <a:ea typeface="Arial-Rounded" panose="020B0500000000000000" pitchFamily="34" charset="0"/>
                <a:cs typeface="Arial" panose="020B0604020202020204" pitchFamily="34" charset="0"/>
              </a:rPr>
              <a:t>-</a:t>
            </a: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chan nghĩ chỉ nằm mơ mới có chuyện được ngồi học ở trong đoàn tàu.</a:t>
            </a:r>
          </a:p>
          <a:p>
            <a:pPr algn="just">
              <a:spcAft>
                <a:spcPts val="600"/>
              </a:spcAft>
            </a:pPr>
            <a:r>
              <a:rPr lang="en-US" sz="2200" i="0" dirty="0">
                <a:effectLst/>
                <a:latin typeface="Arial" panose="020B0604020202020204" pitchFamily="34" charset="0"/>
                <a:ea typeface="Arial-Rounded" panose="020B0500000000000000" pitchFamily="34" charset="0"/>
                <a:cs typeface="Arial" panose="020B0604020202020204" pitchFamily="34" charset="0"/>
              </a:rPr>
              <a:t>     </a:t>
            </a:r>
            <a:r>
              <a:rPr lang="vi-VN" sz="2200" i="0" dirty="0">
                <a:effectLst/>
                <a:latin typeface="Arial" panose="020B0604020202020204" pitchFamily="34" charset="0"/>
                <a:ea typeface="Arial-Rounded" panose="020B0500000000000000" pitchFamily="34" charset="0"/>
                <a:cs typeface="Arial" panose="020B0604020202020204" pitchFamily="34" charset="0"/>
              </a:rPr>
              <a:t>Cửa sổ các toa xe lấp lánh trong nắng sớm. Nhưng cặp mắt cô bé có đôi má hồng đang nhìn qua lùm cây còn lấp lánh hơn thế.</a:t>
            </a:r>
            <a:endParaRPr lang="en-US" sz="2200" i="0" dirty="0">
              <a:effectLst/>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r>
              <a:rPr lang="en-US" sz="24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400"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000" dirty="0">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vi-VN" sz="2000" i="1" dirty="0">
                <a:solidFill>
                  <a:srgbClr val="002060"/>
                </a:solidFill>
                <a:latin typeface="Arial" panose="020B0604020202020204" pitchFamily="34" charset="0"/>
                <a:ea typeface="Arial-Rounded" panose="020B0500000000000000" pitchFamily="34" charset="0"/>
                <a:cs typeface="Arial" panose="020B0604020202020204" pitchFamily="34" charset="0"/>
              </a:rPr>
              <a:t>T</a:t>
            </a:r>
            <a:r>
              <a:rPr lang="en-US" sz="2000" i="1" dirty="0" err="1">
                <a:solidFill>
                  <a:srgbClr val="002060"/>
                </a:solidFill>
                <a:latin typeface="Arial" panose="020B0604020202020204" pitchFamily="34" charset="0"/>
                <a:ea typeface="Arial-Rounded" panose="020B0500000000000000" pitchFamily="34" charset="0"/>
                <a:cs typeface="Arial" panose="020B0604020202020204" pitchFamily="34" charset="0"/>
              </a:rPr>
              <a:t>rích</a:t>
            </a:r>
            <a:r>
              <a:rPr lang="vi-VN" sz="2000"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Tốt</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tô</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chan</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Cô</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bé</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bên</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cửa</a:t>
            </a:r>
            <a:r>
              <a:rPr lang="en-US" sz="2000" b="1"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000" b="1" dirty="0" err="1">
                <a:solidFill>
                  <a:srgbClr val="002060"/>
                </a:solidFill>
                <a:latin typeface="Arial" panose="020B0604020202020204" pitchFamily="34" charset="0"/>
                <a:ea typeface="Arial-Rounded" panose="020B0500000000000000" pitchFamily="34" charset="0"/>
                <a:cs typeface="Arial" panose="020B0604020202020204" pitchFamily="34" charset="0"/>
              </a:rPr>
              <a:t>sổ</a:t>
            </a:r>
            <a:r>
              <a:rPr lang="vi-VN" sz="2000" dirty="0">
                <a:solidFill>
                  <a:srgbClr val="002060"/>
                </a:solidFill>
                <a:latin typeface="Arial" panose="020B0604020202020204" pitchFamily="34" charset="0"/>
                <a:ea typeface="Arial-Rounded" panose="020B0500000000000000" pitchFamily="34" charset="0"/>
                <a:cs typeface="Arial" panose="020B0604020202020204" pitchFamily="34" charset="0"/>
              </a:rPr>
              <a:t>)</a:t>
            </a:r>
            <a:endParaRPr lang="vi-VN" sz="2000" i="0" dirty="0">
              <a:solidFill>
                <a:schemeClr val="tx2"/>
              </a:solidFill>
              <a:effectLst/>
              <a:latin typeface="Arial" panose="020B0604020202020204" pitchFamily="34" charset="0"/>
              <a:ea typeface="Arial-Rounded" panose="020B0500000000000000" pitchFamily="34" charset="0"/>
              <a:cs typeface="Arial" panose="020B0604020202020204" pitchFamily="34" charset="0"/>
            </a:endParaRPr>
          </a:p>
          <a:p>
            <a:pPr algn="just">
              <a:spcAft>
                <a:spcPts val="600"/>
              </a:spcAft>
            </a:pPr>
            <a:endParaRPr lang="vi-VN" sz="2200" i="0" dirty="0">
              <a:solidFill>
                <a:schemeClr val="tx2"/>
              </a:solidFill>
              <a:effectLst/>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26058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312159" y="462406"/>
            <a:ext cx="9544050" cy="54864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96565"/>
            <a:endParaRPr lang="en-US" sz="2175"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1312159" y="462406"/>
            <a:ext cx="9558640" cy="5666936"/>
          </a:xfrm>
          <a:prstGeom prst="rect">
            <a:avLst/>
          </a:prstGeom>
        </p:spPr>
        <p:txBody>
          <a:bodyPr wrap="square">
            <a:spAutoFit/>
          </a:bodyPr>
          <a:lstStyle/>
          <a:p>
            <a:pPr algn="ctr" defTabSz="1096565">
              <a:lnSpc>
                <a:spcPct val="150000"/>
              </a:lnSpc>
            </a:pPr>
            <a:r>
              <a:rPr lang="vi-VN" sz="2400" b="1" dirty="0">
                <a:solidFill>
                  <a:srgbClr val="FF0000"/>
                </a:solidFill>
                <a:effectLst>
                  <a:outerShdw blurRad="60007" dist="200025" dir="15000000" sy="30000" kx="-1800000" algn="bl" rotWithShape="0">
                    <a:prstClr val="black">
                      <a:alpha val="32000"/>
                    </a:prstClr>
                  </a:outerShdw>
                </a:effectLst>
                <a:latin typeface="Arial" panose="020B0604020202020204" pitchFamily="34" charset="0"/>
                <a:ea typeface="Arial-Rounded" panose="020B0500000000000000" pitchFamily="34" charset="0"/>
                <a:cs typeface="Arial" panose="020B0604020202020204" pitchFamily="34" charset="0"/>
              </a:rPr>
              <a:t>Ngôi trường mới</a:t>
            </a:r>
          </a:p>
          <a:p>
            <a:pPr algn="just" defTabSz="1096565">
              <a:lnSpc>
                <a:spcPct val="150000"/>
              </a:lnSpc>
            </a:pP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175" dirty="0">
                <a:latin typeface="Arial" panose="020B0604020202020204" pitchFamily="34" charset="0"/>
                <a:ea typeface="Arial-Rounded" panose="020B0500000000000000" pitchFamily="34" charset="0"/>
                <a:cs typeface="Arial" panose="020B0604020202020204" pitchFamily="34" charset="0"/>
              </a:rPr>
              <a:t>Trường mới của em xây trên nền ngôi trường cũ lợp lá. Nhìn từ xa, những mảng tường vàng, ngói đỏ như những cánh hoa lấp ló trong cây. </a:t>
            </a:r>
          </a:p>
          <a:p>
            <a:pPr algn="just" defTabSz="1096565">
              <a:lnSpc>
                <a:spcPct val="150000"/>
              </a:lnSpc>
            </a:pPr>
            <a:r>
              <a:rPr lang="vi-VN" sz="2175" dirty="0">
                <a:latin typeface="Arial" panose="020B0604020202020204" pitchFamily="34" charset="0"/>
                <a:ea typeface="Arial-Rounded" panose="020B0500000000000000" pitchFamily="34" charset="0"/>
                <a:cs typeface="Arial" panose="020B0604020202020204"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defTabSz="1096565">
              <a:lnSpc>
                <a:spcPct val="150000"/>
              </a:lnSpc>
            </a:pPr>
            <a:r>
              <a:rPr lang="vi-VN" sz="2175" dirty="0">
                <a:latin typeface="Arial" panose="020B0604020202020204" pitchFamily="34" charset="0"/>
                <a:ea typeface="Arial-Rounded" panose="020B0500000000000000" pitchFamily="34" charset="0"/>
                <a:cs typeface="Arial" panose="020B0604020202020204"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defTabSz="1096565">
              <a:lnSpc>
                <a:spcPct val="150000"/>
              </a:lnSpc>
            </a:pPr>
            <a:r>
              <a:rPr lang="vi-VN" sz="2175" dirty="0">
                <a:solidFill>
                  <a:srgbClr val="7030A0"/>
                </a:solidFill>
                <a:latin typeface="Arial" panose="020B0604020202020204" pitchFamily="34" charset="0"/>
                <a:ea typeface="Arial-Rounded" panose="020B0500000000000000" pitchFamily="34" charset="0"/>
                <a:cs typeface="Arial" panose="020B0604020202020204" pitchFamily="34" charset="0"/>
              </a:rPr>
              <a:t>            </a:t>
            </a: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175"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en-US" sz="2175"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175" dirty="0" smtClean="0">
                <a:solidFill>
                  <a:srgbClr val="002060"/>
                </a:solidFill>
                <a:latin typeface="Arial" panose="020B0604020202020204" pitchFamily="34" charset="0"/>
                <a:ea typeface="Arial-Rounded" panose="020B0500000000000000" pitchFamily="34" charset="0"/>
                <a:cs typeface="Arial" panose="020B0604020202020204" pitchFamily="34" charset="0"/>
              </a:rPr>
              <a:t>(</a:t>
            </a:r>
            <a:r>
              <a:rPr lang="vi-VN" sz="2175" i="1" dirty="0">
                <a:solidFill>
                  <a:srgbClr val="002060"/>
                </a:solidFill>
                <a:latin typeface="Arial" panose="020B0604020202020204" pitchFamily="34" charset="0"/>
                <a:ea typeface="Arial-Rounded" panose="020B0500000000000000" pitchFamily="34" charset="0"/>
                <a:cs typeface="Arial" panose="020B0604020202020204" pitchFamily="34" charset="0"/>
              </a:rPr>
              <a:t>Theo</a:t>
            </a: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 </a:t>
            </a:r>
            <a:r>
              <a:rPr lang="vi-VN" sz="2175" b="1" dirty="0">
                <a:solidFill>
                  <a:srgbClr val="002060"/>
                </a:solidFill>
                <a:latin typeface="Arial" panose="020B0604020202020204" pitchFamily="34" charset="0"/>
                <a:ea typeface="Arial-Rounded" panose="020B0500000000000000" pitchFamily="34" charset="0"/>
                <a:cs typeface="Arial" panose="020B0604020202020204" pitchFamily="34" charset="0"/>
              </a:rPr>
              <a:t>Ngô Quân Miện</a:t>
            </a:r>
            <a:r>
              <a:rPr lang="vi-VN" sz="2175" dirty="0">
                <a:solidFill>
                  <a:srgbClr val="002060"/>
                </a:solidFill>
                <a:latin typeface="Arial" panose="020B0604020202020204" pitchFamily="34" charset="0"/>
                <a:ea typeface="Arial-Rounded" panose="020B0500000000000000" pitchFamily="34" charset="0"/>
                <a:cs typeface="Arial" panose="020B0604020202020204" pitchFamily="34" charset="0"/>
              </a:rPr>
              <a:t>)</a:t>
            </a:r>
          </a:p>
        </p:txBody>
      </p:sp>
      <p:pic>
        <p:nvPicPr>
          <p:cNvPr id="3" name="Picture 2" descr="A picture containing clipart&#10;&#10;Description automatically generated">
            <a:extLst>
              <a:ext uri="{FF2B5EF4-FFF2-40B4-BE49-F238E27FC236}">
                <a16:creationId xmlns:a16="http://schemas.microsoft.com/office/drawing/2014/main" id="{E6841C9A-41B1-4F4C-8F51-EFC56F69CB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37" y="5347855"/>
            <a:ext cx="1264409" cy="1510143"/>
          </a:xfrm>
          <a:prstGeom prst="rect">
            <a:avLst/>
          </a:prstGeom>
        </p:spPr>
      </p:pic>
    </p:spTree>
    <p:extLst>
      <p:ext uri="{BB962C8B-B14F-4D97-AF65-F5344CB8AC3E}">
        <p14:creationId xmlns:p14="http://schemas.microsoft.com/office/powerpoint/2010/main" val="2387309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88300" y="587346"/>
            <a:ext cx="10295336" cy="603171"/>
          </a:xfrm>
          <a:prstGeom prst="rect">
            <a:avLst/>
          </a:prstGeom>
          <a:noFill/>
        </p:spPr>
        <p:txBody>
          <a:bodyPr wrap="square" lIns="109656" tIns="54829" rIns="109656" bIns="54829"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defTabSz="1096565"/>
            <a:r>
              <a:rPr lang="en-US" sz="3200" dirty="0" smtClean="0">
                <a:solidFill>
                  <a:srgbClr val="000099"/>
                </a:solidFill>
                <a:latin typeface="Arial" panose="020B0604020202020204" pitchFamily="34" charset="0"/>
                <a:cs typeface="Arial" panose="020B0604020202020204" pitchFamily="34" charset="0"/>
              </a:rPr>
              <a:t>2.</a:t>
            </a:r>
            <a:r>
              <a:rPr lang="en-US" sz="3200" dirty="0" smtClean="0">
                <a:solidFill>
                  <a:prstClr val="black"/>
                </a:solidFill>
                <a:latin typeface="Arial" panose="020B0604020202020204" pitchFamily="34" charset="0"/>
                <a:cs typeface="Arial" panose="020B0604020202020204" pitchFamily="34" charset="0"/>
              </a:rPr>
              <a:t> </a:t>
            </a:r>
            <a:r>
              <a:rPr lang="en-US" sz="3200" dirty="0" err="1" smtClean="0">
                <a:solidFill>
                  <a:prstClr val="black"/>
                </a:solidFill>
                <a:latin typeface="Arial" panose="020B0604020202020204" pitchFamily="34" charset="0"/>
                <a:cs typeface="Arial" panose="020B0604020202020204" pitchFamily="34" charset="0"/>
              </a:rPr>
              <a:t>Nói</a:t>
            </a:r>
            <a:r>
              <a:rPr lang="en-US" sz="3200" dirty="0" smtClean="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về</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nhân</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vật</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em</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thích</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trong</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câu</a:t>
            </a:r>
            <a:r>
              <a:rPr lang="en-US" sz="3200" dirty="0">
                <a:solidFill>
                  <a:prstClr val="black"/>
                </a:solidFill>
                <a:latin typeface="Arial" panose="020B0604020202020204" pitchFamily="34" charset="0"/>
                <a:cs typeface="Arial" panose="020B0604020202020204" pitchFamily="34" charset="0"/>
              </a:rPr>
              <a:t> </a:t>
            </a:r>
            <a:r>
              <a:rPr lang="en-US" sz="3200" dirty="0" err="1" smtClean="0">
                <a:solidFill>
                  <a:prstClr val="black"/>
                </a:solidFill>
                <a:latin typeface="Arial" panose="020B0604020202020204" pitchFamily="34" charset="0"/>
                <a:cs typeface="Arial" panose="020B0604020202020204" pitchFamily="34" charset="0"/>
              </a:rPr>
              <a:t>chuyện</a:t>
            </a:r>
            <a:r>
              <a:rPr lang="en-US" sz="3200" dirty="0" smtClean="0">
                <a:solidFill>
                  <a:prstClr val="black"/>
                </a:solidFill>
                <a:latin typeface="Arial" panose="020B0604020202020204" pitchFamily="34" charset="0"/>
                <a:cs typeface="Arial" panose="020B0604020202020204" pitchFamily="34" charset="0"/>
              </a:rPr>
              <a:t>.</a:t>
            </a:r>
            <a:endParaRPr lang="en-US" sz="3200" dirty="0">
              <a:solidFill>
                <a:prstClr val="black"/>
              </a:solidFill>
              <a:latin typeface="Arial" panose="020B0604020202020204" pitchFamily="34" charset="0"/>
              <a:cs typeface="Arial" panose="020B0604020202020204" pitchFamily="34" charset="0"/>
            </a:endParaRPr>
          </a:p>
        </p:txBody>
      </p:sp>
      <p:pic>
        <p:nvPicPr>
          <p:cNvPr id="3" name="Picture 2" descr="A picture containing clipart&#10;&#10;Description automatically generated">
            <a:extLst>
              <a:ext uri="{FF2B5EF4-FFF2-40B4-BE49-F238E27FC236}">
                <a16:creationId xmlns:a16="http://schemas.microsoft.com/office/drawing/2014/main" id="{570EC55E-D25D-4982-A6E3-31CE64B0D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5001" y="2637692"/>
            <a:ext cx="7177591" cy="3763108"/>
          </a:xfrm>
          <a:prstGeom prst="rect">
            <a:avLst/>
          </a:prstGeom>
        </p:spPr>
      </p:pic>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7CA5E49-C919-4CAC-AB2C-74412EFE31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8" y="-2368701"/>
            <a:ext cx="10297552" cy="10072469"/>
          </a:xfrm>
          <a:prstGeom prst="rect">
            <a:avLst/>
          </a:prstGeom>
        </p:spPr>
      </p:pic>
      <p:sp>
        <p:nvSpPr>
          <p:cNvPr id="6" name="TextBox 5">
            <a:extLst>
              <a:ext uri="{FF2B5EF4-FFF2-40B4-BE49-F238E27FC236}">
                <a16:creationId xmlns:a16="http://schemas.microsoft.com/office/drawing/2014/main" id="{7ACEF646-EF93-4CC8-B63F-673BE5B2BFB0}"/>
              </a:ext>
            </a:extLst>
          </p:cNvPr>
          <p:cNvSpPr txBox="1"/>
          <p:nvPr/>
        </p:nvSpPr>
        <p:spPr>
          <a:xfrm>
            <a:off x="2800059" y="3065845"/>
            <a:ext cx="5372682" cy="914096"/>
          </a:xfrm>
          <a:prstGeom prst="rect">
            <a:avLst/>
          </a:prstGeom>
          <a:noFill/>
        </p:spPr>
        <p:txBody>
          <a:bodyPr wrap="square" lIns="82296" tIns="41148" rIns="82296" bIns="41148"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514350"/>
            <a:r>
              <a:rPr lang="en-US" sz="5400" b="1">
                <a:solidFill>
                  <a:srgbClr val="FF0000"/>
                </a:solidFill>
                <a:effectLst>
                  <a:reflection blurRad="6350" stA="55000" endA="300" endPos="45500" dir="5400000" sy="-100000" algn="bl" rotWithShape="0"/>
                </a:effectLst>
                <a:latin typeface="Arial-Rounded" panose="020B0500000000000000" pitchFamily="34" charset="0"/>
                <a:ea typeface="Arial-Rounded" panose="020B0500000000000000" pitchFamily="34" charset="0"/>
                <a:cs typeface="Arial-Rounded" panose="020B0500000000000000" pitchFamily="34" charset="0"/>
              </a:rPr>
              <a:t> </a:t>
            </a:r>
            <a:r>
              <a:rPr lang="en-US" sz="5400" b="1" smtClean="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rPr>
              <a:t>VẬN DỤNG</a:t>
            </a:r>
            <a:endParaRPr lang="en-US" sz="5400" b="1" dirty="0">
              <a:solidFill>
                <a:srgbClr val="FF0000"/>
              </a:solidFill>
              <a:effectLst>
                <a:reflection blurRad="6350" stA="55000" endA="300" endPos="45500" dir="5400000" sy="-100000" algn="bl" rotWithShape="0"/>
              </a:effectLst>
              <a:latin typeface="Arial" panose="020B0604020202020204" pitchFamily="34" charset="0"/>
              <a:ea typeface="Arial-Rounded" panose="020B0500000000000000" pitchFamily="34" charset="0"/>
              <a:cs typeface="Arial" panose="020B0604020202020204" pitchFamily="34" charset="0"/>
            </a:endParaRPr>
          </a:p>
        </p:txBody>
      </p:sp>
      <p:sp>
        <p:nvSpPr>
          <p:cNvPr id="4" name="TextBox 3"/>
          <p:cNvSpPr txBox="1"/>
          <p:nvPr/>
        </p:nvSpPr>
        <p:spPr>
          <a:xfrm>
            <a:off x="1390216" y="4937098"/>
            <a:ext cx="8829675" cy="1095614"/>
          </a:xfrm>
          <a:prstGeom prst="rect">
            <a:avLst/>
          </a:prstGeom>
          <a:noFill/>
        </p:spPr>
        <p:txBody>
          <a:bodyPr wrap="square" lIns="109656" tIns="54829" rIns="109656" bIns="54829"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defTabSz="1096565"/>
            <a:r>
              <a:rPr lang="en-US" sz="3200" smtClean="0">
                <a:solidFill>
                  <a:prstClr val="black"/>
                </a:solidFill>
                <a:latin typeface="Arial" panose="020B0604020202020204" pitchFamily="34" charset="0"/>
                <a:cs typeface="Arial" panose="020B0604020202020204" pitchFamily="34" charset="0"/>
              </a:rPr>
              <a:t>- Chia sẻ với gia đình câu chuyện về chủ đề nhà trường mà em đã sưu tầm.</a:t>
            </a:r>
            <a:endParaRPr lang="en-US" sz="3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0" y="4578483"/>
            <a:ext cx="12192000" cy="2265230"/>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6921" y="426478"/>
            <a:ext cx="526529" cy="963500"/>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5750" y="218680"/>
            <a:ext cx="369015" cy="670871"/>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1371601" y="1846629"/>
            <a:ext cx="9259706" cy="2299071"/>
          </a:xfrm>
          <a:prstGeom prst="rect">
            <a:avLst/>
          </a:prstGeom>
          <a:noFill/>
        </p:spPr>
        <p:txBody>
          <a:bodyPr wrap="square" lIns="82274" tIns="41138" rIns="82274" bIns="41138" rtlCol="0">
            <a:spAutoFit/>
          </a:bodyPr>
          <a:lstStyle/>
          <a:p>
            <a:pPr algn="ctr" defTabSz="822740">
              <a:lnSpc>
                <a:spcPct val="150000"/>
              </a:lnSpc>
            </a:pPr>
            <a:r>
              <a:rPr lang="en-US" sz="4800" dirty="0" err="1">
                <a:solidFill>
                  <a:srgbClr val="FF0000"/>
                </a:solidFill>
                <a:latin typeface="Arial" panose="020B0604020202020204" pitchFamily="34" charset="0"/>
                <a:cs typeface="Arial" panose="020B0604020202020204" pitchFamily="34" charset="0"/>
              </a:rPr>
              <a:t>Tạm</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biệt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và</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hẹn</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gặp</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lại</a:t>
            </a:r>
            <a:r>
              <a:rPr lang="en-US" sz="4800" dirty="0">
                <a:solidFill>
                  <a:srgbClr val="FF0000"/>
                </a:solidFill>
                <a:latin typeface="Arial" panose="020B0604020202020204" pitchFamily="34" charset="0"/>
                <a:cs typeface="Arial" panose="020B0604020202020204" pitchFamily="34" charset="0"/>
              </a:rPr>
              <a:t> </a:t>
            </a:r>
          </a:p>
          <a:p>
            <a:pPr algn="ctr" defTabSz="822740">
              <a:lnSpc>
                <a:spcPct val="150000"/>
              </a:lnSpc>
            </a:pPr>
            <a:r>
              <a:rPr lang="en-US" sz="4800" dirty="0" err="1" smtClean="0">
                <a:solidFill>
                  <a:srgbClr val="FF0000"/>
                </a:solidFill>
                <a:latin typeface="Arial" panose="020B0604020202020204" pitchFamily="34" charset="0"/>
                <a:cs typeface="Arial" panose="020B0604020202020204" pitchFamily="34" charset="0"/>
              </a:rPr>
              <a:t>vào</a:t>
            </a:r>
            <a:r>
              <a:rPr lang="en-US" sz="4800" dirty="0" smtClean="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những</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tiết</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học</a:t>
            </a:r>
            <a:r>
              <a:rPr lang="en-US" sz="4800" dirty="0">
                <a:solidFill>
                  <a:srgbClr val="FF0000"/>
                </a:solidFill>
                <a:latin typeface="Arial" panose="020B0604020202020204" pitchFamily="34" charset="0"/>
                <a:cs typeface="Arial" panose="020B0604020202020204" pitchFamily="34" charset="0"/>
              </a:rPr>
              <a:t> </a:t>
            </a:r>
            <a:r>
              <a:rPr lang="en-US" sz="4800" dirty="0" err="1">
                <a:solidFill>
                  <a:srgbClr val="FF0000"/>
                </a:solidFill>
                <a:latin typeface="Arial" panose="020B0604020202020204" pitchFamily="34" charset="0"/>
                <a:cs typeface="Arial" panose="020B0604020202020204" pitchFamily="34" charset="0"/>
              </a:rPr>
              <a:t>sau</a:t>
            </a:r>
            <a:r>
              <a:rPr lang="en-US" sz="4800" dirty="0">
                <a:solidFill>
                  <a:srgbClr val="FF0000"/>
                </a:solidFill>
                <a:latin typeface="Arial" panose="020B0604020202020204" pitchFamily="34" charset="0"/>
                <a:cs typeface="Arial" panose="020B0604020202020204" pitchFamily="34"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9902" y="4069050"/>
            <a:ext cx="12042098" cy="2792759"/>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925051" y="1955009"/>
            <a:ext cx="706256" cy="83394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0855546"/>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437</Words>
  <Application>Microsoft Office PowerPoint</Application>
  <PresentationFormat>Widescreen</PresentationFormat>
  <Paragraphs>37</Paragraphs>
  <Slides>9</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Arial-Rounded</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Admin</cp:lastModifiedBy>
  <cp:revision>18</cp:revision>
  <dcterms:created xsi:type="dcterms:W3CDTF">2021-07-17T04:13:39Z</dcterms:created>
  <dcterms:modified xsi:type="dcterms:W3CDTF">2021-10-22T10:24:14Z</dcterms:modified>
</cp:coreProperties>
</file>