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6" r:id="rId4"/>
  </p:sldMasterIdLst>
  <p:notesMasterIdLst>
    <p:notesMasterId r:id="rId18"/>
  </p:notesMasterIdLst>
  <p:sldIdLst>
    <p:sldId id="3373" r:id="rId5"/>
    <p:sldId id="534" r:id="rId6"/>
    <p:sldId id="2007577131" r:id="rId7"/>
    <p:sldId id="470" r:id="rId8"/>
    <p:sldId id="2007577146" r:id="rId9"/>
    <p:sldId id="2007577145" r:id="rId10"/>
    <p:sldId id="2007577147" r:id="rId11"/>
    <p:sldId id="2007577149" r:id="rId12"/>
    <p:sldId id="2007577150" r:id="rId13"/>
    <p:sldId id="2007577151" r:id="rId14"/>
    <p:sldId id="2007577152" r:id="rId15"/>
    <p:sldId id="2007577153" r:id="rId16"/>
    <p:sldId id="516"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5575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94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012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606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01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8604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4381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8673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37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798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942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218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59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546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65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7452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8998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83852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04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413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447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7863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7080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427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13777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4454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4513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498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524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5047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700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image" Target="../media/image2.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4.jpe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2.png"/><Relationship Id="rId2" Type="http://schemas.openxmlformats.org/officeDocument/2006/relationships/slideLayout" Target="../slideLayouts/slideLayout56.xml"/><Relationship Id="rId16"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786" r:id="rId2"/>
    <p:sldLayoutId id="2147483785" r:id="rId3"/>
    <p:sldLayoutId id="2147483762" r:id="rId4"/>
    <p:sldLayoutId id="2147483760"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10/31/2022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87" r:id="rId3"/>
    <p:sldLayoutId id="2147483774" r:id="rId4"/>
    <p:sldLayoutId id="2147483773" r:id="rId5"/>
    <p:sldLayoutId id="2147483761"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34"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90" r:id="rId2"/>
    <p:sldLayoutId id="2147483789" r:id="rId3"/>
    <p:sldLayoutId id="2147483788" r:id="rId4"/>
    <p:sldLayoutId id="2147483782" r:id="rId5"/>
    <p:sldLayoutId id="2147483781" r:id="rId6"/>
    <p:sldLayoutId id="2147483780" r:id="rId7"/>
    <p:sldLayoutId id="2147483779" r:id="rId8"/>
    <p:sldLayoutId id="2147483778" r:id="rId9"/>
    <p:sldLayoutId id="2147483777" r:id="rId10"/>
    <p:sldLayoutId id="2147483776" r:id="rId11"/>
    <p:sldLayoutId id="2147483775" r:id="rId12"/>
    <p:sldLayoutId id="2147483770" r:id="rId13"/>
    <p:sldLayoutId id="2147483769" r:id="rId14"/>
    <p:sldLayoutId id="2147483768" r:id="rId15"/>
    <p:sldLayoutId id="2147483767" r:id="rId16"/>
    <p:sldLayoutId id="2147483766" r:id="rId17"/>
    <p:sldLayoutId id="2147483765" r:id="rId18"/>
    <p:sldLayoutId id="2147483764" r:id="rId19"/>
    <p:sldLayoutId id="2147483763" r:id="rId20"/>
    <p:sldLayoutId id="2147483720" r:id="rId21"/>
    <p:sldLayoutId id="2147483783" r:id="rId22"/>
    <p:sldLayoutId id="2147483771"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84" r:id="rId2"/>
    <p:sldLayoutId id="2147483772"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A7126C7-1340-410F-AC67-67395AAD47EC}"/>
              </a:ext>
            </a:extLst>
          </p:cNvPr>
          <p:cNvSpPr/>
          <p:nvPr/>
        </p:nvSpPr>
        <p:spPr>
          <a:xfrm>
            <a:off x="1115759" y="862178"/>
            <a:ext cx="9934575" cy="4349833"/>
          </a:xfrm>
          <a:prstGeom prst="roundRect">
            <a:avLst/>
          </a:prstGeom>
          <a:solidFill>
            <a:srgbClr val="FFFFFF"/>
          </a:solidFill>
          <a:ln w="25400" cap="flat" cmpd="sng" algn="ctr">
            <a:solidFill>
              <a:srgbClr val="FFFFFF"/>
            </a:solidFill>
            <a:prstDash val="solid"/>
          </a:ln>
          <a:effectLst/>
        </p:spPr>
        <p:txBody>
          <a:bodyPr rtlCol="0" anchor="ctr"/>
          <a:lstStyle/>
          <a:p>
            <a:pPr algn="just" defTabSz="914377">
              <a:lnSpc>
                <a:spcPts val="2267"/>
              </a:lnSpc>
              <a:spcBef>
                <a:spcPts val="933"/>
              </a:spcBef>
              <a:spcAft>
                <a:spcPts val="933"/>
              </a:spcAft>
              <a:defRPr/>
            </a:pPr>
            <a:endParaRPr lang="en-US" sz="1867"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3374287" y="3969925"/>
            <a:ext cx="4719917" cy="3128683"/>
          </a:xfrm>
          <a:prstGeom prst="rect">
            <a:avLst/>
          </a:prstGeom>
        </p:spPr>
      </p:pic>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6" y="4321504"/>
            <a:ext cx="4092215" cy="2536497"/>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786" y="4370138"/>
            <a:ext cx="4092215" cy="2536497"/>
          </a:xfrm>
          <a:prstGeom prst="rect">
            <a:avLst/>
          </a:prstGeom>
        </p:spPr>
      </p:pic>
      <p:pic>
        <p:nvPicPr>
          <p:cNvPr id="7" name="Picture 6">
            <a:extLst>
              <a:ext uri="{FF2B5EF4-FFF2-40B4-BE49-F238E27FC236}">
                <a16:creationId xmlns:a16="http://schemas.microsoft.com/office/drawing/2014/main" id="{08820CD8-7686-4632-ADA8-841EF63CFBC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4480420" y="1773012"/>
            <a:ext cx="3231160" cy="926672"/>
          </a:xfrm>
          <a:prstGeom prst="rect">
            <a:avLst/>
          </a:prstGeom>
        </p:spPr>
      </p:pic>
      <p:sp>
        <p:nvSpPr>
          <p:cNvPr id="2" name="Rectangle 1">
            <a:extLst>
              <a:ext uri="{FF2B5EF4-FFF2-40B4-BE49-F238E27FC236}">
                <a16:creationId xmlns:a16="http://schemas.microsoft.com/office/drawing/2014/main" id="{C9D5AF63-1EED-6BAE-4B9D-C7E4690CB0B2}"/>
              </a:ext>
            </a:extLst>
          </p:cNvPr>
          <p:cNvSpPr/>
          <p:nvPr/>
        </p:nvSpPr>
        <p:spPr>
          <a:xfrm>
            <a:off x="4003121" y="2967335"/>
            <a:ext cx="4185762"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effectLst>
                  <a:outerShdw blurRad="12700" dist="38100" dir="2700000" algn="tl" rotWithShape="0">
                    <a:schemeClr val="bg1">
                      <a:lumMod val="50000"/>
                    </a:schemeClr>
                  </a:outerShdw>
                </a:effectLst>
              </a:rPr>
              <a:t>Ôn</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tập</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tiết</a:t>
            </a:r>
            <a:r>
              <a:rPr lang="en-US" sz="5400" b="1" dirty="0">
                <a:ln w="9525">
                  <a:solidFill>
                    <a:schemeClr val="bg1"/>
                  </a:solidFill>
                  <a:prstDash val="solid"/>
                </a:ln>
                <a:effectLst>
                  <a:outerShdw blurRad="12700" dist="38100" dir="2700000" algn="tl" rotWithShape="0">
                    <a:schemeClr val="bg1">
                      <a:lumMod val="50000"/>
                    </a:schemeClr>
                  </a:outerShdw>
                </a:effectLst>
              </a:rPr>
              <a:t> 7</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TextBox 7">
            <a:extLst>
              <a:ext uri="{FF2B5EF4-FFF2-40B4-BE49-F238E27FC236}">
                <a16:creationId xmlns:a16="http://schemas.microsoft.com/office/drawing/2014/main" id="{7C48D0C7-C6CE-AEF7-DCF2-E81370F3D137}"/>
              </a:ext>
            </a:extLst>
          </p:cNvPr>
          <p:cNvSpPr txBox="1"/>
          <p:nvPr/>
        </p:nvSpPr>
        <p:spPr>
          <a:xfrm>
            <a:off x="2025781" y="101216"/>
            <a:ext cx="7848600" cy="14260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TRƯỜNG TIỂU HỌC ÁI MỘ A</a:t>
            </a:r>
          </a:p>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Bài giảng điện tử Lớp 3</a:t>
            </a:r>
            <a:r>
              <a:rPr lang="en-US" altLang="en-US" sz="4000" b="1" i="1" dirty="0">
                <a:solidFill>
                  <a:srgbClr val="002060"/>
                </a:solidFill>
                <a:latin typeface="+mj-lt"/>
                <a:cs typeface="Times New Roman" panose="02020603050405020304" pitchFamily="18" charset="0"/>
              </a:rPr>
              <a:t> </a:t>
            </a:r>
          </a:p>
        </p:txBody>
      </p:sp>
    </p:spTree>
    <p:extLst>
      <p:ext uri="{BB962C8B-B14F-4D97-AF65-F5344CB8AC3E}">
        <p14:creationId xmlns:p14="http://schemas.microsoft.com/office/powerpoint/2010/main" val="738686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en-US" sz="3200" dirty="0">
                <a:solidFill>
                  <a:srgbClr val="002060"/>
                </a:solidFill>
                <a:latin typeface="+mj-lt"/>
                <a:ea typeface="Arial-Rounded" panose="020B0500000000000000" pitchFamily="34" charset="0"/>
                <a:cs typeface="Arial-Rounded" panose="020B0500000000000000" pitchFamily="34" charset="0"/>
              </a:rPr>
              <a:t>	</a:t>
            </a:r>
            <a:r>
              <a:rPr lang="vi-VN" sz="3200" dirty="0">
                <a:solidFill>
                  <a:srgbClr val="002060"/>
                </a:solidFill>
                <a:latin typeface="+mj-lt"/>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en-US" sz="3200" dirty="0">
                <a:solidFill>
                  <a:srgbClr val="002060"/>
                </a:solidFill>
                <a:latin typeface="+mj-lt"/>
                <a:ea typeface="Arial-Rounded" panose="020B0500000000000000" pitchFamily="34" charset="0"/>
                <a:cs typeface="Arial-Rounded" panose="020B0500000000000000" pitchFamily="34" charset="0"/>
              </a:rPr>
              <a:t>	</a:t>
            </a:r>
            <a:r>
              <a:rPr lang="vi-VN" sz="3200" dirty="0">
                <a:solidFill>
                  <a:srgbClr val="002060"/>
                </a:solidFill>
                <a:latin typeface="+mj-lt"/>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araoke Mẹ ơi có biết - Lớp 2 - Nguyễn Văn Chung - Kết nối tri thức với cuộc sống - MiMi TV">
            <a:hlinkClick r:id="" action="ppaction://media"/>
          </p:cNvPr>
          <p:cNvPicPr>
            <a:picLocks noChangeAspect="1"/>
          </p:cNvPicPr>
          <p:nvPr>
            <a:videoFile r:link="rId1"/>
            <p:extLst>
              <p:ext uri="{DAA4B4D4-6D71-4841-9C94-3DE7FCFB9230}">
                <p14:media xmlns:p14="http://schemas.microsoft.com/office/powerpoint/2010/main" r:embed="rId2">
                  <p14:trim st="110934"/>
                </p14:media>
              </p:ext>
            </p:extLst>
          </p:nvPr>
        </p:nvPicPr>
        <p:blipFill>
          <a:blip r:embed="rId4"/>
          <a:stretch>
            <a:fillRect/>
          </a:stretch>
        </p:blipFill>
        <p:spPr>
          <a:xfrm>
            <a:off x="374073" y="0"/>
            <a:ext cx="11388436"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Nghe – viết : </a:t>
            </a:r>
            <a:endParaRPr kumimoji="0" lang="en-US" altLang="zh-CN" sz="5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Vẽ quê hương</a:t>
            </a:r>
            <a:endParaRPr kumimoji="0" lang="en-US" altLang="zh-CN" sz="5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2" name="Picture 11" descr="Shape&#10;&#10;Description automatically generated with medium confidence">
            <a:extLst>
              <a:ext uri="{FF2B5EF4-FFF2-40B4-BE49-F238E27FC236}">
                <a16:creationId xmlns:a16="http://schemas.microsoft.com/office/drawing/2014/main" id="{F9A91C09-FC03-45B3-AB5E-631C9393A8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3215" y="0"/>
            <a:ext cx="1704975" cy="1704975"/>
          </a:xfrm>
          <a:prstGeom prst="rect">
            <a:avLst/>
          </a:prstGeom>
        </p:spPr>
      </p:pic>
    </p:spTree>
    <p:extLst>
      <p:ext uri="{BB962C8B-B14F-4D97-AF65-F5344CB8AC3E}">
        <p14:creationId xmlns:p14="http://schemas.microsoft.com/office/powerpoint/2010/main" val="3491070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824559" y="1725113"/>
            <a:ext cx="10767250" cy="5029648"/>
          </a:xfrm>
          <a:prstGeom prst="rect">
            <a:avLst/>
          </a:prstGeom>
        </p:spPr>
      </p:pic>
    </p:spTree>
    <p:extLst>
      <p:ext uri="{BB962C8B-B14F-4D97-AF65-F5344CB8AC3E}">
        <p14:creationId xmlns:p14="http://schemas.microsoft.com/office/powerpoint/2010/main" val="1891799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7886543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436</Words>
  <Application>Microsoft Office PowerPoint</Application>
  <PresentationFormat>Widescreen</PresentationFormat>
  <Paragraphs>55</Paragraphs>
  <Slides>13</Slides>
  <Notes>10</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等线</vt:lpstr>
      <vt:lpstr>Microsoft YaHei</vt:lpstr>
      <vt:lpstr>Arial</vt:lpstr>
      <vt:lpstr>Arial Black</vt:lpstr>
      <vt:lpstr>Arial-Rounded</vt:lpstr>
      <vt:lpstr>Calibri</vt:lpstr>
      <vt:lpstr>Calibri Light</vt:lpstr>
      <vt:lpstr>Coiny</vt:lpstr>
      <vt:lpstr>Gloria Hallelujah</vt:lpstr>
      <vt:lpstr>Lato Hairline</vt:lpstr>
      <vt:lpstr>Lato Light</vt:lpstr>
      <vt:lpstr>Lato Regular</vt:lpstr>
      <vt:lpstr>SVN-Redressed</vt:lpstr>
      <vt:lpstr>Times New Roman</vt:lpstr>
      <vt:lpstr>字魂59号-创粗黑</vt:lpstr>
      <vt:lpstr>2_Office 主题​​</vt:lpstr>
      <vt:lpstr>1_Office Theme</vt:lpstr>
      <vt:lpstr>4_Office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2022-06-29T15:12:02Z</dcterms:created>
  <dcterms:modified xsi:type="dcterms:W3CDTF">2022-10-31T03:02:55Z</dcterms:modified>
</cp:coreProperties>
</file>