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23"/>
  </p:notesMasterIdLst>
  <p:sldIdLst>
    <p:sldId id="3373" r:id="rId6"/>
    <p:sldId id="415" r:id="rId7"/>
    <p:sldId id="416" r:id="rId8"/>
    <p:sldId id="257" r:id="rId9"/>
    <p:sldId id="3376" r:id="rId10"/>
    <p:sldId id="3377" r:id="rId11"/>
    <p:sldId id="3378" r:id="rId12"/>
    <p:sldId id="3372" r:id="rId13"/>
    <p:sldId id="2007577162" r:id="rId14"/>
    <p:sldId id="2007577173" r:id="rId15"/>
    <p:sldId id="2007577163" r:id="rId16"/>
    <p:sldId id="2007577164" r:id="rId17"/>
    <p:sldId id="476" r:id="rId18"/>
    <p:sldId id="2007577170" r:id="rId19"/>
    <p:sldId id="3374" r:id="rId20"/>
    <p:sldId id="2007577174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2022/10/31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7.png"/><Relationship Id="rId7" Type="http://schemas.openxmlformats.org/officeDocument/2006/relationships/slide" Target="slide6.xml"/><Relationship Id="rId12" Type="http://schemas.openxmlformats.org/officeDocument/2006/relationships/slide" Target="slid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0737" y="1665169"/>
            <a:ext cx="3231160" cy="9266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352" y="2884868"/>
            <a:ext cx="66326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giữa học kì I</a:t>
            </a:r>
          </a:p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( Tiết 3 )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C48D0C7-C6CE-AEF7-DCF2-E81370F3D137}"/>
              </a:ext>
            </a:extLst>
          </p:cNvPr>
          <p:cNvSpPr txBox="1"/>
          <p:nvPr/>
        </p:nvSpPr>
        <p:spPr>
          <a:xfrm>
            <a:off x="1512017" y="149162"/>
            <a:ext cx="7848600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r>
              <a:rPr lang="en-US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em!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1</a:t>
            </a:r>
            <a:r>
              <a:rPr lang="en-US" sz="3733" b="1">
                <a:solidFill>
                  <a:srgbClr val="EC008C"/>
                </a:solidFill>
                <a:latin typeface="Arial-Rounded" panose="020F0504020102020204" pitchFamily="34" charset="-52"/>
              </a:rPr>
              <a:t>.</a:t>
            </a:r>
            <a:endParaRPr lang="en-US" sz="3733" b="1" dirty="0">
              <a:solidFill>
                <a:srgbClr val="EC008C"/>
              </a:solidFill>
              <a:latin typeface="Arial-Rounded" panose="020F0504020102020204" pitchFamily="34" charset="-52"/>
            </a:endParaRP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733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7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đây:</a:t>
            </a:r>
            <a:endParaRPr lang="vi-VN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546</Words>
  <Application>Microsoft Office PowerPoint</Application>
  <PresentationFormat>Widescreen</PresentationFormat>
  <Paragraphs>94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Arial</vt:lpstr>
      <vt:lpstr>Arial-Rounded</vt:lpstr>
      <vt:lpstr>Calibri</vt:lpstr>
      <vt:lpstr>Calibri Light</vt:lpstr>
      <vt:lpstr>Coiny</vt:lpstr>
      <vt:lpstr>inpin heiti</vt:lpstr>
      <vt:lpstr>Pattaya</vt:lpstr>
      <vt:lpstr>Times New Roman</vt:lpstr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31</cp:revision>
  <dcterms:created xsi:type="dcterms:W3CDTF">2022-06-29T08:11:53Z</dcterms:created>
  <dcterms:modified xsi:type="dcterms:W3CDTF">2022-10-31T03:06:26Z</dcterms:modified>
</cp:coreProperties>
</file>