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1"/>
  </p:sldMasterIdLst>
  <p:notesMasterIdLst>
    <p:notesMasterId r:id="rId17"/>
  </p:notesMasterIdLst>
  <p:sldIdLst>
    <p:sldId id="292" r:id="rId2"/>
    <p:sldId id="293" r:id="rId3"/>
    <p:sldId id="296" r:id="rId4"/>
    <p:sldId id="295" r:id="rId5"/>
    <p:sldId id="367" r:id="rId6"/>
    <p:sldId id="298" r:id="rId7"/>
    <p:sldId id="302" r:id="rId8"/>
    <p:sldId id="299" r:id="rId9"/>
    <p:sldId id="371" r:id="rId10"/>
    <p:sldId id="301" r:id="rId11"/>
    <p:sldId id="368" r:id="rId12"/>
    <p:sldId id="369" r:id="rId13"/>
    <p:sldId id="372" r:id="rId14"/>
    <p:sldId id="278" r:id="rId15"/>
    <p:sldId id="370"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enIT" initials="T" lastIdx="1" clrIdx="0">
    <p:extLst>
      <p:ext uri="{19B8F6BF-5375-455C-9EA6-DF929625EA0E}">
        <p15:presenceInfo xmlns:p15="http://schemas.microsoft.com/office/powerpoint/2012/main" userId="Thien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EE"/>
    <a:srgbClr val="EBE4D4"/>
    <a:srgbClr val="F91FA1"/>
    <a:srgbClr val="F6E2DF"/>
    <a:srgbClr val="7F6452"/>
    <a:srgbClr val="FCDECA"/>
    <a:srgbClr val="FFE3D0"/>
    <a:srgbClr val="FFE2CD"/>
    <a:srgbClr val="F9E2DA"/>
    <a:srgbClr val="7C5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529" autoAdjust="0"/>
  </p:normalViewPr>
  <p:slideViewPr>
    <p:cSldViewPr snapToGrid="0">
      <p:cViewPr varScale="1">
        <p:scale>
          <a:sx n="69" d="100"/>
          <a:sy n="69" d="100"/>
        </p:scale>
        <p:origin x="780" y="6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12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442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05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945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321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57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332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e695bdf7eb_1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e695bdf7eb_1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7BCE3-FA8D-4B0F-910E-E0ADF55042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7B381-66D6-41F1-B714-25E98D9B18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1AEE5B-5793-4512-9041-CB49BCF69F83}"/>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5" name="Footer Placeholder 4">
            <a:extLst>
              <a:ext uri="{FF2B5EF4-FFF2-40B4-BE49-F238E27FC236}">
                <a16:creationId xmlns:a16="http://schemas.microsoft.com/office/drawing/2014/main" id="{1669D782-ADCB-4E37-8F57-5CDBE0CFB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229C3-AAAC-4708-9C14-A9639BE957B0}"/>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07238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D3DB-FF4A-4390-A195-F855DE1DFA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F56E4-E487-47FE-BAA4-50FB2A6056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511A7-5BE8-429B-9D63-8343F4400976}"/>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5" name="Footer Placeholder 4">
            <a:extLst>
              <a:ext uri="{FF2B5EF4-FFF2-40B4-BE49-F238E27FC236}">
                <a16:creationId xmlns:a16="http://schemas.microsoft.com/office/drawing/2014/main" id="{DBFC8664-1C8B-4685-AE5E-928608D97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D1494-F98A-4639-9BA7-8DE24A7D69A7}"/>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64976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B1C3E-7183-4570-A6BB-1693855002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6A2A97-7F44-480D-8E4D-B229985939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229C8-CB10-4480-B15C-52BE918CC265}"/>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5" name="Footer Placeholder 4">
            <a:extLst>
              <a:ext uri="{FF2B5EF4-FFF2-40B4-BE49-F238E27FC236}">
                <a16:creationId xmlns:a16="http://schemas.microsoft.com/office/drawing/2014/main" id="{F6DF2F0D-725C-4641-AE25-75B2F3E27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E4BE5-4DF3-4477-B8EE-DD75CED80DE1}"/>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47636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54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D289-A09B-48C3-98BB-B398D410A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1FB2DF-0881-4180-9E05-9E40146B0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BD023-C3D8-4C0E-8BE0-D15C4325B7B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F7DE8FE-E748-4CAB-8A9A-92BDFB1D015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C6EB946-F9DB-400D-A59D-CFD9BE935FF7}"/>
              </a:ext>
            </a:extLst>
          </p:cNvPr>
          <p:cNvSpPr>
            <a:spLocks noGrp="1"/>
          </p:cNvSpPr>
          <p:nvPr>
            <p:ph type="sldNum" sz="quarter" idx="12"/>
          </p:nvPr>
        </p:nvSpPr>
        <p:spPr/>
        <p:txBody>
          <a:bodyPr/>
          <a:lstStyle/>
          <a:p>
            <a:fld id="{04CB409D-0495-40EA-B4FF-04D714B5214B}" type="slidenum">
              <a:rPr lang="en-US" altLang="en-US" smtClean="0"/>
              <a:pPr/>
              <a:t>‹#›</a:t>
            </a:fld>
            <a:endParaRPr lang="en-US" altLang="en-US"/>
          </a:p>
        </p:txBody>
      </p:sp>
    </p:spTree>
    <p:extLst>
      <p:ext uri="{BB962C8B-B14F-4D97-AF65-F5344CB8AC3E}">
        <p14:creationId xmlns:p14="http://schemas.microsoft.com/office/powerpoint/2010/main" val="39194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282D-EBE1-4129-A47D-45ED5BF8AE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86288-24BD-4ECC-AA28-794B59FF6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06C40-555D-4284-B68E-D276E5C3CFCA}"/>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5" name="Footer Placeholder 4">
            <a:extLst>
              <a:ext uri="{FF2B5EF4-FFF2-40B4-BE49-F238E27FC236}">
                <a16:creationId xmlns:a16="http://schemas.microsoft.com/office/drawing/2014/main" id="{856A8749-A7F2-4996-B679-6C92E7721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AC299-2F9C-4D37-A538-21721EB243C9}"/>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30397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E433-15BC-4962-800D-02CD487F9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0BEEBA-0032-4E1C-A98C-E60D77478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8E988A-A8B3-4272-A16D-323E01339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2E9AC0-24B6-4000-AC60-85B6A0116C00}"/>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6" name="Footer Placeholder 5">
            <a:extLst>
              <a:ext uri="{FF2B5EF4-FFF2-40B4-BE49-F238E27FC236}">
                <a16:creationId xmlns:a16="http://schemas.microsoft.com/office/drawing/2014/main" id="{A395D1BD-4CF9-4F91-B5E3-BE45116C9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1E1281-4BC7-4B4A-9D0E-9F76CD46E92C}"/>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397962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19DD-CE37-4B04-9780-5F8411B55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2AD4BD-8A1E-4EF3-88C8-A30531232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C61AAA-70CB-4564-B37C-B4ACCA5D28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B307D-9341-4241-A358-0DE7BE6B9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2F54FE-0DBC-487E-BE08-FD41D15BF6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E8BA52-8817-46D0-9163-AF3C413098EE}"/>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8" name="Footer Placeholder 7">
            <a:extLst>
              <a:ext uri="{FF2B5EF4-FFF2-40B4-BE49-F238E27FC236}">
                <a16:creationId xmlns:a16="http://schemas.microsoft.com/office/drawing/2014/main" id="{58BF6A8B-3689-404E-8069-414AE4A36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E9BF90-8F6D-4EFC-B731-FE9FB01BA8CA}"/>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169916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93B-49F5-44F3-A8C9-ABAB34EAB6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B6C50-A81F-4A5D-B2F3-A1C57B9A7B3F}"/>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4" name="Footer Placeholder 3">
            <a:extLst>
              <a:ext uri="{FF2B5EF4-FFF2-40B4-BE49-F238E27FC236}">
                <a16:creationId xmlns:a16="http://schemas.microsoft.com/office/drawing/2014/main" id="{D38B927C-4DD3-42A6-B190-D463D48C2D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A22A0-E901-4AB4-B8D0-167D9751411A}"/>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343477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3BDFB-34E1-4518-AD4F-2B6419BC8E78}"/>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3" name="Footer Placeholder 2">
            <a:extLst>
              <a:ext uri="{FF2B5EF4-FFF2-40B4-BE49-F238E27FC236}">
                <a16:creationId xmlns:a16="http://schemas.microsoft.com/office/drawing/2014/main" id="{60CC3CEA-1571-4D3B-A95C-B2423D06E0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7FFD8E-1258-4105-888F-BCA15C2E4949}"/>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45177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572B-C9F5-40FF-B11C-88A64F443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8BD2AC-7DCE-47EE-A88B-6A9B23838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A2F50-5F2F-443A-91A2-E7F1D26A9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4ED62F-4052-4E67-97BC-AD9DD95DFEFB}"/>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6" name="Footer Placeholder 5">
            <a:extLst>
              <a:ext uri="{FF2B5EF4-FFF2-40B4-BE49-F238E27FC236}">
                <a16:creationId xmlns:a16="http://schemas.microsoft.com/office/drawing/2014/main" id="{393C0367-553B-44FD-8F35-722AF1776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81970-7763-4A46-B5E9-155B65B09F55}"/>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286510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EAAF-0B5B-4820-89F7-6E12826D0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33E81-D3D0-4B83-8C68-33D43E293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16F355-33D0-4DC4-9C9B-849CA553B3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F9504-4CB4-402C-AB4A-053D9A2F6942}"/>
              </a:ext>
            </a:extLst>
          </p:cNvPr>
          <p:cNvSpPr>
            <a:spLocks noGrp="1"/>
          </p:cNvSpPr>
          <p:nvPr>
            <p:ph type="dt" sz="half" idx="10"/>
          </p:nvPr>
        </p:nvSpPr>
        <p:spPr/>
        <p:txBody>
          <a:bodyPr/>
          <a:lstStyle/>
          <a:p>
            <a:fld id="{26C94D3B-BA0C-4502-B1AE-0A72FFE2ADDC}" type="datetimeFigureOut">
              <a:rPr lang="en-US" smtClean="0"/>
              <a:t>11/21/2022</a:t>
            </a:fld>
            <a:endParaRPr lang="en-US"/>
          </a:p>
        </p:txBody>
      </p:sp>
      <p:sp>
        <p:nvSpPr>
          <p:cNvPr id="6" name="Footer Placeholder 5">
            <a:extLst>
              <a:ext uri="{FF2B5EF4-FFF2-40B4-BE49-F238E27FC236}">
                <a16:creationId xmlns:a16="http://schemas.microsoft.com/office/drawing/2014/main" id="{2BDC7A9B-BEB5-45CF-B9B3-45B45350F0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1E948-2F4F-4061-A75B-B33D043C5E86}"/>
              </a:ext>
            </a:extLst>
          </p:cNvPr>
          <p:cNvSpPr>
            <a:spLocks noGrp="1"/>
          </p:cNvSpPr>
          <p:nvPr>
            <p:ph type="sldNum" sz="quarter" idx="12"/>
          </p:nvPr>
        </p:nvSpPr>
        <p:spPr/>
        <p:txBody>
          <a:bodyPr/>
          <a:lstStyle/>
          <a:p>
            <a:fld id="{17551B7A-92B3-4D7A-A945-22025E9C5D85}" type="slidenum">
              <a:rPr lang="en-US" smtClean="0"/>
              <a:t>‹#›</a:t>
            </a:fld>
            <a:endParaRPr lang="en-US"/>
          </a:p>
        </p:txBody>
      </p:sp>
    </p:spTree>
    <p:extLst>
      <p:ext uri="{BB962C8B-B14F-4D97-AF65-F5344CB8AC3E}">
        <p14:creationId xmlns:p14="http://schemas.microsoft.com/office/powerpoint/2010/main" val="88250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82694-33FB-494B-9A6F-339C0E5C12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48B37-847E-469C-B091-B3ABB9CC7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34DAD-DF47-43F5-85C5-DA2175B40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94D3B-BA0C-4502-B1AE-0A72FFE2ADDC}" type="datetimeFigureOut">
              <a:rPr lang="en-US" smtClean="0"/>
              <a:t>11/21/2022</a:t>
            </a:fld>
            <a:endParaRPr lang="en-US"/>
          </a:p>
        </p:txBody>
      </p:sp>
      <p:sp>
        <p:nvSpPr>
          <p:cNvPr id="5" name="Footer Placeholder 4">
            <a:extLst>
              <a:ext uri="{FF2B5EF4-FFF2-40B4-BE49-F238E27FC236}">
                <a16:creationId xmlns:a16="http://schemas.microsoft.com/office/drawing/2014/main" id="{B3E66AAA-D850-4242-BDDB-28D25D472E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4920E9-ED84-41E7-B545-489C2BF41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51B7A-92B3-4D7A-A945-22025E9C5D85}" type="slidenum">
              <a:rPr lang="en-US" smtClean="0"/>
              <a:t>‹#›</a:t>
            </a:fld>
            <a:endParaRPr lang="en-US"/>
          </a:p>
        </p:txBody>
      </p:sp>
      <p:sp>
        <p:nvSpPr>
          <p:cNvPr id="7" name="文本框 1">
            <a:extLst>
              <a:ext uri="{FF2B5EF4-FFF2-40B4-BE49-F238E27FC236}">
                <a16:creationId xmlns:a16="http://schemas.microsoft.com/office/drawing/2014/main" id="{6A3A162F-B837-4C09-ACC1-A37BB7C601E0}"/>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8" name="图片 2">
            <a:extLst>
              <a:ext uri="{FF2B5EF4-FFF2-40B4-BE49-F238E27FC236}">
                <a16:creationId xmlns:a16="http://schemas.microsoft.com/office/drawing/2014/main" id="{606ADD97-3606-471B-867F-D96442597924}"/>
              </a:ext>
            </a:extLst>
          </p:cNvPr>
          <p:cNvPicPr>
            <a:picLocks noChangeAspect="1"/>
          </p:cNvPicPr>
          <p:nvPr userDrawn="1"/>
        </p:nvPicPr>
        <p:blipFill>
          <a:blip r:embed="rId15"/>
          <a:stretch>
            <a:fillRect/>
          </a:stretch>
        </p:blipFill>
        <p:spPr>
          <a:xfrm>
            <a:off x="-529" y="-297"/>
            <a:ext cx="12193057" cy="6858594"/>
          </a:xfrm>
          <a:prstGeom prst="rect">
            <a:avLst/>
          </a:prstGeom>
        </p:spPr>
      </p:pic>
    </p:spTree>
    <p:extLst>
      <p:ext uri="{BB962C8B-B14F-4D97-AF65-F5344CB8AC3E}">
        <p14:creationId xmlns:p14="http://schemas.microsoft.com/office/powerpoint/2010/main" val="1995082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6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1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sv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6.png"/><Relationship Id="rId10"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JP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596900" y="279400"/>
            <a:ext cx="129159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flipH="1">
            <a:off x="2362200" y="10254"/>
            <a:ext cx="7712273" cy="6096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6080" y="4670337"/>
            <a:ext cx="4433037" cy="2216519"/>
          </a:xfrm>
          <a:prstGeom prst="rect">
            <a:avLst/>
          </a:prstGeom>
        </p:spPr>
      </p:pic>
      <p:sp>
        <p:nvSpPr>
          <p:cNvPr id="18" name="文本框 17"/>
          <p:cNvSpPr txBox="1"/>
          <p:nvPr/>
        </p:nvSpPr>
        <p:spPr>
          <a:xfrm>
            <a:off x="3995284" y="1109877"/>
            <a:ext cx="47437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CHÍNH</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TẢ LỚP 4</a:t>
            </a:r>
            <a:endPar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endParaRPr>
          </a:p>
        </p:txBody>
      </p:sp>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14" name="文本框 17">
            <a:extLst>
              <a:ext uri="{FF2B5EF4-FFF2-40B4-BE49-F238E27FC236}">
                <a16:creationId xmlns:a16="http://schemas.microsoft.com/office/drawing/2014/main" id="{E4651EBB-B3F6-4807-9145-C0F6E419F476}"/>
              </a:ext>
            </a:extLst>
          </p:cNvPr>
          <p:cNvSpPr txBox="1"/>
          <p:nvPr/>
        </p:nvSpPr>
        <p:spPr>
          <a:xfrm>
            <a:off x="3273873" y="2154011"/>
            <a:ext cx="5885477"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NẾU</a:t>
            </a:r>
            <a:r>
              <a:rPr kumimoji="0" lang="en-US" altLang="zh-CN" sz="5400" b="1" i="0" u="none" strike="noStrike" kern="1200" cap="none" spc="0" normalizeH="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 CHÚNG MÌNH CÓ PHÉP LẠ</a:t>
            </a:r>
            <a:endParaRPr kumimoji="0" lang="en-US" altLang="zh-CN" sz="54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endParaRPr>
          </a:p>
        </p:txBody>
      </p:sp>
      <p:pic>
        <p:nvPicPr>
          <p:cNvPr id="4" name="Audio 3">
            <a:hlinkClick r:id="" action="ppaction://media"/>
            <a:extLst>
              <a:ext uri="{FF2B5EF4-FFF2-40B4-BE49-F238E27FC236}">
                <a16:creationId xmlns:a16="http://schemas.microsoft.com/office/drawing/2014/main" id="{D028F35D-0060-4871-BBFC-0C6FCA9B948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335086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 calcmode="lin" valueType="num">
                                      <p:cBhvr>
                                        <p:cTn id="2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8"/>
                                        </p:tgtEl>
                                      </p:cBhvr>
                                    </p:animEffect>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4"/>
                                        </p:tgtEl>
                                      </p:cBhvr>
                                    </p:animEffect>
                                  </p:childTnLst>
                                </p:cTn>
                              </p:par>
                              <p:par>
                                <p:cTn id="43" presetID="36" presetClass="emph" presetSubtype="0" repeatCount="indefinite" fill="hold" grpId="1" nodeType="withEffect">
                                  <p:stCondLst>
                                    <p:cond delay="0"/>
                                  </p:stCondLst>
                                  <p:iterate type="lt">
                                    <p:tmPct val="10000"/>
                                  </p:iterate>
                                  <p:childTnLst>
                                    <p:animScale>
                                      <p:cBhvr>
                                        <p:cTn id="44" dur="500" autoRev="1" fill="hold">
                                          <p:stCondLst>
                                            <p:cond delay="0"/>
                                          </p:stCondLst>
                                        </p:cTn>
                                        <p:tgtEl>
                                          <p:spTgt spid="14"/>
                                        </p:tgtEl>
                                      </p:cBhvr>
                                      <p:to x="80000" y="100000"/>
                                    </p:animScale>
                                    <p:anim by="(#ppt_w*0.10)" calcmode="lin" valueType="num">
                                      <p:cBhvr>
                                        <p:cTn id="45" dur="500" autoRev="1" fill="hold">
                                          <p:stCondLst>
                                            <p:cond delay="0"/>
                                          </p:stCondLst>
                                        </p:cTn>
                                        <p:tgtEl>
                                          <p:spTgt spid="14"/>
                                        </p:tgtEl>
                                        <p:attrNameLst>
                                          <p:attrName>ppt_x</p:attrName>
                                        </p:attrNameLst>
                                      </p:cBhvr>
                                    </p:anim>
                                    <p:anim by="(-#ppt_w*0.10)" calcmode="lin" valueType="num">
                                      <p:cBhvr>
                                        <p:cTn id="46" dur="500" autoRev="1" fill="hold">
                                          <p:stCondLst>
                                            <p:cond delay="0"/>
                                          </p:stCondLst>
                                        </p:cTn>
                                        <p:tgtEl>
                                          <p:spTgt spid="14"/>
                                        </p:tgtEl>
                                        <p:attrNameLst>
                                          <p:attrName>ppt_y</p:attrName>
                                        </p:attrNameLst>
                                      </p:cBhvr>
                                    </p:anim>
                                    <p:animRot by="-480000">
                                      <p:cBhvr>
                                        <p:cTn id="47" dur="50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repeatCount="indefinite" fill="hold" display="0">
                  <p:stCondLst>
                    <p:cond delay="indefinite"/>
                  </p:stCondLst>
                  <p:endCondLst>
                    <p:cond evt="onStopAudio" delay="0">
                      <p:tgtEl>
                        <p:sldTgt/>
                      </p:tgtEl>
                    </p:cond>
                  </p:endCondLst>
                </p:cTn>
                <p:tgtEl>
                  <p:spTgt spid="4"/>
                </p:tgtEl>
              </p:cMediaNode>
            </p:audio>
          </p:childTnLst>
        </p:cTn>
      </p:par>
    </p:tnLst>
    <p:bldLst>
      <p:bldP spid="18" grpId="0"/>
      <p:bldP spid="14" grpId="0"/>
      <p:bldP spid="14" grpId="1"/>
    </p:bldLst>
  </p:timing>
  <p:extLst>
    <p:ext uri="{E180D4A7-C9FB-4DFB-919C-405C955672EB}">
      <p14:showEvtLst xmlns:p14="http://schemas.microsoft.com/office/powerpoint/2010/main">
        <p14:playEvt time="304" objId="3"/>
        <p14:pauseEvt time="13002" objId="3"/>
        <p14:stopEvt time="13002"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background pattern&#10;&#10;Description automatically generated">
            <a:extLst>
              <a:ext uri="{FF2B5EF4-FFF2-40B4-BE49-F238E27FC236}">
                <a16:creationId xmlns:a16="http://schemas.microsoft.com/office/drawing/2014/main" id="{1EAFA848-F464-43A6-9AC6-2A503D966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20" name="TextBox 19">
            <a:extLst>
              <a:ext uri="{FF2B5EF4-FFF2-40B4-BE49-F238E27FC236}">
                <a16:creationId xmlns:a16="http://schemas.microsoft.com/office/drawing/2014/main" id="{64B1B468-FF96-4C77-86CC-9AD32CBAA986}"/>
              </a:ext>
            </a:extLst>
          </p:cNvPr>
          <p:cNvSpPr txBox="1"/>
          <p:nvPr/>
        </p:nvSpPr>
        <p:spPr>
          <a:xfrm>
            <a:off x="2651431" y="1318693"/>
            <a:ext cx="7524751" cy="3816429"/>
          </a:xfrm>
          <a:custGeom>
            <a:avLst/>
            <a:gdLst>
              <a:gd name="connsiteX0" fmla="*/ 0 w 7524751"/>
              <a:gd name="connsiteY0" fmla="*/ 0 h 3816429"/>
              <a:gd name="connsiteX1" fmla="*/ 503579 w 7524751"/>
              <a:gd name="connsiteY1" fmla="*/ 0 h 3816429"/>
              <a:gd name="connsiteX2" fmla="*/ 856664 w 7524751"/>
              <a:gd name="connsiteY2" fmla="*/ 0 h 3816429"/>
              <a:gd name="connsiteX3" fmla="*/ 1360243 w 7524751"/>
              <a:gd name="connsiteY3" fmla="*/ 0 h 3816429"/>
              <a:gd name="connsiteX4" fmla="*/ 2089565 w 7524751"/>
              <a:gd name="connsiteY4" fmla="*/ 0 h 3816429"/>
              <a:gd name="connsiteX5" fmla="*/ 2593145 w 7524751"/>
              <a:gd name="connsiteY5" fmla="*/ 0 h 3816429"/>
              <a:gd name="connsiteX6" fmla="*/ 3171972 w 7524751"/>
              <a:gd name="connsiteY6" fmla="*/ 0 h 3816429"/>
              <a:gd name="connsiteX7" fmla="*/ 3826046 w 7524751"/>
              <a:gd name="connsiteY7" fmla="*/ 0 h 3816429"/>
              <a:gd name="connsiteX8" fmla="*/ 4254378 w 7524751"/>
              <a:gd name="connsiteY8" fmla="*/ 0 h 3816429"/>
              <a:gd name="connsiteX9" fmla="*/ 4983700 w 7524751"/>
              <a:gd name="connsiteY9" fmla="*/ 0 h 3816429"/>
              <a:gd name="connsiteX10" fmla="*/ 5637775 w 7524751"/>
              <a:gd name="connsiteY10" fmla="*/ 0 h 3816429"/>
              <a:gd name="connsiteX11" fmla="*/ 6066107 w 7524751"/>
              <a:gd name="connsiteY11" fmla="*/ 0 h 3816429"/>
              <a:gd name="connsiteX12" fmla="*/ 6795429 w 7524751"/>
              <a:gd name="connsiteY12" fmla="*/ 0 h 3816429"/>
              <a:gd name="connsiteX13" fmla="*/ 7524751 w 7524751"/>
              <a:gd name="connsiteY13" fmla="*/ 0 h 3816429"/>
              <a:gd name="connsiteX14" fmla="*/ 7524751 w 7524751"/>
              <a:gd name="connsiteY14" fmla="*/ 621533 h 3816429"/>
              <a:gd name="connsiteX15" fmla="*/ 7524751 w 7524751"/>
              <a:gd name="connsiteY15" fmla="*/ 1243065 h 3816429"/>
              <a:gd name="connsiteX16" fmla="*/ 7524751 w 7524751"/>
              <a:gd name="connsiteY16" fmla="*/ 1673777 h 3816429"/>
              <a:gd name="connsiteX17" fmla="*/ 7524751 w 7524751"/>
              <a:gd name="connsiteY17" fmla="*/ 2295309 h 3816429"/>
              <a:gd name="connsiteX18" fmla="*/ 7524751 w 7524751"/>
              <a:gd name="connsiteY18" fmla="*/ 2878678 h 3816429"/>
              <a:gd name="connsiteX19" fmla="*/ 7524751 w 7524751"/>
              <a:gd name="connsiteY19" fmla="*/ 3309389 h 3816429"/>
              <a:gd name="connsiteX20" fmla="*/ 7524751 w 7524751"/>
              <a:gd name="connsiteY20" fmla="*/ 3816429 h 3816429"/>
              <a:gd name="connsiteX21" fmla="*/ 7021172 w 7524751"/>
              <a:gd name="connsiteY21" fmla="*/ 3816429 h 3816429"/>
              <a:gd name="connsiteX22" fmla="*/ 6367097 w 7524751"/>
              <a:gd name="connsiteY22" fmla="*/ 3816429 h 3816429"/>
              <a:gd name="connsiteX23" fmla="*/ 5713022 w 7524751"/>
              <a:gd name="connsiteY23" fmla="*/ 3816429 h 3816429"/>
              <a:gd name="connsiteX24" fmla="*/ 4983700 w 7524751"/>
              <a:gd name="connsiteY24" fmla="*/ 3816429 h 3816429"/>
              <a:gd name="connsiteX25" fmla="*/ 4480121 w 7524751"/>
              <a:gd name="connsiteY25" fmla="*/ 3816429 h 3816429"/>
              <a:gd name="connsiteX26" fmla="*/ 3901294 w 7524751"/>
              <a:gd name="connsiteY26" fmla="*/ 3816429 h 3816429"/>
              <a:gd name="connsiteX27" fmla="*/ 3472962 w 7524751"/>
              <a:gd name="connsiteY27" fmla="*/ 3816429 h 3816429"/>
              <a:gd name="connsiteX28" fmla="*/ 2894135 w 7524751"/>
              <a:gd name="connsiteY28" fmla="*/ 3816429 h 3816429"/>
              <a:gd name="connsiteX29" fmla="*/ 2164813 w 7524751"/>
              <a:gd name="connsiteY29" fmla="*/ 3816429 h 3816429"/>
              <a:gd name="connsiteX30" fmla="*/ 1510738 w 7524751"/>
              <a:gd name="connsiteY30" fmla="*/ 3816429 h 3816429"/>
              <a:gd name="connsiteX31" fmla="*/ 856664 w 7524751"/>
              <a:gd name="connsiteY31" fmla="*/ 3816429 h 3816429"/>
              <a:gd name="connsiteX32" fmla="*/ 0 w 7524751"/>
              <a:gd name="connsiteY32" fmla="*/ 3816429 h 3816429"/>
              <a:gd name="connsiteX33" fmla="*/ 0 w 7524751"/>
              <a:gd name="connsiteY33" fmla="*/ 3309389 h 3816429"/>
              <a:gd name="connsiteX34" fmla="*/ 0 w 7524751"/>
              <a:gd name="connsiteY34" fmla="*/ 2840514 h 3816429"/>
              <a:gd name="connsiteX35" fmla="*/ 0 w 7524751"/>
              <a:gd name="connsiteY35" fmla="*/ 2409802 h 3816429"/>
              <a:gd name="connsiteX36" fmla="*/ 0 w 7524751"/>
              <a:gd name="connsiteY36" fmla="*/ 1940927 h 3816429"/>
              <a:gd name="connsiteX37" fmla="*/ 0 w 7524751"/>
              <a:gd name="connsiteY37" fmla="*/ 1319394 h 3816429"/>
              <a:gd name="connsiteX38" fmla="*/ 0 w 7524751"/>
              <a:gd name="connsiteY38" fmla="*/ 736026 h 3816429"/>
              <a:gd name="connsiteX39" fmla="*/ 0 w 7524751"/>
              <a:gd name="connsiteY39" fmla="*/ 0 h 381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24751" h="3816429" fill="none" extrusionOk="0">
                <a:moveTo>
                  <a:pt x="0" y="0"/>
                </a:moveTo>
                <a:cubicBezTo>
                  <a:pt x="125408" y="-1425"/>
                  <a:pt x="342384" y="18805"/>
                  <a:pt x="503579" y="0"/>
                </a:cubicBezTo>
                <a:cubicBezTo>
                  <a:pt x="664774" y="-18805"/>
                  <a:pt x="747525" y="16728"/>
                  <a:pt x="856664" y="0"/>
                </a:cubicBezTo>
                <a:cubicBezTo>
                  <a:pt x="965804" y="-16728"/>
                  <a:pt x="1217597" y="7652"/>
                  <a:pt x="1360243" y="0"/>
                </a:cubicBezTo>
                <a:cubicBezTo>
                  <a:pt x="1502889" y="-7652"/>
                  <a:pt x="1911228" y="63423"/>
                  <a:pt x="2089565" y="0"/>
                </a:cubicBezTo>
                <a:cubicBezTo>
                  <a:pt x="2267902" y="-63423"/>
                  <a:pt x="2452909" y="17915"/>
                  <a:pt x="2593145" y="0"/>
                </a:cubicBezTo>
                <a:cubicBezTo>
                  <a:pt x="2733381" y="-17915"/>
                  <a:pt x="2896392" y="10195"/>
                  <a:pt x="3171972" y="0"/>
                </a:cubicBezTo>
                <a:cubicBezTo>
                  <a:pt x="3447552" y="-10195"/>
                  <a:pt x="3501827" y="57265"/>
                  <a:pt x="3826046" y="0"/>
                </a:cubicBezTo>
                <a:cubicBezTo>
                  <a:pt x="4150265" y="-57265"/>
                  <a:pt x="4148194" y="42332"/>
                  <a:pt x="4254378" y="0"/>
                </a:cubicBezTo>
                <a:cubicBezTo>
                  <a:pt x="4360562" y="-42332"/>
                  <a:pt x="4790705" y="34657"/>
                  <a:pt x="4983700" y="0"/>
                </a:cubicBezTo>
                <a:cubicBezTo>
                  <a:pt x="5176695" y="-34657"/>
                  <a:pt x="5458554" y="63848"/>
                  <a:pt x="5637775" y="0"/>
                </a:cubicBezTo>
                <a:cubicBezTo>
                  <a:pt x="5816996" y="-63848"/>
                  <a:pt x="5903416" y="35930"/>
                  <a:pt x="6066107" y="0"/>
                </a:cubicBezTo>
                <a:cubicBezTo>
                  <a:pt x="6228798" y="-35930"/>
                  <a:pt x="6595447" y="40679"/>
                  <a:pt x="6795429" y="0"/>
                </a:cubicBezTo>
                <a:cubicBezTo>
                  <a:pt x="6995411" y="-40679"/>
                  <a:pt x="7298309" y="45866"/>
                  <a:pt x="7524751" y="0"/>
                </a:cubicBezTo>
                <a:cubicBezTo>
                  <a:pt x="7532042" y="255400"/>
                  <a:pt x="7504979" y="371401"/>
                  <a:pt x="7524751" y="621533"/>
                </a:cubicBezTo>
                <a:cubicBezTo>
                  <a:pt x="7544523" y="871665"/>
                  <a:pt x="7459182" y="1030401"/>
                  <a:pt x="7524751" y="1243065"/>
                </a:cubicBezTo>
                <a:cubicBezTo>
                  <a:pt x="7590320" y="1455729"/>
                  <a:pt x="7522561" y="1583673"/>
                  <a:pt x="7524751" y="1673777"/>
                </a:cubicBezTo>
                <a:cubicBezTo>
                  <a:pt x="7526941" y="1763881"/>
                  <a:pt x="7481279" y="2004534"/>
                  <a:pt x="7524751" y="2295309"/>
                </a:cubicBezTo>
                <a:cubicBezTo>
                  <a:pt x="7568223" y="2586084"/>
                  <a:pt x="7489316" y="2607991"/>
                  <a:pt x="7524751" y="2878678"/>
                </a:cubicBezTo>
                <a:cubicBezTo>
                  <a:pt x="7560186" y="3149365"/>
                  <a:pt x="7493487" y="3175761"/>
                  <a:pt x="7524751" y="3309389"/>
                </a:cubicBezTo>
                <a:cubicBezTo>
                  <a:pt x="7556015" y="3443017"/>
                  <a:pt x="7499827" y="3597168"/>
                  <a:pt x="7524751" y="3816429"/>
                </a:cubicBezTo>
                <a:cubicBezTo>
                  <a:pt x="7381311" y="3865959"/>
                  <a:pt x="7131209" y="3765049"/>
                  <a:pt x="7021172" y="3816429"/>
                </a:cubicBezTo>
                <a:cubicBezTo>
                  <a:pt x="6911135" y="3867809"/>
                  <a:pt x="6568479" y="3783850"/>
                  <a:pt x="6367097" y="3816429"/>
                </a:cubicBezTo>
                <a:cubicBezTo>
                  <a:pt x="6165716" y="3849008"/>
                  <a:pt x="5891968" y="3749730"/>
                  <a:pt x="5713022" y="3816429"/>
                </a:cubicBezTo>
                <a:cubicBezTo>
                  <a:pt x="5534076" y="3883128"/>
                  <a:pt x="5266916" y="3732699"/>
                  <a:pt x="4983700" y="3816429"/>
                </a:cubicBezTo>
                <a:cubicBezTo>
                  <a:pt x="4700484" y="3900159"/>
                  <a:pt x="4622347" y="3791380"/>
                  <a:pt x="4480121" y="3816429"/>
                </a:cubicBezTo>
                <a:cubicBezTo>
                  <a:pt x="4337895" y="3841478"/>
                  <a:pt x="4150498" y="3749251"/>
                  <a:pt x="3901294" y="3816429"/>
                </a:cubicBezTo>
                <a:cubicBezTo>
                  <a:pt x="3652090" y="3883607"/>
                  <a:pt x="3595573" y="3793596"/>
                  <a:pt x="3472962" y="3816429"/>
                </a:cubicBezTo>
                <a:cubicBezTo>
                  <a:pt x="3350351" y="3839262"/>
                  <a:pt x="3031959" y="3787829"/>
                  <a:pt x="2894135" y="3816429"/>
                </a:cubicBezTo>
                <a:cubicBezTo>
                  <a:pt x="2756311" y="3845029"/>
                  <a:pt x="2499770" y="3801541"/>
                  <a:pt x="2164813" y="3816429"/>
                </a:cubicBezTo>
                <a:cubicBezTo>
                  <a:pt x="1829856" y="3831317"/>
                  <a:pt x="1772460" y="3805091"/>
                  <a:pt x="1510738" y="3816429"/>
                </a:cubicBezTo>
                <a:cubicBezTo>
                  <a:pt x="1249017" y="3827767"/>
                  <a:pt x="1133354" y="3794364"/>
                  <a:pt x="856664" y="3816429"/>
                </a:cubicBezTo>
                <a:cubicBezTo>
                  <a:pt x="579974" y="3838494"/>
                  <a:pt x="325287" y="3737107"/>
                  <a:pt x="0" y="3816429"/>
                </a:cubicBezTo>
                <a:cubicBezTo>
                  <a:pt x="-25952" y="3610960"/>
                  <a:pt x="54553" y="3423214"/>
                  <a:pt x="0" y="3309389"/>
                </a:cubicBezTo>
                <a:cubicBezTo>
                  <a:pt x="-54553" y="3195564"/>
                  <a:pt x="36223" y="3059118"/>
                  <a:pt x="0" y="2840514"/>
                </a:cubicBezTo>
                <a:cubicBezTo>
                  <a:pt x="-36223" y="2621910"/>
                  <a:pt x="2111" y="2607360"/>
                  <a:pt x="0" y="2409802"/>
                </a:cubicBezTo>
                <a:cubicBezTo>
                  <a:pt x="-2111" y="2212244"/>
                  <a:pt x="41490" y="2106628"/>
                  <a:pt x="0" y="1940927"/>
                </a:cubicBezTo>
                <a:cubicBezTo>
                  <a:pt x="-41490" y="1775227"/>
                  <a:pt x="68485" y="1514547"/>
                  <a:pt x="0" y="1319394"/>
                </a:cubicBezTo>
                <a:cubicBezTo>
                  <a:pt x="-68485" y="1124241"/>
                  <a:pt x="42321" y="908967"/>
                  <a:pt x="0" y="736026"/>
                </a:cubicBezTo>
                <a:cubicBezTo>
                  <a:pt x="-42321" y="563085"/>
                  <a:pt x="2443" y="292819"/>
                  <a:pt x="0" y="0"/>
                </a:cubicBezTo>
                <a:close/>
              </a:path>
              <a:path w="7524751" h="3816429" stroke="0" extrusionOk="0">
                <a:moveTo>
                  <a:pt x="0" y="0"/>
                </a:moveTo>
                <a:cubicBezTo>
                  <a:pt x="260756" y="-69506"/>
                  <a:pt x="441983" y="23926"/>
                  <a:pt x="729322" y="0"/>
                </a:cubicBezTo>
                <a:cubicBezTo>
                  <a:pt x="1016661" y="-23926"/>
                  <a:pt x="1103522" y="1736"/>
                  <a:pt x="1383397" y="0"/>
                </a:cubicBezTo>
                <a:cubicBezTo>
                  <a:pt x="1663272" y="-1736"/>
                  <a:pt x="1859758" y="36903"/>
                  <a:pt x="2112719" y="0"/>
                </a:cubicBezTo>
                <a:cubicBezTo>
                  <a:pt x="2365680" y="-36903"/>
                  <a:pt x="2421196" y="58601"/>
                  <a:pt x="2616298" y="0"/>
                </a:cubicBezTo>
                <a:cubicBezTo>
                  <a:pt x="2811400" y="-58601"/>
                  <a:pt x="3010591" y="64131"/>
                  <a:pt x="3195125" y="0"/>
                </a:cubicBezTo>
                <a:cubicBezTo>
                  <a:pt x="3379659" y="-64131"/>
                  <a:pt x="3499660" y="49430"/>
                  <a:pt x="3623457" y="0"/>
                </a:cubicBezTo>
                <a:cubicBezTo>
                  <a:pt x="3747254" y="-49430"/>
                  <a:pt x="4132521" y="24500"/>
                  <a:pt x="4277532" y="0"/>
                </a:cubicBezTo>
                <a:cubicBezTo>
                  <a:pt x="4422543" y="-24500"/>
                  <a:pt x="4679428" y="44805"/>
                  <a:pt x="4856359" y="0"/>
                </a:cubicBezTo>
                <a:cubicBezTo>
                  <a:pt x="5033290" y="-44805"/>
                  <a:pt x="5313465" y="58020"/>
                  <a:pt x="5585681" y="0"/>
                </a:cubicBezTo>
                <a:cubicBezTo>
                  <a:pt x="5857897" y="-58020"/>
                  <a:pt x="6032052" y="75547"/>
                  <a:pt x="6239755" y="0"/>
                </a:cubicBezTo>
                <a:cubicBezTo>
                  <a:pt x="6447458" y="-75547"/>
                  <a:pt x="6735772" y="26292"/>
                  <a:pt x="6893830" y="0"/>
                </a:cubicBezTo>
                <a:cubicBezTo>
                  <a:pt x="7051888" y="-26292"/>
                  <a:pt x="7362704" y="66854"/>
                  <a:pt x="7524751" y="0"/>
                </a:cubicBezTo>
                <a:cubicBezTo>
                  <a:pt x="7555002" y="201129"/>
                  <a:pt x="7515980" y="329896"/>
                  <a:pt x="7524751" y="468876"/>
                </a:cubicBezTo>
                <a:cubicBezTo>
                  <a:pt x="7533522" y="607856"/>
                  <a:pt x="7477428" y="737203"/>
                  <a:pt x="7524751" y="899587"/>
                </a:cubicBezTo>
                <a:cubicBezTo>
                  <a:pt x="7572074" y="1061971"/>
                  <a:pt x="7452357" y="1271191"/>
                  <a:pt x="7524751" y="1521120"/>
                </a:cubicBezTo>
                <a:cubicBezTo>
                  <a:pt x="7597145" y="1771049"/>
                  <a:pt x="7488404" y="1978652"/>
                  <a:pt x="7524751" y="2142652"/>
                </a:cubicBezTo>
                <a:cubicBezTo>
                  <a:pt x="7561098" y="2306652"/>
                  <a:pt x="7486029" y="2427798"/>
                  <a:pt x="7524751" y="2611528"/>
                </a:cubicBezTo>
                <a:cubicBezTo>
                  <a:pt x="7563473" y="2795258"/>
                  <a:pt x="7471670" y="2944308"/>
                  <a:pt x="7524751" y="3080403"/>
                </a:cubicBezTo>
                <a:cubicBezTo>
                  <a:pt x="7577832" y="3216499"/>
                  <a:pt x="7478616" y="3565890"/>
                  <a:pt x="7524751" y="3816429"/>
                </a:cubicBezTo>
                <a:cubicBezTo>
                  <a:pt x="7365927" y="3891321"/>
                  <a:pt x="7133301" y="3804644"/>
                  <a:pt x="6870676" y="3816429"/>
                </a:cubicBezTo>
                <a:cubicBezTo>
                  <a:pt x="6608051" y="3828214"/>
                  <a:pt x="6531323" y="3754277"/>
                  <a:pt x="6216602" y="3816429"/>
                </a:cubicBezTo>
                <a:cubicBezTo>
                  <a:pt x="5901881" y="3878581"/>
                  <a:pt x="5940033" y="3800210"/>
                  <a:pt x="5863518" y="3816429"/>
                </a:cubicBezTo>
                <a:cubicBezTo>
                  <a:pt x="5787003" y="3832648"/>
                  <a:pt x="5544379" y="3785328"/>
                  <a:pt x="5284691" y="3816429"/>
                </a:cubicBezTo>
                <a:cubicBezTo>
                  <a:pt x="5025003" y="3847530"/>
                  <a:pt x="5043457" y="3796621"/>
                  <a:pt x="4931606" y="3816429"/>
                </a:cubicBezTo>
                <a:cubicBezTo>
                  <a:pt x="4819756" y="3836237"/>
                  <a:pt x="4455885" y="3799407"/>
                  <a:pt x="4202284" y="3816429"/>
                </a:cubicBezTo>
                <a:cubicBezTo>
                  <a:pt x="3948683" y="3833451"/>
                  <a:pt x="3883726" y="3800127"/>
                  <a:pt x="3623457" y="3816429"/>
                </a:cubicBezTo>
                <a:cubicBezTo>
                  <a:pt x="3363188" y="3832731"/>
                  <a:pt x="3317102" y="3778360"/>
                  <a:pt x="3119878" y="3816429"/>
                </a:cubicBezTo>
                <a:cubicBezTo>
                  <a:pt x="2922654" y="3854498"/>
                  <a:pt x="2731839" y="3759078"/>
                  <a:pt x="2616298" y="3816429"/>
                </a:cubicBezTo>
                <a:cubicBezTo>
                  <a:pt x="2500757" y="3873780"/>
                  <a:pt x="2252559" y="3740367"/>
                  <a:pt x="1962224" y="3816429"/>
                </a:cubicBezTo>
                <a:cubicBezTo>
                  <a:pt x="1671889" y="3892491"/>
                  <a:pt x="1645341" y="3751327"/>
                  <a:pt x="1383397" y="3816429"/>
                </a:cubicBezTo>
                <a:cubicBezTo>
                  <a:pt x="1121453" y="3881531"/>
                  <a:pt x="1107759" y="3784695"/>
                  <a:pt x="955065" y="3816429"/>
                </a:cubicBezTo>
                <a:cubicBezTo>
                  <a:pt x="802371" y="3848163"/>
                  <a:pt x="362200" y="3771494"/>
                  <a:pt x="0" y="3816429"/>
                </a:cubicBezTo>
                <a:cubicBezTo>
                  <a:pt x="-3628" y="3574186"/>
                  <a:pt x="73254" y="3428262"/>
                  <a:pt x="0" y="3194896"/>
                </a:cubicBezTo>
                <a:cubicBezTo>
                  <a:pt x="-73254" y="2961530"/>
                  <a:pt x="60040" y="2785477"/>
                  <a:pt x="0" y="2611528"/>
                </a:cubicBezTo>
                <a:cubicBezTo>
                  <a:pt x="-60040" y="2437579"/>
                  <a:pt x="48540" y="2368736"/>
                  <a:pt x="0" y="2180817"/>
                </a:cubicBezTo>
                <a:cubicBezTo>
                  <a:pt x="-48540" y="1992898"/>
                  <a:pt x="36894" y="1861411"/>
                  <a:pt x="0" y="1673777"/>
                </a:cubicBezTo>
                <a:cubicBezTo>
                  <a:pt x="-36894" y="1486143"/>
                  <a:pt x="56657" y="1401261"/>
                  <a:pt x="0" y="1166737"/>
                </a:cubicBezTo>
                <a:cubicBezTo>
                  <a:pt x="-56657" y="932213"/>
                  <a:pt x="17364" y="867161"/>
                  <a:pt x="0" y="659697"/>
                </a:cubicBezTo>
                <a:cubicBezTo>
                  <a:pt x="-17364" y="452233"/>
                  <a:pt x="71330" y="153194"/>
                  <a:pt x="0" y="0"/>
                </a:cubicBezTo>
                <a:close/>
              </a:path>
            </a:pathLst>
          </a:custGeom>
          <a:solidFill>
            <a:schemeClr val="bg1"/>
          </a:solidFill>
          <a:ln>
            <a:solidFill>
              <a:schemeClr val="tx1"/>
            </a:solidFill>
            <a:extLst>
              <a:ext uri="{C807C97D-BFC1-408E-A445-0C87EB9F89A2}">
                <ask:lineSketchStyleProps xmlns:ask="http://schemas.microsoft.com/office/drawing/2018/sketchyshapes" sd="2659636256">
                  <a:prstGeom prst="rect">
                    <a:avLst/>
                  </a:prstGeom>
                  <ask:type>
                    <ask:lineSketchScribble/>
                  </ask:type>
                </ask:lineSketchStyleProps>
              </a:ext>
            </a:extLst>
          </a:ln>
        </p:spPr>
        <p:txBody>
          <a:bodyPr wrap="square">
            <a:spAutoFit/>
          </a:bodyPr>
          <a:lstStyle/>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Trái nhót như ngọn đèn tín hiệu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Trỏ lối ...ang mùa hè</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Quả cà chua như cái đèn lồng nhỏ ...íu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Thắp mùa đông ấm những đêm thâu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Quả ớt như ngọn lửa đèn dầu</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Chạm đầu lưỡi - chạm vào ...ức nóng.</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Mạch đất ta dồi dào ...ức ...ống</a:t>
            </a:r>
          </a:p>
          <a:p>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Nên nhành cây cũng th</a:t>
            </a:r>
            <a:r>
              <a:rPr lang="en-US" sz="2800" dirty="0">
                <a:solidFill>
                  <a:srgbClr val="000000"/>
                </a:solidFill>
                <a:latin typeface="Open Sans" panose="020B0606030504020204" pitchFamily="34" charset="0"/>
                <a:ea typeface="Open Sans" panose="020B0606030504020204" pitchFamily="34" charset="0"/>
                <a:cs typeface="Open Sans" panose="020B0606030504020204" pitchFamily="34" charset="0"/>
              </a:rPr>
              <a:t>ă</a:t>
            </a:r>
            <a:r>
              <a:rPr lang="vi-VN" sz="28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 ...áng quê hương.</a:t>
            </a:r>
            <a:br>
              <a:rPr lang="vi-VN" b="0" i="0" dirty="0">
                <a:solidFill>
                  <a:srgbClr val="000000"/>
                </a:solidFill>
                <a:effectLst/>
                <a:latin typeface="OpenSans"/>
              </a:rPr>
            </a:br>
            <a:endParaRPr lang="en-US" dirty="0"/>
          </a:p>
        </p:txBody>
      </p:sp>
      <p:grpSp>
        <p:nvGrpSpPr>
          <p:cNvPr id="9" name="Group 8">
            <a:extLst>
              <a:ext uri="{FF2B5EF4-FFF2-40B4-BE49-F238E27FC236}">
                <a16:creationId xmlns:a16="http://schemas.microsoft.com/office/drawing/2014/main" id="{508DE8D0-6B44-4B4C-B6E2-C31E3F453D70}"/>
              </a:ext>
            </a:extLst>
          </p:cNvPr>
          <p:cNvGrpSpPr/>
          <p:nvPr/>
        </p:nvGrpSpPr>
        <p:grpSpPr>
          <a:xfrm>
            <a:off x="76012" y="202906"/>
            <a:ext cx="7029638" cy="803193"/>
            <a:chOff x="76012" y="202906"/>
            <a:chExt cx="7029638" cy="803193"/>
          </a:xfrm>
        </p:grpSpPr>
        <p:pic>
          <p:nvPicPr>
            <p:cNvPr id="21" name="图片 2">
              <a:extLst>
                <a:ext uri="{FF2B5EF4-FFF2-40B4-BE49-F238E27FC236}">
                  <a16:creationId xmlns:a16="http://schemas.microsoft.com/office/drawing/2014/main" id="{FAB1F2C7-B35F-45DD-A3BC-CF60748FA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2" y="202906"/>
              <a:ext cx="7029638" cy="803193"/>
            </a:xfrm>
            <a:prstGeom prst="rect">
              <a:avLst/>
            </a:prstGeom>
          </p:spPr>
        </p:pic>
        <p:sp>
          <p:nvSpPr>
            <p:cNvPr id="22" name="Text Box 9">
              <a:extLst>
                <a:ext uri="{FF2B5EF4-FFF2-40B4-BE49-F238E27FC236}">
                  <a16:creationId xmlns:a16="http://schemas.microsoft.com/office/drawing/2014/main" id="{5DA9162D-31CF-4B49-BC30-62736E4E9F4F}"/>
                </a:ext>
              </a:extLst>
            </p:cNvPr>
            <p:cNvSpPr txBox="1">
              <a:spLocks noChangeArrowheads="1"/>
            </p:cNvSpPr>
            <p:nvPr/>
          </p:nvSpPr>
          <p:spPr bwMode="auto">
            <a:xfrm>
              <a:off x="615636" y="323116"/>
              <a:ext cx="6174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Bài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1: a)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Điền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vào</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chỗ</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trống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a:t>
              </a:r>
              <a:r>
                <a:rPr kumimoji="0" lang="en-US" altLang="en-US" sz="2800" b="1"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rPr>
                <a:t>s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hoặc</a:t>
              </a:r>
              <a:r>
                <a:rPr kumimoji="0" lang="en-US" altLang="en-US" sz="2800" b="1"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rPr>
                <a:t> x :</a:t>
              </a:r>
              <a:endParaRPr kumimoji="0" lang="en-US" altLang="en-US" sz="28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mn-cs"/>
              </a:endParaRPr>
            </a:p>
          </p:txBody>
        </p:sp>
      </p:grpSp>
      <p:pic>
        <p:nvPicPr>
          <p:cNvPr id="23" name="图片 16">
            <a:extLst>
              <a:ext uri="{FF2B5EF4-FFF2-40B4-BE49-F238E27FC236}">
                <a16:creationId xmlns:a16="http://schemas.microsoft.com/office/drawing/2014/main" id="{AFBE8568-8254-470F-82BC-6A2EF2700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57" y="4634062"/>
            <a:ext cx="2630106" cy="2223938"/>
          </a:xfrm>
          <a:prstGeom prst="rect">
            <a:avLst/>
          </a:prstGeom>
        </p:spPr>
      </p:pic>
      <p:sp>
        <p:nvSpPr>
          <p:cNvPr id="10" name="TextBox 9">
            <a:extLst>
              <a:ext uri="{FF2B5EF4-FFF2-40B4-BE49-F238E27FC236}">
                <a16:creationId xmlns:a16="http://schemas.microsoft.com/office/drawing/2014/main" id="{9290713E-0544-42BD-B3B4-6E43FAE4F714}"/>
              </a:ext>
            </a:extLst>
          </p:cNvPr>
          <p:cNvSpPr txBox="1"/>
          <p:nvPr/>
        </p:nvSpPr>
        <p:spPr>
          <a:xfrm>
            <a:off x="3867210" y="1746921"/>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4" name="TextBox 23">
            <a:extLst>
              <a:ext uri="{FF2B5EF4-FFF2-40B4-BE49-F238E27FC236}">
                <a16:creationId xmlns:a16="http://schemas.microsoft.com/office/drawing/2014/main" id="{BAEC08A5-8293-41F2-B3C8-70E90FF6F2B5}"/>
              </a:ext>
            </a:extLst>
          </p:cNvPr>
          <p:cNvSpPr txBox="1"/>
          <p:nvPr/>
        </p:nvSpPr>
        <p:spPr>
          <a:xfrm>
            <a:off x="8432584" y="2177617"/>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25" name="TextBox 24">
            <a:extLst>
              <a:ext uri="{FF2B5EF4-FFF2-40B4-BE49-F238E27FC236}">
                <a16:creationId xmlns:a16="http://schemas.microsoft.com/office/drawing/2014/main" id="{F11D4E45-5C60-4045-9B8E-E4B9AC5EEE96}"/>
              </a:ext>
            </a:extLst>
          </p:cNvPr>
          <p:cNvSpPr txBox="1"/>
          <p:nvPr/>
        </p:nvSpPr>
        <p:spPr>
          <a:xfrm>
            <a:off x="7106538" y="3425280"/>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6" name="TextBox 25">
            <a:extLst>
              <a:ext uri="{FF2B5EF4-FFF2-40B4-BE49-F238E27FC236}">
                <a16:creationId xmlns:a16="http://schemas.microsoft.com/office/drawing/2014/main" id="{9E4B8347-0870-41F4-AA51-4B5B2C5C7C75}"/>
              </a:ext>
            </a:extLst>
          </p:cNvPr>
          <p:cNvSpPr txBox="1"/>
          <p:nvPr/>
        </p:nvSpPr>
        <p:spPr>
          <a:xfrm>
            <a:off x="6870804" y="3830180"/>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7" name="TextBox 26">
            <a:extLst>
              <a:ext uri="{FF2B5EF4-FFF2-40B4-BE49-F238E27FC236}">
                <a16:creationId xmlns:a16="http://schemas.microsoft.com/office/drawing/2014/main" id="{247476D7-7F20-45FA-8877-E8252F50F922}"/>
              </a:ext>
            </a:extLst>
          </p:cNvPr>
          <p:cNvSpPr txBox="1"/>
          <p:nvPr/>
        </p:nvSpPr>
        <p:spPr>
          <a:xfrm>
            <a:off x="6121984" y="3838269"/>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8" name="TextBox 27">
            <a:extLst>
              <a:ext uri="{FF2B5EF4-FFF2-40B4-BE49-F238E27FC236}">
                <a16:creationId xmlns:a16="http://schemas.microsoft.com/office/drawing/2014/main" id="{0607A94D-3FAF-4906-89D3-C20D55DCBD7B}"/>
              </a:ext>
            </a:extLst>
          </p:cNvPr>
          <p:cNvSpPr txBox="1"/>
          <p:nvPr/>
        </p:nvSpPr>
        <p:spPr>
          <a:xfrm>
            <a:off x="7045286" y="4280201"/>
            <a:ext cx="500790" cy="523220"/>
          </a:xfrm>
          <a:prstGeom prst="rect">
            <a:avLst/>
          </a:prstGeom>
          <a:noFill/>
        </p:spPr>
        <p:txBody>
          <a:bodyPr wrap="square" rtlCol="0">
            <a:spAutoFit/>
          </a:bodyPr>
          <a:lstStyle/>
          <a:p>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a:t>
            </a:r>
          </a:p>
        </p:txBody>
      </p:sp>
    </p:spTree>
    <p:extLst>
      <p:ext uri="{BB962C8B-B14F-4D97-AF65-F5344CB8AC3E}">
        <p14:creationId xmlns:p14="http://schemas.microsoft.com/office/powerpoint/2010/main" val="4310879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1000"/>
                            </p:stCondLst>
                            <p:childTnLst>
                              <p:par>
                                <p:cTn id="14" presetID="18" presetClass="entr" presetSubtype="12" fill="hold" grpId="1"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strips(down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0"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background pattern&#10;&#10;Description automatically generated">
            <a:extLst>
              <a:ext uri="{FF2B5EF4-FFF2-40B4-BE49-F238E27FC236}">
                <a16:creationId xmlns:a16="http://schemas.microsoft.com/office/drawing/2014/main" id="{18FF5449-738E-4AB4-86DE-C922CAE93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20" name="TextBox 19">
            <a:extLst>
              <a:ext uri="{FF2B5EF4-FFF2-40B4-BE49-F238E27FC236}">
                <a16:creationId xmlns:a16="http://schemas.microsoft.com/office/drawing/2014/main" id="{64B1B468-FF96-4C77-86CC-9AD32CBAA986}"/>
              </a:ext>
            </a:extLst>
          </p:cNvPr>
          <p:cNvSpPr txBox="1"/>
          <p:nvPr/>
        </p:nvSpPr>
        <p:spPr>
          <a:xfrm>
            <a:off x="329554" y="1212900"/>
            <a:ext cx="11532892" cy="3970318"/>
          </a:xfrm>
          <a:custGeom>
            <a:avLst/>
            <a:gdLst>
              <a:gd name="connsiteX0" fmla="*/ 0 w 11532892"/>
              <a:gd name="connsiteY0" fmla="*/ 0 h 3970318"/>
              <a:gd name="connsiteX1" fmla="*/ 345987 w 11532892"/>
              <a:gd name="connsiteY1" fmla="*/ 0 h 3970318"/>
              <a:gd name="connsiteX2" fmla="*/ 691974 w 11532892"/>
              <a:gd name="connsiteY2" fmla="*/ 0 h 3970318"/>
              <a:gd name="connsiteX3" fmla="*/ 1153289 w 11532892"/>
              <a:gd name="connsiteY3" fmla="*/ 0 h 3970318"/>
              <a:gd name="connsiteX4" fmla="*/ 1845263 w 11532892"/>
              <a:gd name="connsiteY4" fmla="*/ 0 h 3970318"/>
              <a:gd name="connsiteX5" fmla="*/ 2306578 w 11532892"/>
              <a:gd name="connsiteY5" fmla="*/ 0 h 3970318"/>
              <a:gd name="connsiteX6" fmla="*/ 2652565 w 11532892"/>
              <a:gd name="connsiteY6" fmla="*/ 0 h 3970318"/>
              <a:gd name="connsiteX7" fmla="*/ 3229210 w 11532892"/>
              <a:gd name="connsiteY7" fmla="*/ 0 h 3970318"/>
              <a:gd name="connsiteX8" fmla="*/ 3921183 w 11532892"/>
              <a:gd name="connsiteY8" fmla="*/ 0 h 3970318"/>
              <a:gd name="connsiteX9" fmla="*/ 4382499 w 11532892"/>
              <a:gd name="connsiteY9" fmla="*/ 0 h 3970318"/>
              <a:gd name="connsiteX10" fmla="*/ 4843815 w 11532892"/>
              <a:gd name="connsiteY10" fmla="*/ 0 h 3970318"/>
              <a:gd name="connsiteX11" fmla="*/ 5651117 w 11532892"/>
              <a:gd name="connsiteY11" fmla="*/ 0 h 3970318"/>
              <a:gd name="connsiteX12" fmla="*/ 5881775 w 11532892"/>
              <a:gd name="connsiteY12" fmla="*/ 0 h 3970318"/>
              <a:gd name="connsiteX13" fmla="*/ 6573748 w 11532892"/>
              <a:gd name="connsiteY13" fmla="*/ 0 h 3970318"/>
              <a:gd name="connsiteX14" fmla="*/ 7150393 w 11532892"/>
              <a:gd name="connsiteY14" fmla="*/ 0 h 3970318"/>
              <a:gd name="connsiteX15" fmla="*/ 7727038 w 11532892"/>
              <a:gd name="connsiteY15" fmla="*/ 0 h 3970318"/>
              <a:gd name="connsiteX16" fmla="*/ 8188353 w 11532892"/>
              <a:gd name="connsiteY16" fmla="*/ 0 h 3970318"/>
              <a:gd name="connsiteX17" fmla="*/ 8534340 w 11532892"/>
              <a:gd name="connsiteY17" fmla="*/ 0 h 3970318"/>
              <a:gd name="connsiteX18" fmla="*/ 9226314 w 11532892"/>
              <a:gd name="connsiteY18" fmla="*/ 0 h 3970318"/>
              <a:gd name="connsiteX19" fmla="*/ 9918287 w 11532892"/>
              <a:gd name="connsiteY19" fmla="*/ 0 h 3970318"/>
              <a:gd name="connsiteX20" fmla="*/ 10610261 w 11532892"/>
              <a:gd name="connsiteY20" fmla="*/ 0 h 3970318"/>
              <a:gd name="connsiteX21" fmla="*/ 11532892 w 11532892"/>
              <a:gd name="connsiteY21" fmla="*/ 0 h 3970318"/>
              <a:gd name="connsiteX22" fmla="*/ 11532892 w 11532892"/>
              <a:gd name="connsiteY22" fmla="*/ 567188 h 3970318"/>
              <a:gd name="connsiteX23" fmla="*/ 11532892 w 11532892"/>
              <a:gd name="connsiteY23" fmla="*/ 1054970 h 3970318"/>
              <a:gd name="connsiteX24" fmla="*/ 11532892 w 11532892"/>
              <a:gd name="connsiteY24" fmla="*/ 1661862 h 3970318"/>
              <a:gd name="connsiteX25" fmla="*/ 11532892 w 11532892"/>
              <a:gd name="connsiteY25" fmla="*/ 2109940 h 3970318"/>
              <a:gd name="connsiteX26" fmla="*/ 11532892 w 11532892"/>
              <a:gd name="connsiteY26" fmla="*/ 2716832 h 3970318"/>
              <a:gd name="connsiteX27" fmla="*/ 11532892 w 11532892"/>
              <a:gd name="connsiteY27" fmla="*/ 3244317 h 3970318"/>
              <a:gd name="connsiteX28" fmla="*/ 11532892 w 11532892"/>
              <a:gd name="connsiteY28" fmla="*/ 3970318 h 3970318"/>
              <a:gd name="connsiteX29" fmla="*/ 10956247 w 11532892"/>
              <a:gd name="connsiteY29" fmla="*/ 3970318 h 3970318"/>
              <a:gd name="connsiteX30" fmla="*/ 10494932 w 11532892"/>
              <a:gd name="connsiteY30" fmla="*/ 3970318 h 3970318"/>
              <a:gd name="connsiteX31" fmla="*/ 9918287 w 11532892"/>
              <a:gd name="connsiteY31" fmla="*/ 3970318 h 3970318"/>
              <a:gd name="connsiteX32" fmla="*/ 9226314 w 11532892"/>
              <a:gd name="connsiteY32" fmla="*/ 3970318 h 3970318"/>
              <a:gd name="connsiteX33" fmla="*/ 8880327 w 11532892"/>
              <a:gd name="connsiteY33" fmla="*/ 3970318 h 3970318"/>
              <a:gd name="connsiteX34" fmla="*/ 8419011 w 11532892"/>
              <a:gd name="connsiteY34" fmla="*/ 3970318 h 3970318"/>
              <a:gd name="connsiteX35" fmla="*/ 7727038 w 11532892"/>
              <a:gd name="connsiteY35" fmla="*/ 3970318 h 3970318"/>
              <a:gd name="connsiteX36" fmla="*/ 7035064 w 11532892"/>
              <a:gd name="connsiteY36" fmla="*/ 3970318 h 3970318"/>
              <a:gd name="connsiteX37" fmla="*/ 6343091 w 11532892"/>
              <a:gd name="connsiteY37" fmla="*/ 3970318 h 3970318"/>
              <a:gd name="connsiteX38" fmla="*/ 5766446 w 11532892"/>
              <a:gd name="connsiteY38" fmla="*/ 3970318 h 3970318"/>
              <a:gd name="connsiteX39" fmla="*/ 5189801 w 11532892"/>
              <a:gd name="connsiteY39" fmla="*/ 3970318 h 3970318"/>
              <a:gd name="connsiteX40" fmla="*/ 4728486 w 11532892"/>
              <a:gd name="connsiteY40" fmla="*/ 3970318 h 3970318"/>
              <a:gd name="connsiteX41" fmla="*/ 4382499 w 11532892"/>
              <a:gd name="connsiteY41" fmla="*/ 3970318 h 3970318"/>
              <a:gd name="connsiteX42" fmla="*/ 4151841 w 11532892"/>
              <a:gd name="connsiteY42" fmla="*/ 3970318 h 3970318"/>
              <a:gd name="connsiteX43" fmla="*/ 3690525 w 11532892"/>
              <a:gd name="connsiteY43" fmla="*/ 3970318 h 3970318"/>
              <a:gd name="connsiteX44" fmla="*/ 3344539 w 11532892"/>
              <a:gd name="connsiteY44" fmla="*/ 3970318 h 3970318"/>
              <a:gd name="connsiteX45" fmla="*/ 2537236 w 11532892"/>
              <a:gd name="connsiteY45" fmla="*/ 3970318 h 3970318"/>
              <a:gd name="connsiteX46" fmla="*/ 1960592 w 11532892"/>
              <a:gd name="connsiteY46" fmla="*/ 3970318 h 3970318"/>
              <a:gd name="connsiteX47" fmla="*/ 1153289 w 11532892"/>
              <a:gd name="connsiteY47" fmla="*/ 3970318 h 3970318"/>
              <a:gd name="connsiteX48" fmla="*/ 807302 w 11532892"/>
              <a:gd name="connsiteY48" fmla="*/ 3970318 h 3970318"/>
              <a:gd name="connsiteX49" fmla="*/ 0 w 11532892"/>
              <a:gd name="connsiteY49" fmla="*/ 3970318 h 3970318"/>
              <a:gd name="connsiteX50" fmla="*/ 0 w 11532892"/>
              <a:gd name="connsiteY50" fmla="*/ 3482536 h 3970318"/>
              <a:gd name="connsiteX51" fmla="*/ 0 w 11532892"/>
              <a:gd name="connsiteY51" fmla="*/ 2915348 h 3970318"/>
              <a:gd name="connsiteX52" fmla="*/ 0 w 11532892"/>
              <a:gd name="connsiteY52" fmla="*/ 2427566 h 3970318"/>
              <a:gd name="connsiteX53" fmla="*/ 0 w 11532892"/>
              <a:gd name="connsiteY53" fmla="*/ 1939784 h 3970318"/>
              <a:gd name="connsiteX54" fmla="*/ 0 w 11532892"/>
              <a:gd name="connsiteY54" fmla="*/ 1372596 h 3970318"/>
              <a:gd name="connsiteX55" fmla="*/ 0 w 11532892"/>
              <a:gd name="connsiteY55" fmla="*/ 924517 h 3970318"/>
              <a:gd name="connsiteX56" fmla="*/ 0 w 11532892"/>
              <a:gd name="connsiteY56"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32892" h="3970318" fill="none" extrusionOk="0">
                <a:moveTo>
                  <a:pt x="0" y="0"/>
                </a:moveTo>
                <a:cubicBezTo>
                  <a:pt x="98628" y="-18855"/>
                  <a:pt x="271499" y="26623"/>
                  <a:pt x="345987" y="0"/>
                </a:cubicBezTo>
                <a:cubicBezTo>
                  <a:pt x="420475" y="-26623"/>
                  <a:pt x="538013" y="36495"/>
                  <a:pt x="691974" y="0"/>
                </a:cubicBezTo>
                <a:cubicBezTo>
                  <a:pt x="845935" y="-36495"/>
                  <a:pt x="930900" y="44413"/>
                  <a:pt x="1153289" y="0"/>
                </a:cubicBezTo>
                <a:cubicBezTo>
                  <a:pt x="1375679" y="-44413"/>
                  <a:pt x="1669059" y="864"/>
                  <a:pt x="1845263" y="0"/>
                </a:cubicBezTo>
                <a:cubicBezTo>
                  <a:pt x="2021467" y="-864"/>
                  <a:pt x="2170100" y="27355"/>
                  <a:pt x="2306578" y="0"/>
                </a:cubicBezTo>
                <a:cubicBezTo>
                  <a:pt x="2443057" y="-27355"/>
                  <a:pt x="2526799" y="11390"/>
                  <a:pt x="2652565" y="0"/>
                </a:cubicBezTo>
                <a:cubicBezTo>
                  <a:pt x="2778331" y="-11390"/>
                  <a:pt x="2974557" y="64230"/>
                  <a:pt x="3229210" y="0"/>
                </a:cubicBezTo>
                <a:cubicBezTo>
                  <a:pt x="3483864" y="-64230"/>
                  <a:pt x="3611807" y="21442"/>
                  <a:pt x="3921183" y="0"/>
                </a:cubicBezTo>
                <a:cubicBezTo>
                  <a:pt x="4230559" y="-21442"/>
                  <a:pt x="4216388" y="48476"/>
                  <a:pt x="4382499" y="0"/>
                </a:cubicBezTo>
                <a:cubicBezTo>
                  <a:pt x="4548610" y="-48476"/>
                  <a:pt x="4655095" y="29665"/>
                  <a:pt x="4843815" y="0"/>
                </a:cubicBezTo>
                <a:cubicBezTo>
                  <a:pt x="5032535" y="-29665"/>
                  <a:pt x="5302777" y="2096"/>
                  <a:pt x="5651117" y="0"/>
                </a:cubicBezTo>
                <a:cubicBezTo>
                  <a:pt x="5999457" y="-2096"/>
                  <a:pt x="5804711" y="9364"/>
                  <a:pt x="5881775" y="0"/>
                </a:cubicBezTo>
                <a:cubicBezTo>
                  <a:pt x="5958839" y="-9364"/>
                  <a:pt x="6309663" y="22969"/>
                  <a:pt x="6573748" y="0"/>
                </a:cubicBezTo>
                <a:cubicBezTo>
                  <a:pt x="6837833" y="-22969"/>
                  <a:pt x="6979560" y="40615"/>
                  <a:pt x="7150393" y="0"/>
                </a:cubicBezTo>
                <a:cubicBezTo>
                  <a:pt x="7321227" y="-40615"/>
                  <a:pt x="7540622" y="22234"/>
                  <a:pt x="7727038" y="0"/>
                </a:cubicBezTo>
                <a:cubicBezTo>
                  <a:pt x="7913454" y="-22234"/>
                  <a:pt x="8043883" y="48860"/>
                  <a:pt x="8188353" y="0"/>
                </a:cubicBezTo>
                <a:cubicBezTo>
                  <a:pt x="8332824" y="-48860"/>
                  <a:pt x="8379392" y="28150"/>
                  <a:pt x="8534340" y="0"/>
                </a:cubicBezTo>
                <a:cubicBezTo>
                  <a:pt x="8689288" y="-28150"/>
                  <a:pt x="9061530" y="76541"/>
                  <a:pt x="9226314" y="0"/>
                </a:cubicBezTo>
                <a:cubicBezTo>
                  <a:pt x="9391098" y="-76541"/>
                  <a:pt x="9729352" y="71931"/>
                  <a:pt x="9918287" y="0"/>
                </a:cubicBezTo>
                <a:cubicBezTo>
                  <a:pt x="10107222" y="-71931"/>
                  <a:pt x="10448909" y="63517"/>
                  <a:pt x="10610261" y="0"/>
                </a:cubicBezTo>
                <a:cubicBezTo>
                  <a:pt x="10771613" y="-63517"/>
                  <a:pt x="11110630" y="87219"/>
                  <a:pt x="11532892" y="0"/>
                </a:cubicBezTo>
                <a:cubicBezTo>
                  <a:pt x="11584051" y="259588"/>
                  <a:pt x="11506796" y="398553"/>
                  <a:pt x="11532892" y="567188"/>
                </a:cubicBezTo>
                <a:cubicBezTo>
                  <a:pt x="11558988" y="735823"/>
                  <a:pt x="11481875" y="936710"/>
                  <a:pt x="11532892" y="1054970"/>
                </a:cubicBezTo>
                <a:cubicBezTo>
                  <a:pt x="11583909" y="1173230"/>
                  <a:pt x="11476541" y="1486040"/>
                  <a:pt x="11532892" y="1661862"/>
                </a:cubicBezTo>
                <a:cubicBezTo>
                  <a:pt x="11589243" y="1837684"/>
                  <a:pt x="11485497" y="1911156"/>
                  <a:pt x="11532892" y="2109940"/>
                </a:cubicBezTo>
                <a:cubicBezTo>
                  <a:pt x="11580287" y="2308724"/>
                  <a:pt x="11500274" y="2466092"/>
                  <a:pt x="11532892" y="2716832"/>
                </a:cubicBezTo>
                <a:cubicBezTo>
                  <a:pt x="11565510" y="2967572"/>
                  <a:pt x="11520471" y="3126523"/>
                  <a:pt x="11532892" y="3244317"/>
                </a:cubicBezTo>
                <a:cubicBezTo>
                  <a:pt x="11545313" y="3362111"/>
                  <a:pt x="11504254" y="3659007"/>
                  <a:pt x="11532892" y="3970318"/>
                </a:cubicBezTo>
                <a:cubicBezTo>
                  <a:pt x="11375561" y="4016078"/>
                  <a:pt x="11173885" y="3939047"/>
                  <a:pt x="10956247" y="3970318"/>
                </a:cubicBezTo>
                <a:cubicBezTo>
                  <a:pt x="10738609" y="4001589"/>
                  <a:pt x="10669516" y="3959805"/>
                  <a:pt x="10494932" y="3970318"/>
                </a:cubicBezTo>
                <a:cubicBezTo>
                  <a:pt x="10320348" y="3980831"/>
                  <a:pt x="10183381" y="3946894"/>
                  <a:pt x="9918287" y="3970318"/>
                </a:cubicBezTo>
                <a:cubicBezTo>
                  <a:pt x="9653193" y="3993742"/>
                  <a:pt x="9429909" y="3927950"/>
                  <a:pt x="9226314" y="3970318"/>
                </a:cubicBezTo>
                <a:cubicBezTo>
                  <a:pt x="9022719" y="4012686"/>
                  <a:pt x="9043120" y="3949038"/>
                  <a:pt x="8880327" y="3970318"/>
                </a:cubicBezTo>
                <a:cubicBezTo>
                  <a:pt x="8717534" y="3991598"/>
                  <a:pt x="8519189" y="3945231"/>
                  <a:pt x="8419011" y="3970318"/>
                </a:cubicBezTo>
                <a:cubicBezTo>
                  <a:pt x="8318833" y="3995405"/>
                  <a:pt x="8045992" y="3942739"/>
                  <a:pt x="7727038" y="3970318"/>
                </a:cubicBezTo>
                <a:cubicBezTo>
                  <a:pt x="7408084" y="3997897"/>
                  <a:pt x="7211482" y="3932258"/>
                  <a:pt x="7035064" y="3970318"/>
                </a:cubicBezTo>
                <a:cubicBezTo>
                  <a:pt x="6858646" y="4008378"/>
                  <a:pt x="6654203" y="3893515"/>
                  <a:pt x="6343091" y="3970318"/>
                </a:cubicBezTo>
                <a:cubicBezTo>
                  <a:pt x="6031979" y="4047121"/>
                  <a:pt x="6029209" y="3923800"/>
                  <a:pt x="5766446" y="3970318"/>
                </a:cubicBezTo>
                <a:cubicBezTo>
                  <a:pt x="5503683" y="4016836"/>
                  <a:pt x="5422962" y="3918582"/>
                  <a:pt x="5189801" y="3970318"/>
                </a:cubicBezTo>
                <a:cubicBezTo>
                  <a:pt x="4956641" y="4022054"/>
                  <a:pt x="4913082" y="3962798"/>
                  <a:pt x="4728486" y="3970318"/>
                </a:cubicBezTo>
                <a:cubicBezTo>
                  <a:pt x="4543890" y="3977838"/>
                  <a:pt x="4539263" y="3952320"/>
                  <a:pt x="4382499" y="3970318"/>
                </a:cubicBezTo>
                <a:cubicBezTo>
                  <a:pt x="4225735" y="3988316"/>
                  <a:pt x="4201985" y="3943324"/>
                  <a:pt x="4151841" y="3970318"/>
                </a:cubicBezTo>
                <a:cubicBezTo>
                  <a:pt x="4101697" y="3997312"/>
                  <a:pt x="3795941" y="3969654"/>
                  <a:pt x="3690525" y="3970318"/>
                </a:cubicBezTo>
                <a:cubicBezTo>
                  <a:pt x="3585109" y="3970982"/>
                  <a:pt x="3458434" y="3968237"/>
                  <a:pt x="3344539" y="3970318"/>
                </a:cubicBezTo>
                <a:cubicBezTo>
                  <a:pt x="3230644" y="3972399"/>
                  <a:pt x="2900643" y="3925574"/>
                  <a:pt x="2537236" y="3970318"/>
                </a:cubicBezTo>
                <a:cubicBezTo>
                  <a:pt x="2173829" y="4015062"/>
                  <a:pt x="2198319" y="3941547"/>
                  <a:pt x="1960592" y="3970318"/>
                </a:cubicBezTo>
                <a:cubicBezTo>
                  <a:pt x="1722865" y="3999089"/>
                  <a:pt x="1341277" y="3930011"/>
                  <a:pt x="1153289" y="3970318"/>
                </a:cubicBezTo>
                <a:cubicBezTo>
                  <a:pt x="965301" y="4010625"/>
                  <a:pt x="937490" y="3945127"/>
                  <a:pt x="807302" y="3970318"/>
                </a:cubicBezTo>
                <a:cubicBezTo>
                  <a:pt x="677114" y="3995509"/>
                  <a:pt x="350931" y="3949921"/>
                  <a:pt x="0" y="3970318"/>
                </a:cubicBezTo>
                <a:cubicBezTo>
                  <a:pt x="-31894" y="3809830"/>
                  <a:pt x="13856" y="3680707"/>
                  <a:pt x="0" y="3482536"/>
                </a:cubicBezTo>
                <a:cubicBezTo>
                  <a:pt x="-13856" y="3284365"/>
                  <a:pt x="16486" y="3163242"/>
                  <a:pt x="0" y="2915348"/>
                </a:cubicBezTo>
                <a:cubicBezTo>
                  <a:pt x="-16486" y="2667454"/>
                  <a:pt x="31706" y="2599086"/>
                  <a:pt x="0" y="2427566"/>
                </a:cubicBezTo>
                <a:cubicBezTo>
                  <a:pt x="-31706" y="2256046"/>
                  <a:pt x="32279" y="2141072"/>
                  <a:pt x="0" y="1939784"/>
                </a:cubicBezTo>
                <a:cubicBezTo>
                  <a:pt x="-32279" y="1738496"/>
                  <a:pt x="9945" y="1560742"/>
                  <a:pt x="0" y="1372596"/>
                </a:cubicBezTo>
                <a:cubicBezTo>
                  <a:pt x="-9945" y="1184450"/>
                  <a:pt x="10741" y="1093493"/>
                  <a:pt x="0" y="924517"/>
                </a:cubicBezTo>
                <a:cubicBezTo>
                  <a:pt x="-10741" y="755541"/>
                  <a:pt x="967" y="228854"/>
                  <a:pt x="0" y="0"/>
                </a:cubicBezTo>
                <a:close/>
              </a:path>
              <a:path w="11532892" h="3970318" stroke="0" extrusionOk="0">
                <a:moveTo>
                  <a:pt x="0" y="0"/>
                </a:moveTo>
                <a:cubicBezTo>
                  <a:pt x="173570" y="-92536"/>
                  <a:pt x="526319" y="65825"/>
                  <a:pt x="807302" y="0"/>
                </a:cubicBezTo>
                <a:cubicBezTo>
                  <a:pt x="1088285" y="-65825"/>
                  <a:pt x="1256501" y="48731"/>
                  <a:pt x="1499276" y="0"/>
                </a:cubicBezTo>
                <a:cubicBezTo>
                  <a:pt x="1742051" y="-48731"/>
                  <a:pt x="1911184" y="31871"/>
                  <a:pt x="2306578" y="0"/>
                </a:cubicBezTo>
                <a:cubicBezTo>
                  <a:pt x="2701972" y="-31871"/>
                  <a:pt x="2541250" y="39940"/>
                  <a:pt x="2767894" y="0"/>
                </a:cubicBezTo>
                <a:cubicBezTo>
                  <a:pt x="2994538" y="-39940"/>
                  <a:pt x="3099318" y="33083"/>
                  <a:pt x="3344539" y="0"/>
                </a:cubicBezTo>
                <a:cubicBezTo>
                  <a:pt x="3589761" y="-33083"/>
                  <a:pt x="3535085" y="31684"/>
                  <a:pt x="3690525" y="0"/>
                </a:cubicBezTo>
                <a:cubicBezTo>
                  <a:pt x="3845965" y="-31684"/>
                  <a:pt x="4232911" y="7475"/>
                  <a:pt x="4382499" y="0"/>
                </a:cubicBezTo>
                <a:cubicBezTo>
                  <a:pt x="4532087" y="-7475"/>
                  <a:pt x="4789369" y="49446"/>
                  <a:pt x="4959144" y="0"/>
                </a:cubicBezTo>
                <a:cubicBezTo>
                  <a:pt x="5128920" y="-49446"/>
                  <a:pt x="5489554" y="37604"/>
                  <a:pt x="5766446" y="0"/>
                </a:cubicBezTo>
                <a:cubicBezTo>
                  <a:pt x="6043338" y="-37604"/>
                  <a:pt x="6249924" y="81190"/>
                  <a:pt x="6458420" y="0"/>
                </a:cubicBezTo>
                <a:cubicBezTo>
                  <a:pt x="6666916" y="-81190"/>
                  <a:pt x="6978919" y="9465"/>
                  <a:pt x="7150393" y="0"/>
                </a:cubicBezTo>
                <a:cubicBezTo>
                  <a:pt x="7321867" y="-9465"/>
                  <a:pt x="7642149" y="90365"/>
                  <a:pt x="7957695" y="0"/>
                </a:cubicBezTo>
                <a:cubicBezTo>
                  <a:pt x="8273241" y="-90365"/>
                  <a:pt x="8151344" y="6417"/>
                  <a:pt x="8303682" y="0"/>
                </a:cubicBezTo>
                <a:cubicBezTo>
                  <a:pt x="8456020" y="-6417"/>
                  <a:pt x="8472254" y="1681"/>
                  <a:pt x="8534340" y="0"/>
                </a:cubicBezTo>
                <a:cubicBezTo>
                  <a:pt x="8596426" y="-1681"/>
                  <a:pt x="9035842" y="42209"/>
                  <a:pt x="9226314" y="0"/>
                </a:cubicBezTo>
                <a:cubicBezTo>
                  <a:pt x="9416786" y="-42209"/>
                  <a:pt x="9596223" y="55599"/>
                  <a:pt x="9802958" y="0"/>
                </a:cubicBezTo>
                <a:cubicBezTo>
                  <a:pt x="10009693" y="-55599"/>
                  <a:pt x="10361092" y="12614"/>
                  <a:pt x="10610261" y="0"/>
                </a:cubicBezTo>
                <a:cubicBezTo>
                  <a:pt x="10859430" y="-12614"/>
                  <a:pt x="11285516" y="11652"/>
                  <a:pt x="11532892" y="0"/>
                </a:cubicBezTo>
                <a:cubicBezTo>
                  <a:pt x="11560078" y="179508"/>
                  <a:pt x="11514676" y="349503"/>
                  <a:pt x="11532892" y="527485"/>
                </a:cubicBezTo>
                <a:cubicBezTo>
                  <a:pt x="11551108" y="705468"/>
                  <a:pt x="11482729" y="1011277"/>
                  <a:pt x="11532892" y="1134377"/>
                </a:cubicBezTo>
                <a:cubicBezTo>
                  <a:pt x="11583055" y="1257477"/>
                  <a:pt x="11502113" y="1498342"/>
                  <a:pt x="11532892" y="1780971"/>
                </a:cubicBezTo>
                <a:cubicBezTo>
                  <a:pt x="11563671" y="2063600"/>
                  <a:pt x="11524357" y="2161942"/>
                  <a:pt x="11532892" y="2308456"/>
                </a:cubicBezTo>
                <a:cubicBezTo>
                  <a:pt x="11541427" y="2454971"/>
                  <a:pt x="11496858" y="2661962"/>
                  <a:pt x="11532892" y="2796238"/>
                </a:cubicBezTo>
                <a:cubicBezTo>
                  <a:pt x="11568926" y="2930514"/>
                  <a:pt x="11507418" y="3169166"/>
                  <a:pt x="11532892" y="3442833"/>
                </a:cubicBezTo>
                <a:cubicBezTo>
                  <a:pt x="11558366" y="3716501"/>
                  <a:pt x="11492386" y="3795029"/>
                  <a:pt x="11532892" y="3970318"/>
                </a:cubicBezTo>
                <a:cubicBezTo>
                  <a:pt x="11321239" y="4046541"/>
                  <a:pt x="11129458" y="3914367"/>
                  <a:pt x="10840918" y="3970318"/>
                </a:cubicBezTo>
                <a:cubicBezTo>
                  <a:pt x="10552378" y="4026269"/>
                  <a:pt x="10483277" y="3926560"/>
                  <a:pt x="10379603" y="3970318"/>
                </a:cubicBezTo>
                <a:cubicBezTo>
                  <a:pt x="10275929" y="4014076"/>
                  <a:pt x="10058247" y="3962208"/>
                  <a:pt x="9918287" y="3970318"/>
                </a:cubicBezTo>
                <a:cubicBezTo>
                  <a:pt x="9778327" y="3978428"/>
                  <a:pt x="9465586" y="3960384"/>
                  <a:pt x="9226314" y="3970318"/>
                </a:cubicBezTo>
                <a:cubicBezTo>
                  <a:pt x="8987042" y="3980252"/>
                  <a:pt x="8901964" y="3926451"/>
                  <a:pt x="8649669" y="3970318"/>
                </a:cubicBezTo>
                <a:cubicBezTo>
                  <a:pt x="8397375" y="4014185"/>
                  <a:pt x="8466038" y="3952619"/>
                  <a:pt x="8303682" y="3970318"/>
                </a:cubicBezTo>
                <a:cubicBezTo>
                  <a:pt x="8141326" y="3988017"/>
                  <a:pt x="7991530" y="3956562"/>
                  <a:pt x="7842367" y="3970318"/>
                </a:cubicBezTo>
                <a:cubicBezTo>
                  <a:pt x="7693204" y="3984074"/>
                  <a:pt x="7407379" y="3914047"/>
                  <a:pt x="7035064" y="3970318"/>
                </a:cubicBezTo>
                <a:cubicBezTo>
                  <a:pt x="6662749" y="4026589"/>
                  <a:pt x="6630048" y="3887969"/>
                  <a:pt x="6343091" y="3970318"/>
                </a:cubicBezTo>
                <a:cubicBezTo>
                  <a:pt x="6056134" y="4052667"/>
                  <a:pt x="5857689" y="3904623"/>
                  <a:pt x="5651117" y="3970318"/>
                </a:cubicBezTo>
                <a:cubicBezTo>
                  <a:pt x="5444545" y="4036013"/>
                  <a:pt x="5254827" y="3914901"/>
                  <a:pt x="5074472" y="3970318"/>
                </a:cubicBezTo>
                <a:cubicBezTo>
                  <a:pt x="4894117" y="4025735"/>
                  <a:pt x="4755372" y="3960873"/>
                  <a:pt x="4497828" y="3970318"/>
                </a:cubicBezTo>
                <a:cubicBezTo>
                  <a:pt x="4240284" y="3979763"/>
                  <a:pt x="4245132" y="3949594"/>
                  <a:pt x="4151841" y="3970318"/>
                </a:cubicBezTo>
                <a:cubicBezTo>
                  <a:pt x="4058550" y="3991042"/>
                  <a:pt x="3882960" y="3941687"/>
                  <a:pt x="3805854" y="3970318"/>
                </a:cubicBezTo>
                <a:cubicBezTo>
                  <a:pt x="3728748" y="3998949"/>
                  <a:pt x="3687560" y="3957869"/>
                  <a:pt x="3575197" y="3970318"/>
                </a:cubicBezTo>
                <a:cubicBezTo>
                  <a:pt x="3462834" y="3982767"/>
                  <a:pt x="3167900" y="3924448"/>
                  <a:pt x="2767894" y="3970318"/>
                </a:cubicBezTo>
                <a:cubicBezTo>
                  <a:pt x="2367888" y="4016188"/>
                  <a:pt x="2339471" y="3940269"/>
                  <a:pt x="2075921" y="3970318"/>
                </a:cubicBezTo>
                <a:cubicBezTo>
                  <a:pt x="1812371" y="4000367"/>
                  <a:pt x="1730921" y="3952034"/>
                  <a:pt x="1614605" y="3970318"/>
                </a:cubicBezTo>
                <a:cubicBezTo>
                  <a:pt x="1498289" y="3988602"/>
                  <a:pt x="976544" y="3876741"/>
                  <a:pt x="807302" y="3970318"/>
                </a:cubicBezTo>
                <a:cubicBezTo>
                  <a:pt x="638060" y="4063895"/>
                  <a:pt x="396645" y="3938168"/>
                  <a:pt x="0" y="3970318"/>
                </a:cubicBezTo>
                <a:cubicBezTo>
                  <a:pt x="-7275" y="3847611"/>
                  <a:pt x="51006" y="3607706"/>
                  <a:pt x="0" y="3403130"/>
                </a:cubicBezTo>
                <a:cubicBezTo>
                  <a:pt x="-51006" y="3198554"/>
                  <a:pt x="14597" y="2902204"/>
                  <a:pt x="0" y="2756535"/>
                </a:cubicBezTo>
                <a:cubicBezTo>
                  <a:pt x="-14597" y="2610867"/>
                  <a:pt x="33628" y="2396561"/>
                  <a:pt x="0" y="2229050"/>
                </a:cubicBezTo>
                <a:cubicBezTo>
                  <a:pt x="-33628" y="2061539"/>
                  <a:pt x="41669" y="1851132"/>
                  <a:pt x="0" y="1701565"/>
                </a:cubicBezTo>
                <a:cubicBezTo>
                  <a:pt x="-41669" y="1551999"/>
                  <a:pt x="8376" y="1341248"/>
                  <a:pt x="0" y="1213783"/>
                </a:cubicBezTo>
                <a:cubicBezTo>
                  <a:pt x="-8376" y="1086318"/>
                  <a:pt x="31338" y="914679"/>
                  <a:pt x="0" y="646595"/>
                </a:cubicBezTo>
                <a:cubicBezTo>
                  <a:pt x="-31338" y="378511"/>
                  <a:pt x="22439" y="254034"/>
                  <a:pt x="0" y="0"/>
                </a:cubicBezTo>
                <a:close/>
              </a:path>
            </a:pathLst>
          </a:custGeom>
          <a:solidFill>
            <a:schemeClr val="bg1"/>
          </a:solidFill>
          <a:ln>
            <a:solidFill>
              <a:schemeClr val="tx1"/>
            </a:solidFill>
            <a:extLst>
              <a:ext uri="{C807C97D-BFC1-408E-A445-0C87EB9F89A2}">
                <ask:lineSketchStyleProps xmlns:ask="http://schemas.microsoft.com/office/drawing/2018/sketchyshapes" sd="2659636256">
                  <a:prstGeom prst="rect">
                    <a:avLst/>
                  </a:prstGeom>
                  <ask:type>
                    <ask:lineSketchScribble/>
                  </ask:type>
                </ask:lineSketchStyleProps>
              </a:ext>
            </a:extLst>
          </a:ln>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Ngày xưa có một học trò nghèo</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b="1" dirty="0">
                <a:latin typeface="Open Sans" panose="020B0606030504020204" pitchFamily="34" charset="0"/>
                <a:ea typeface="Open Sans" panose="020B0606030504020204" pitchFamily="34" charset="0"/>
                <a:cs typeface="Open Sans" panose="020B0606030504020204" pitchFamily="34" charset="0"/>
              </a:rPr>
              <a:t>nôi</a:t>
            </a:r>
            <a:r>
              <a:rPr lang="vi-VN" sz="2800" dirty="0">
                <a:latin typeface="Open Sans" panose="020B0606030504020204" pitchFamily="34" charset="0"/>
                <a:ea typeface="Open Sans" panose="020B0606030504020204" pitchFamily="34" charset="0"/>
                <a:cs typeface="Open Sans" panose="020B0606030504020204" pitchFamily="34" charset="0"/>
              </a:rPr>
              <a:t> tiếng khắp vùng là người hiếu học. Khi ông </a:t>
            </a:r>
            <a:r>
              <a:rPr lang="vi-VN" sz="2800" b="1" dirty="0">
                <a:latin typeface="Open Sans" panose="020B0606030504020204" pitchFamily="34" charset="0"/>
                <a:ea typeface="Open Sans" panose="020B0606030504020204" pitchFamily="34" charset="0"/>
                <a:cs typeface="Open Sans" panose="020B0606030504020204" pitchFamily="34" charset="0"/>
              </a:rPr>
              <a:t>đô</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trạng, nhà vua muốn ban </a:t>
            </a:r>
            <a:r>
              <a:rPr lang="vi-VN" sz="2800" b="1" dirty="0">
                <a:latin typeface="Open Sans" panose="020B0606030504020204" pitchFamily="34" charset="0"/>
                <a:ea typeface="Open Sans" panose="020B0606030504020204" pitchFamily="34" charset="0"/>
                <a:cs typeface="Open Sans" panose="020B0606030504020204" pitchFamily="34" charset="0"/>
              </a:rPr>
              <a:t>thương</a:t>
            </a:r>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cho phép ông tự chọn quà tặng. Ai nấy rất</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vi-VN" sz="2800" b="1" dirty="0">
                <a:latin typeface="Open Sans" panose="020B0606030504020204" pitchFamily="34" charset="0"/>
                <a:ea typeface="Open Sans" panose="020B0606030504020204" pitchFamily="34" charset="0"/>
                <a:cs typeface="Open Sans" panose="020B0606030504020204" pitchFamily="34" charset="0"/>
              </a:rPr>
              <a:t>đôi</a:t>
            </a:r>
            <a:r>
              <a:rPr lang="vi-VN" sz="2800" dirty="0">
                <a:latin typeface="Open Sans" panose="020B0606030504020204" pitchFamily="34" charset="0"/>
                <a:ea typeface="Open Sans" panose="020B0606030504020204" pitchFamily="34" charset="0"/>
                <a:cs typeface="Open Sans" panose="020B0606030504020204" pitchFamily="34" charset="0"/>
              </a:rPr>
              <a:t> ngạc nhiên khi thấy ông </a:t>
            </a:r>
            <a:r>
              <a:rPr lang="vi-VN" sz="2800" b="1" dirty="0">
                <a:latin typeface="Open Sans" panose="020B0606030504020204" pitchFamily="34" charset="0"/>
                <a:ea typeface="Open Sans" panose="020B0606030504020204" pitchFamily="34" charset="0"/>
                <a:cs typeface="Open Sans" panose="020B0606030504020204" pitchFamily="34" charset="0"/>
              </a:rPr>
              <a:t>chi</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xin một chiếc nồi </a:t>
            </a:r>
            <a:r>
              <a:rPr lang="vi-VN" sz="2800" b="1" dirty="0">
                <a:latin typeface="Open Sans" panose="020B0606030504020204" pitchFamily="34" charset="0"/>
                <a:ea typeface="Open Sans" panose="020B0606030504020204" pitchFamily="34" charset="0"/>
                <a:cs typeface="Open Sans" panose="020B0606030504020204" pitchFamily="34" charset="0"/>
              </a:rPr>
              <a:t>nho</a:t>
            </a:r>
            <a:r>
              <a:rPr lang="vi-VN" sz="2800" dirty="0">
                <a:latin typeface="Open Sans" panose="020B0606030504020204" pitchFamily="34" charset="0"/>
                <a:ea typeface="Open Sans" panose="020B0606030504020204" pitchFamily="34" charset="0"/>
                <a:cs typeface="Open Sans" panose="020B0606030504020204" pitchFamily="34" charset="0"/>
              </a:rPr>
              <a:t> đúc bàng vàng. Thì ra, ông muốn mang chiếc nồi vàng ấy về tạ ơn người hàng xóm. </a:t>
            </a:r>
            <a:r>
              <a:rPr lang="vi-VN" sz="2800" b="1" dirty="0">
                <a:latin typeface="Open Sans" panose="020B0606030504020204" pitchFamily="34" charset="0"/>
                <a:ea typeface="Open Sans" panose="020B0606030504020204" pitchFamily="34" charset="0"/>
                <a:cs typeface="Open Sans" panose="020B0606030504020204" pitchFamily="34" charset="0"/>
              </a:rPr>
              <a:t>Thuơ</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hàn vi, vì </a:t>
            </a:r>
            <a:r>
              <a:rPr lang="vi-VN" sz="2800" b="1" dirty="0">
                <a:latin typeface="Open Sans" panose="020B0606030504020204" pitchFamily="34" charset="0"/>
                <a:ea typeface="Open Sans" panose="020B0606030504020204" pitchFamily="34" charset="0"/>
                <a:cs typeface="Open Sans" panose="020B0606030504020204" pitchFamily="34" charset="0"/>
              </a:rPr>
              <a:t>phai</a:t>
            </a:r>
            <a:r>
              <a:rPr lang="vi-VN" sz="2800" dirty="0">
                <a:latin typeface="Open Sans" panose="020B0606030504020204" pitchFamily="34" charset="0"/>
                <a:ea typeface="Open Sans" panose="020B0606030504020204" pitchFamily="34" charset="0"/>
                <a:cs typeface="Open Sans" panose="020B0606030504020204" pitchFamily="34" charset="0"/>
              </a:rPr>
              <a:t> ôn thi, không có thời gian kiếm gạo, ông thường </a:t>
            </a:r>
            <a:r>
              <a:rPr lang="vi-VN" sz="2800" b="1" dirty="0">
                <a:latin typeface="Open Sans" panose="020B0606030504020204" pitchFamily="34" charset="0"/>
                <a:ea typeface="Open Sans" panose="020B0606030504020204" pitchFamily="34" charset="0"/>
                <a:cs typeface="Open Sans" panose="020B0606030504020204" pitchFamily="34" charset="0"/>
              </a:rPr>
              <a:t>hoi</a:t>
            </a:r>
            <a:r>
              <a:rPr lang="vi-VN" sz="2800" dirty="0">
                <a:latin typeface="Open Sans" panose="020B0606030504020204" pitchFamily="34" charset="0"/>
                <a:ea typeface="Open Sans" panose="020B0606030504020204" pitchFamily="34" charset="0"/>
                <a:cs typeface="Open Sans" panose="020B0606030504020204" pitchFamily="34" charset="0"/>
              </a:rPr>
              <a:t> mượn nồi cua nhà hàng xóm lúc họ vừa dùng </a:t>
            </a:r>
            <a:r>
              <a:rPr lang="vi-VN" sz="2800" b="1" dirty="0">
                <a:latin typeface="Open Sans" panose="020B0606030504020204" pitchFamily="34" charset="0"/>
                <a:ea typeface="Open Sans" panose="020B0606030504020204" pitchFamily="34" charset="0"/>
                <a:cs typeface="Open Sans" panose="020B0606030504020204" pitchFamily="34" charset="0"/>
              </a:rPr>
              <a:t>bưa</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xong </a:t>
            </a:r>
            <a:r>
              <a:rPr lang="vi-VN" sz="2800" b="1" dirty="0">
                <a:latin typeface="Open Sans" panose="020B0606030504020204" pitchFamily="34" charset="0"/>
                <a:ea typeface="Open Sans" panose="020B0606030504020204" pitchFamily="34" charset="0"/>
                <a:cs typeface="Open Sans" panose="020B0606030504020204" pitchFamily="34" charset="0"/>
              </a:rPr>
              <a:t>đê</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ăn vét cơm cháy suốt mấy tháng trời. Nhờ thế ông có thời gian học hành và </a:t>
            </a:r>
            <a:r>
              <a:rPr lang="vi-VN" sz="2800" b="1" dirty="0">
                <a:latin typeface="Open Sans" panose="020B0606030504020204" pitchFamily="34" charset="0"/>
                <a:ea typeface="Open Sans" panose="020B0606030504020204" pitchFamily="34" charset="0"/>
                <a:cs typeface="Open Sans" panose="020B0606030504020204" pitchFamily="34" charset="0"/>
              </a:rPr>
              <a:t>đô</a:t>
            </a:r>
            <a:r>
              <a:rPr lang="vi-VN" sz="2800"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đạt.</a:t>
            </a:r>
          </a:p>
        </p:txBody>
      </p:sp>
      <p:grpSp>
        <p:nvGrpSpPr>
          <p:cNvPr id="9" name="Group 8">
            <a:extLst>
              <a:ext uri="{FF2B5EF4-FFF2-40B4-BE49-F238E27FC236}">
                <a16:creationId xmlns:a16="http://schemas.microsoft.com/office/drawing/2014/main" id="{508DE8D0-6B44-4B4C-B6E2-C31E3F453D70}"/>
              </a:ext>
            </a:extLst>
          </p:cNvPr>
          <p:cNvGrpSpPr/>
          <p:nvPr/>
        </p:nvGrpSpPr>
        <p:grpSpPr>
          <a:xfrm>
            <a:off x="642542" y="232724"/>
            <a:ext cx="11155205" cy="803193"/>
            <a:chOff x="76012" y="202906"/>
            <a:chExt cx="7029638" cy="803193"/>
          </a:xfrm>
        </p:grpSpPr>
        <p:pic>
          <p:nvPicPr>
            <p:cNvPr id="21" name="图片 2">
              <a:extLst>
                <a:ext uri="{FF2B5EF4-FFF2-40B4-BE49-F238E27FC236}">
                  <a16:creationId xmlns:a16="http://schemas.microsoft.com/office/drawing/2014/main" id="{FAB1F2C7-B35F-45DD-A3BC-CF60748FA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2" y="202906"/>
              <a:ext cx="7029638" cy="803193"/>
            </a:xfrm>
            <a:prstGeom prst="rect">
              <a:avLst/>
            </a:prstGeom>
          </p:spPr>
        </p:pic>
        <p:sp>
          <p:nvSpPr>
            <p:cNvPr id="22" name="Text Box 9">
              <a:extLst>
                <a:ext uri="{FF2B5EF4-FFF2-40B4-BE49-F238E27FC236}">
                  <a16:creationId xmlns:a16="http://schemas.microsoft.com/office/drawing/2014/main" id="{5DA9162D-31CF-4B49-BC30-62736E4E9F4F}"/>
                </a:ext>
              </a:extLst>
            </p:cNvPr>
            <p:cNvSpPr txBox="1">
              <a:spLocks noChangeArrowheads="1"/>
            </p:cNvSpPr>
            <p:nvPr/>
          </p:nvSpPr>
          <p:spPr bwMode="auto">
            <a:xfrm>
              <a:off x="615636" y="323116"/>
              <a:ext cx="61748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fontAlgn="base" hangingPunct="1">
                <a:spcBef>
                  <a:spcPct val="50000"/>
                </a:spcBef>
                <a:spcAft>
                  <a:spcPct val="0"/>
                </a:spcAf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mn-cs"/>
                </a:rPr>
                <a:t>Bài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mn-cs"/>
                </a:rPr>
                <a:t> 1: </a:t>
              </a:r>
              <a:r>
                <a:rPr lang="vi-VN" b="1" dirty="0">
                  <a:solidFill>
                    <a:srgbClr val="002060"/>
                  </a:solidFill>
                </a:rPr>
                <a:t>b) Đặt trên những chữ in đậm </a:t>
              </a:r>
              <a:r>
                <a:rPr lang="vi-VN" b="1" i="1" dirty="0">
                  <a:solidFill>
                    <a:srgbClr val="C00000"/>
                  </a:solidFill>
                </a:rPr>
                <a:t>dấu hỏi</a:t>
              </a:r>
              <a:r>
                <a:rPr lang="vi-VN" b="1" dirty="0">
                  <a:solidFill>
                    <a:srgbClr val="C00000"/>
                  </a:solidFill>
                </a:rPr>
                <a:t> </a:t>
              </a:r>
              <a:r>
                <a:rPr lang="vi-VN" b="1" dirty="0">
                  <a:solidFill>
                    <a:srgbClr val="002060"/>
                  </a:solidFill>
                </a:rPr>
                <a:t>hoặc </a:t>
              </a:r>
              <a:r>
                <a:rPr lang="vi-VN" b="1" i="1" dirty="0">
                  <a:solidFill>
                    <a:srgbClr val="C00000"/>
                  </a:solidFill>
                </a:rPr>
                <a:t>dấu ngã </a:t>
              </a:r>
              <a:r>
                <a:rPr lang="vi-VN" b="1" dirty="0">
                  <a:solidFill>
                    <a:srgbClr val="C00000"/>
                  </a:solidFill>
                </a:rPr>
                <a:t>:</a:t>
              </a:r>
              <a:endParaRPr lang="vi-VN" dirty="0">
                <a:solidFill>
                  <a:srgbClr val="C00000"/>
                </a:solidFill>
              </a:endParaRPr>
            </a:p>
          </p:txBody>
        </p:sp>
      </p:grpSp>
      <p:pic>
        <p:nvPicPr>
          <p:cNvPr id="23" name="图片 16">
            <a:extLst>
              <a:ext uri="{FF2B5EF4-FFF2-40B4-BE49-F238E27FC236}">
                <a16:creationId xmlns:a16="http://schemas.microsoft.com/office/drawing/2014/main" id="{AFBE8568-8254-470F-82BC-6A2EF2700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405">
            <a:off x="36706" y="5123926"/>
            <a:ext cx="1999039" cy="1690327"/>
          </a:xfrm>
          <a:prstGeom prst="rect">
            <a:avLst/>
          </a:prstGeom>
        </p:spPr>
      </p:pic>
      <p:sp>
        <p:nvSpPr>
          <p:cNvPr id="8" name="TextBox 7">
            <a:extLst>
              <a:ext uri="{FF2B5EF4-FFF2-40B4-BE49-F238E27FC236}">
                <a16:creationId xmlns:a16="http://schemas.microsoft.com/office/drawing/2014/main" id="{B104DE7A-B06F-4731-957A-D42CF45D8DAD}"/>
              </a:ext>
            </a:extLst>
          </p:cNvPr>
          <p:cNvSpPr txBox="1"/>
          <p:nvPr/>
        </p:nvSpPr>
        <p:spPr>
          <a:xfrm>
            <a:off x="6589645" y="1207825"/>
            <a:ext cx="745434" cy="492443"/>
          </a:xfrm>
          <a:custGeom>
            <a:avLst/>
            <a:gdLst>
              <a:gd name="connsiteX0" fmla="*/ 0 w 745434"/>
              <a:gd name="connsiteY0" fmla="*/ 0 h 492443"/>
              <a:gd name="connsiteX1" fmla="*/ 380171 w 745434"/>
              <a:gd name="connsiteY1" fmla="*/ 0 h 492443"/>
              <a:gd name="connsiteX2" fmla="*/ 745434 w 745434"/>
              <a:gd name="connsiteY2" fmla="*/ 0 h 492443"/>
              <a:gd name="connsiteX3" fmla="*/ 745434 w 745434"/>
              <a:gd name="connsiteY3" fmla="*/ 492443 h 492443"/>
              <a:gd name="connsiteX4" fmla="*/ 365263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77090" y="-43849"/>
                  <a:pt x="274091" y="9030"/>
                  <a:pt x="380171" y="0"/>
                </a:cubicBezTo>
                <a:cubicBezTo>
                  <a:pt x="486251" y="-9030"/>
                  <a:pt x="593806" y="41102"/>
                  <a:pt x="745434" y="0"/>
                </a:cubicBezTo>
                <a:cubicBezTo>
                  <a:pt x="752506" y="182569"/>
                  <a:pt x="699406" y="344196"/>
                  <a:pt x="745434" y="492443"/>
                </a:cubicBezTo>
                <a:cubicBezTo>
                  <a:pt x="632430" y="515770"/>
                  <a:pt x="528135" y="456443"/>
                  <a:pt x="365263" y="492443"/>
                </a:cubicBezTo>
                <a:cubicBezTo>
                  <a:pt x="202391" y="528443"/>
                  <a:pt x="148176" y="490492"/>
                  <a:pt x="0" y="492443"/>
                </a:cubicBezTo>
                <a:cubicBezTo>
                  <a:pt x="-1331" y="275089"/>
                  <a:pt x="47628" y="190550"/>
                  <a:pt x="0" y="0"/>
                </a:cubicBezTo>
                <a:close/>
              </a:path>
              <a:path w="745434" h="492443" stroke="0" extrusionOk="0">
                <a:moveTo>
                  <a:pt x="0" y="0"/>
                </a:moveTo>
                <a:cubicBezTo>
                  <a:pt x="166143" y="-21383"/>
                  <a:pt x="276717" y="36713"/>
                  <a:pt x="357808" y="0"/>
                </a:cubicBezTo>
                <a:cubicBezTo>
                  <a:pt x="438899" y="-36713"/>
                  <a:pt x="634704" y="3713"/>
                  <a:pt x="745434" y="0"/>
                </a:cubicBezTo>
                <a:cubicBezTo>
                  <a:pt x="798050" y="161986"/>
                  <a:pt x="743957" y="270403"/>
                  <a:pt x="745434" y="492443"/>
                </a:cubicBezTo>
                <a:cubicBezTo>
                  <a:pt x="612739" y="531232"/>
                  <a:pt x="492517" y="479202"/>
                  <a:pt x="372717" y="492443"/>
                </a:cubicBezTo>
                <a:cubicBezTo>
                  <a:pt x="252917" y="505684"/>
                  <a:pt x="108653" y="481253"/>
                  <a:pt x="0" y="492443"/>
                </a:cubicBezTo>
                <a:cubicBezTo>
                  <a:pt x="-22921" y="270881"/>
                  <a:pt x="4648" y="137124"/>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3916907865">
                  <a:prstGeom prst="rect">
                    <a:avLst/>
                  </a:prstGeom>
                  <ask:type>
                    <ask:lineSketchScribble/>
                  </ask:type>
                </ask:lineSketchStyleProps>
              </a:ext>
            </a:extLst>
          </a:ln>
        </p:spPr>
        <p:txBody>
          <a:bodyPr wrap="square" rtlCol="0">
            <a:spAutoFit/>
          </a:bodyPr>
          <a:lstStyle/>
          <a:p>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nổi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B1DD66E7-2C16-4828-A403-4104FFB3D1E6}"/>
              </a:ext>
            </a:extLst>
          </p:cNvPr>
          <p:cNvSpPr txBox="1"/>
          <p:nvPr/>
        </p:nvSpPr>
        <p:spPr>
          <a:xfrm>
            <a:off x="9322905" y="1674781"/>
            <a:ext cx="1467822" cy="492443"/>
          </a:xfrm>
          <a:custGeom>
            <a:avLst/>
            <a:gdLst>
              <a:gd name="connsiteX0" fmla="*/ 0 w 1467822"/>
              <a:gd name="connsiteY0" fmla="*/ 0 h 492443"/>
              <a:gd name="connsiteX1" fmla="*/ 503952 w 1467822"/>
              <a:gd name="connsiteY1" fmla="*/ 0 h 492443"/>
              <a:gd name="connsiteX2" fmla="*/ 993226 w 1467822"/>
              <a:gd name="connsiteY2" fmla="*/ 0 h 492443"/>
              <a:gd name="connsiteX3" fmla="*/ 1467822 w 1467822"/>
              <a:gd name="connsiteY3" fmla="*/ 0 h 492443"/>
              <a:gd name="connsiteX4" fmla="*/ 1467822 w 1467822"/>
              <a:gd name="connsiteY4" fmla="*/ 492443 h 492443"/>
              <a:gd name="connsiteX5" fmla="*/ 1007904 w 1467822"/>
              <a:gd name="connsiteY5" fmla="*/ 492443 h 492443"/>
              <a:gd name="connsiteX6" fmla="*/ 503952 w 1467822"/>
              <a:gd name="connsiteY6" fmla="*/ 492443 h 492443"/>
              <a:gd name="connsiteX7" fmla="*/ 0 w 1467822"/>
              <a:gd name="connsiteY7" fmla="*/ 492443 h 492443"/>
              <a:gd name="connsiteX8" fmla="*/ 0 w 1467822"/>
              <a:gd name="connsiteY8"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22" h="492443" fill="none" extrusionOk="0">
                <a:moveTo>
                  <a:pt x="0" y="0"/>
                </a:moveTo>
                <a:cubicBezTo>
                  <a:pt x="160488" y="-25680"/>
                  <a:pt x="273325" y="19571"/>
                  <a:pt x="503952" y="0"/>
                </a:cubicBezTo>
                <a:cubicBezTo>
                  <a:pt x="734579" y="-19571"/>
                  <a:pt x="798460" y="40863"/>
                  <a:pt x="993226" y="0"/>
                </a:cubicBezTo>
                <a:cubicBezTo>
                  <a:pt x="1187992" y="-40863"/>
                  <a:pt x="1328424" y="16888"/>
                  <a:pt x="1467822" y="0"/>
                </a:cubicBezTo>
                <a:cubicBezTo>
                  <a:pt x="1496933" y="120918"/>
                  <a:pt x="1449745" y="366131"/>
                  <a:pt x="1467822" y="492443"/>
                </a:cubicBezTo>
                <a:cubicBezTo>
                  <a:pt x="1252174" y="541148"/>
                  <a:pt x="1204723" y="467891"/>
                  <a:pt x="1007904" y="492443"/>
                </a:cubicBezTo>
                <a:cubicBezTo>
                  <a:pt x="811085" y="516995"/>
                  <a:pt x="684932" y="449311"/>
                  <a:pt x="503952" y="492443"/>
                </a:cubicBezTo>
                <a:cubicBezTo>
                  <a:pt x="322972" y="535575"/>
                  <a:pt x="246634" y="434238"/>
                  <a:pt x="0" y="492443"/>
                </a:cubicBezTo>
                <a:cubicBezTo>
                  <a:pt x="-29993" y="336566"/>
                  <a:pt x="53580" y="153446"/>
                  <a:pt x="0" y="0"/>
                </a:cubicBezTo>
                <a:close/>
              </a:path>
              <a:path w="1467822" h="492443" stroke="0" extrusionOk="0">
                <a:moveTo>
                  <a:pt x="0" y="0"/>
                </a:moveTo>
                <a:cubicBezTo>
                  <a:pt x="128817" y="-6919"/>
                  <a:pt x="321926" y="28542"/>
                  <a:pt x="459918" y="0"/>
                </a:cubicBezTo>
                <a:cubicBezTo>
                  <a:pt x="597910" y="-28542"/>
                  <a:pt x="805832" y="41589"/>
                  <a:pt x="963870" y="0"/>
                </a:cubicBezTo>
                <a:cubicBezTo>
                  <a:pt x="1121908" y="-41589"/>
                  <a:pt x="1279525" y="51627"/>
                  <a:pt x="1467822" y="0"/>
                </a:cubicBezTo>
                <a:cubicBezTo>
                  <a:pt x="1480421" y="118001"/>
                  <a:pt x="1422078" y="348342"/>
                  <a:pt x="1467822" y="492443"/>
                </a:cubicBezTo>
                <a:cubicBezTo>
                  <a:pt x="1226964" y="541961"/>
                  <a:pt x="1204047" y="451423"/>
                  <a:pt x="978548" y="492443"/>
                </a:cubicBezTo>
                <a:cubicBezTo>
                  <a:pt x="753049" y="533463"/>
                  <a:pt x="638226" y="468022"/>
                  <a:pt x="503952" y="492443"/>
                </a:cubicBezTo>
                <a:cubicBezTo>
                  <a:pt x="369678" y="516864"/>
                  <a:pt x="130231" y="475151"/>
                  <a:pt x="0" y="492443"/>
                </a:cubicBezTo>
                <a:cubicBezTo>
                  <a:pt x="-14879" y="295785"/>
                  <a:pt x="14870" y="17083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thưởng</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180950E-8844-4EF9-A5A7-54CE108A393E}"/>
              </a:ext>
            </a:extLst>
          </p:cNvPr>
          <p:cNvSpPr txBox="1"/>
          <p:nvPr/>
        </p:nvSpPr>
        <p:spPr>
          <a:xfrm>
            <a:off x="6732105" y="2077146"/>
            <a:ext cx="745434"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D2848F0-8D43-46FF-B16C-4B4649B09F3E}"/>
              </a:ext>
            </a:extLst>
          </p:cNvPr>
          <p:cNvSpPr txBox="1"/>
          <p:nvPr/>
        </p:nvSpPr>
        <p:spPr>
          <a:xfrm>
            <a:off x="1089266" y="2485430"/>
            <a:ext cx="745434"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chỉ</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B00B5A7-8908-42E4-89FE-DBC8C8CF57FD}"/>
              </a:ext>
            </a:extLst>
          </p:cNvPr>
          <p:cNvSpPr txBox="1"/>
          <p:nvPr/>
        </p:nvSpPr>
        <p:spPr>
          <a:xfrm>
            <a:off x="4383939" y="1674781"/>
            <a:ext cx="745434"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6326AFAF-4ADB-4899-B9DA-8145CC65953D}"/>
              </a:ext>
            </a:extLst>
          </p:cNvPr>
          <p:cNvSpPr txBox="1"/>
          <p:nvPr/>
        </p:nvSpPr>
        <p:spPr>
          <a:xfrm>
            <a:off x="4756656" y="2526495"/>
            <a:ext cx="842777" cy="492443"/>
          </a:xfrm>
          <a:custGeom>
            <a:avLst/>
            <a:gdLst>
              <a:gd name="connsiteX0" fmla="*/ 0 w 842777"/>
              <a:gd name="connsiteY0" fmla="*/ 0 h 492443"/>
              <a:gd name="connsiteX1" fmla="*/ 396105 w 842777"/>
              <a:gd name="connsiteY1" fmla="*/ 0 h 492443"/>
              <a:gd name="connsiteX2" fmla="*/ 842777 w 842777"/>
              <a:gd name="connsiteY2" fmla="*/ 0 h 492443"/>
              <a:gd name="connsiteX3" fmla="*/ 842777 w 842777"/>
              <a:gd name="connsiteY3" fmla="*/ 492443 h 492443"/>
              <a:gd name="connsiteX4" fmla="*/ 446672 w 842777"/>
              <a:gd name="connsiteY4" fmla="*/ 492443 h 492443"/>
              <a:gd name="connsiteX5" fmla="*/ 0 w 842777"/>
              <a:gd name="connsiteY5" fmla="*/ 492443 h 492443"/>
              <a:gd name="connsiteX6" fmla="*/ 0 w 84277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777" h="492443" fill="none" extrusionOk="0">
                <a:moveTo>
                  <a:pt x="0" y="0"/>
                </a:moveTo>
                <a:cubicBezTo>
                  <a:pt x="79382" y="-47041"/>
                  <a:pt x="257355" y="9231"/>
                  <a:pt x="396105" y="0"/>
                </a:cubicBezTo>
                <a:cubicBezTo>
                  <a:pt x="534856" y="-9231"/>
                  <a:pt x="690950" y="33637"/>
                  <a:pt x="842777" y="0"/>
                </a:cubicBezTo>
                <a:cubicBezTo>
                  <a:pt x="883616" y="192332"/>
                  <a:pt x="792036" y="345190"/>
                  <a:pt x="842777" y="492443"/>
                </a:cubicBezTo>
                <a:cubicBezTo>
                  <a:pt x="653623" y="494800"/>
                  <a:pt x="554851" y="473054"/>
                  <a:pt x="446672" y="492443"/>
                </a:cubicBezTo>
                <a:cubicBezTo>
                  <a:pt x="338493" y="511832"/>
                  <a:pt x="214989" y="463354"/>
                  <a:pt x="0" y="492443"/>
                </a:cubicBezTo>
                <a:cubicBezTo>
                  <a:pt x="-31758" y="310782"/>
                  <a:pt x="21982" y="180250"/>
                  <a:pt x="0" y="0"/>
                </a:cubicBezTo>
                <a:close/>
              </a:path>
              <a:path w="842777" h="492443" stroke="0" extrusionOk="0">
                <a:moveTo>
                  <a:pt x="0" y="0"/>
                </a:moveTo>
                <a:cubicBezTo>
                  <a:pt x="159946" y="-38639"/>
                  <a:pt x="222896" y="34454"/>
                  <a:pt x="404533" y="0"/>
                </a:cubicBezTo>
                <a:cubicBezTo>
                  <a:pt x="586170" y="-34454"/>
                  <a:pt x="737219" y="50437"/>
                  <a:pt x="842777" y="0"/>
                </a:cubicBezTo>
                <a:cubicBezTo>
                  <a:pt x="886273" y="128682"/>
                  <a:pt x="823980" y="254253"/>
                  <a:pt x="842777" y="492443"/>
                </a:cubicBezTo>
                <a:cubicBezTo>
                  <a:pt x="732447" y="500925"/>
                  <a:pt x="610663" y="471134"/>
                  <a:pt x="412961" y="492443"/>
                </a:cubicBezTo>
                <a:cubicBezTo>
                  <a:pt x="215259" y="513752"/>
                  <a:pt x="167981" y="480526"/>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nhỏ</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65A6969B-CCF4-4DB5-9B6D-DD61FE183062}"/>
              </a:ext>
            </a:extLst>
          </p:cNvPr>
          <p:cNvSpPr txBox="1"/>
          <p:nvPr/>
        </p:nvSpPr>
        <p:spPr>
          <a:xfrm>
            <a:off x="8611894" y="2936557"/>
            <a:ext cx="1143726" cy="492443"/>
          </a:xfrm>
          <a:custGeom>
            <a:avLst/>
            <a:gdLst>
              <a:gd name="connsiteX0" fmla="*/ 0 w 1143726"/>
              <a:gd name="connsiteY0" fmla="*/ 0 h 492443"/>
              <a:gd name="connsiteX1" fmla="*/ 537551 w 1143726"/>
              <a:gd name="connsiteY1" fmla="*/ 0 h 492443"/>
              <a:gd name="connsiteX2" fmla="*/ 1143726 w 1143726"/>
              <a:gd name="connsiteY2" fmla="*/ 0 h 492443"/>
              <a:gd name="connsiteX3" fmla="*/ 1143726 w 1143726"/>
              <a:gd name="connsiteY3" fmla="*/ 492443 h 492443"/>
              <a:gd name="connsiteX4" fmla="*/ 606175 w 1143726"/>
              <a:gd name="connsiteY4" fmla="*/ 492443 h 492443"/>
              <a:gd name="connsiteX5" fmla="*/ 0 w 1143726"/>
              <a:gd name="connsiteY5" fmla="*/ 492443 h 492443"/>
              <a:gd name="connsiteX6" fmla="*/ 0 w 114372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726" h="492443" fill="none" extrusionOk="0">
                <a:moveTo>
                  <a:pt x="0" y="0"/>
                </a:moveTo>
                <a:cubicBezTo>
                  <a:pt x="186536" y="-2118"/>
                  <a:pt x="423599" y="40603"/>
                  <a:pt x="537551" y="0"/>
                </a:cubicBezTo>
                <a:cubicBezTo>
                  <a:pt x="651503" y="-40603"/>
                  <a:pt x="880468" y="26671"/>
                  <a:pt x="1143726" y="0"/>
                </a:cubicBezTo>
                <a:cubicBezTo>
                  <a:pt x="1184565" y="192332"/>
                  <a:pt x="1092985" y="345190"/>
                  <a:pt x="1143726" y="492443"/>
                </a:cubicBezTo>
                <a:cubicBezTo>
                  <a:pt x="963438" y="494026"/>
                  <a:pt x="802478" y="470395"/>
                  <a:pt x="606175" y="492443"/>
                </a:cubicBezTo>
                <a:cubicBezTo>
                  <a:pt x="409872" y="514491"/>
                  <a:pt x="271737" y="457841"/>
                  <a:pt x="0" y="492443"/>
                </a:cubicBezTo>
                <a:cubicBezTo>
                  <a:pt x="-31758" y="310782"/>
                  <a:pt x="21982" y="180250"/>
                  <a:pt x="0" y="0"/>
                </a:cubicBezTo>
                <a:close/>
              </a:path>
              <a:path w="1143726" h="492443" stroke="0" extrusionOk="0">
                <a:moveTo>
                  <a:pt x="0" y="0"/>
                </a:moveTo>
                <a:cubicBezTo>
                  <a:pt x="196973" y="-33795"/>
                  <a:pt x="276660" y="19048"/>
                  <a:pt x="548988" y="0"/>
                </a:cubicBezTo>
                <a:cubicBezTo>
                  <a:pt x="821316" y="-19048"/>
                  <a:pt x="991353" y="24870"/>
                  <a:pt x="1143726" y="0"/>
                </a:cubicBezTo>
                <a:cubicBezTo>
                  <a:pt x="1187222" y="128682"/>
                  <a:pt x="1124929" y="254253"/>
                  <a:pt x="1143726" y="492443"/>
                </a:cubicBezTo>
                <a:cubicBezTo>
                  <a:pt x="976525" y="511940"/>
                  <a:pt x="794007" y="439129"/>
                  <a:pt x="560426" y="492443"/>
                </a:cubicBezTo>
                <a:cubicBezTo>
                  <a:pt x="326845" y="545757"/>
                  <a:pt x="190811" y="453451"/>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Thưở</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E10F5D9C-CF32-4FE3-A054-5270029F983D}"/>
              </a:ext>
            </a:extLst>
          </p:cNvPr>
          <p:cNvSpPr txBox="1"/>
          <p:nvPr/>
        </p:nvSpPr>
        <p:spPr>
          <a:xfrm>
            <a:off x="716548" y="3336830"/>
            <a:ext cx="933347" cy="492443"/>
          </a:xfrm>
          <a:custGeom>
            <a:avLst/>
            <a:gdLst>
              <a:gd name="connsiteX0" fmla="*/ 0 w 933347"/>
              <a:gd name="connsiteY0" fmla="*/ 0 h 492443"/>
              <a:gd name="connsiteX1" fmla="*/ 438673 w 933347"/>
              <a:gd name="connsiteY1" fmla="*/ 0 h 492443"/>
              <a:gd name="connsiteX2" fmla="*/ 933347 w 933347"/>
              <a:gd name="connsiteY2" fmla="*/ 0 h 492443"/>
              <a:gd name="connsiteX3" fmla="*/ 933347 w 933347"/>
              <a:gd name="connsiteY3" fmla="*/ 492443 h 492443"/>
              <a:gd name="connsiteX4" fmla="*/ 494674 w 933347"/>
              <a:gd name="connsiteY4" fmla="*/ 492443 h 492443"/>
              <a:gd name="connsiteX5" fmla="*/ 0 w 933347"/>
              <a:gd name="connsiteY5" fmla="*/ 492443 h 492443"/>
              <a:gd name="connsiteX6" fmla="*/ 0 w 93334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347" h="492443" fill="none" extrusionOk="0">
                <a:moveTo>
                  <a:pt x="0" y="0"/>
                </a:moveTo>
                <a:cubicBezTo>
                  <a:pt x="96236" y="-10191"/>
                  <a:pt x="319618" y="50425"/>
                  <a:pt x="438673" y="0"/>
                </a:cubicBezTo>
                <a:cubicBezTo>
                  <a:pt x="557728" y="-50425"/>
                  <a:pt x="719042" y="7159"/>
                  <a:pt x="933347" y="0"/>
                </a:cubicBezTo>
                <a:cubicBezTo>
                  <a:pt x="974186" y="192332"/>
                  <a:pt x="882606" y="345190"/>
                  <a:pt x="933347" y="492443"/>
                </a:cubicBezTo>
                <a:cubicBezTo>
                  <a:pt x="816804" y="501610"/>
                  <a:pt x="679028" y="452204"/>
                  <a:pt x="494674" y="492443"/>
                </a:cubicBezTo>
                <a:cubicBezTo>
                  <a:pt x="310320" y="532682"/>
                  <a:pt x="189725" y="483592"/>
                  <a:pt x="0" y="492443"/>
                </a:cubicBezTo>
                <a:cubicBezTo>
                  <a:pt x="-31758" y="310782"/>
                  <a:pt x="21982" y="180250"/>
                  <a:pt x="0" y="0"/>
                </a:cubicBezTo>
                <a:close/>
              </a:path>
              <a:path w="933347" h="492443" stroke="0" extrusionOk="0">
                <a:moveTo>
                  <a:pt x="0" y="0"/>
                </a:moveTo>
                <a:cubicBezTo>
                  <a:pt x="205329" y="-3719"/>
                  <a:pt x="301158" y="19324"/>
                  <a:pt x="448007" y="0"/>
                </a:cubicBezTo>
                <a:cubicBezTo>
                  <a:pt x="594856" y="-19324"/>
                  <a:pt x="797180" y="43773"/>
                  <a:pt x="933347" y="0"/>
                </a:cubicBezTo>
                <a:cubicBezTo>
                  <a:pt x="976843" y="128682"/>
                  <a:pt x="914550" y="254253"/>
                  <a:pt x="933347" y="492443"/>
                </a:cubicBezTo>
                <a:cubicBezTo>
                  <a:pt x="722685" y="513709"/>
                  <a:pt x="576228" y="456208"/>
                  <a:pt x="457340" y="492443"/>
                </a:cubicBezTo>
                <a:cubicBezTo>
                  <a:pt x="338452" y="528678"/>
                  <a:pt x="145240" y="486233"/>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phải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6C62128B-81B7-43D7-A7B9-F8EADE969B02}"/>
              </a:ext>
            </a:extLst>
          </p:cNvPr>
          <p:cNvSpPr txBox="1"/>
          <p:nvPr/>
        </p:nvSpPr>
        <p:spPr>
          <a:xfrm>
            <a:off x="9544951" y="3326338"/>
            <a:ext cx="745434" cy="492443"/>
          </a:xfrm>
          <a:custGeom>
            <a:avLst/>
            <a:gdLst>
              <a:gd name="connsiteX0" fmla="*/ 0 w 745434"/>
              <a:gd name="connsiteY0" fmla="*/ 0 h 492443"/>
              <a:gd name="connsiteX1" fmla="*/ 350354 w 745434"/>
              <a:gd name="connsiteY1" fmla="*/ 0 h 492443"/>
              <a:gd name="connsiteX2" fmla="*/ 745434 w 745434"/>
              <a:gd name="connsiteY2" fmla="*/ 0 h 492443"/>
              <a:gd name="connsiteX3" fmla="*/ 745434 w 745434"/>
              <a:gd name="connsiteY3" fmla="*/ 492443 h 492443"/>
              <a:gd name="connsiteX4" fmla="*/ 395080 w 745434"/>
              <a:gd name="connsiteY4" fmla="*/ 492443 h 492443"/>
              <a:gd name="connsiteX5" fmla="*/ 0 w 745434"/>
              <a:gd name="connsiteY5" fmla="*/ 492443 h 492443"/>
              <a:gd name="connsiteX6" fmla="*/ 0 w 745434"/>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5434" h="492443" fill="none" extrusionOk="0">
                <a:moveTo>
                  <a:pt x="0" y="0"/>
                </a:moveTo>
                <a:cubicBezTo>
                  <a:pt x="165527" y="-11598"/>
                  <a:pt x="267782" y="37879"/>
                  <a:pt x="350354" y="0"/>
                </a:cubicBezTo>
                <a:cubicBezTo>
                  <a:pt x="432926" y="-37879"/>
                  <a:pt x="644062" y="41558"/>
                  <a:pt x="745434" y="0"/>
                </a:cubicBezTo>
                <a:cubicBezTo>
                  <a:pt x="786273" y="192332"/>
                  <a:pt x="694693" y="345190"/>
                  <a:pt x="745434" y="492443"/>
                </a:cubicBezTo>
                <a:cubicBezTo>
                  <a:pt x="631821" y="534010"/>
                  <a:pt x="555136" y="467319"/>
                  <a:pt x="395080" y="492443"/>
                </a:cubicBezTo>
                <a:cubicBezTo>
                  <a:pt x="235024" y="517567"/>
                  <a:pt x="195434" y="487096"/>
                  <a:pt x="0" y="492443"/>
                </a:cubicBezTo>
                <a:cubicBezTo>
                  <a:pt x="-31758" y="310782"/>
                  <a:pt x="21982" y="180250"/>
                  <a:pt x="0" y="0"/>
                </a:cubicBezTo>
                <a:close/>
              </a:path>
              <a:path w="745434" h="492443" stroke="0" extrusionOk="0">
                <a:moveTo>
                  <a:pt x="0" y="0"/>
                </a:moveTo>
                <a:cubicBezTo>
                  <a:pt x="163797" y="-25838"/>
                  <a:pt x="251172" y="28536"/>
                  <a:pt x="357808" y="0"/>
                </a:cubicBezTo>
                <a:cubicBezTo>
                  <a:pt x="464444" y="-28536"/>
                  <a:pt x="567680" y="9448"/>
                  <a:pt x="745434" y="0"/>
                </a:cubicBezTo>
                <a:cubicBezTo>
                  <a:pt x="788930" y="128682"/>
                  <a:pt x="726637" y="254253"/>
                  <a:pt x="745434" y="492443"/>
                </a:cubicBezTo>
                <a:cubicBezTo>
                  <a:pt x="630138" y="498445"/>
                  <a:pt x="512987" y="463201"/>
                  <a:pt x="365263" y="492443"/>
                </a:cubicBezTo>
                <a:cubicBezTo>
                  <a:pt x="217539" y="521685"/>
                  <a:pt x="74526" y="45119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hỏi</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1BD605CB-7D7A-4C96-A03B-EC823B1CCBDF}"/>
              </a:ext>
            </a:extLst>
          </p:cNvPr>
          <p:cNvSpPr txBox="1"/>
          <p:nvPr/>
        </p:nvSpPr>
        <p:spPr>
          <a:xfrm>
            <a:off x="6868405" y="3790611"/>
            <a:ext cx="933347" cy="492443"/>
          </a:xfrm>
          <a:custGeom>
            <a:avLst/>
            <a:gdLst>
              <a:gd name="connsiteX0" fmla="*/ 0 w 933347"/>
              <a:gd name="connsiteY0" fmla="*/ 0 h 492443"/>
              <a:gd name="connsiteX1" fmla="*/ 438673 w 933347"/>
              <a:gd name="connsiteY1" fmla="*/ 0 h 492443"/>
              <a:gd name="connsiteX2" fmla="*/ 933347 w 933347"/>
              <a:gd name="connsiteY2" fmla="*/ 0 h 492443"/>
              <a:gd name="connsiteX3" fmla="*/ 933347 w 933347"/>
              <a:gd name="connsiteY3" fmla="*/ 492443 h 492443"/>
              <a:gd name="connsiteX4" fmla="*/ 494674 w 933347"/>
              <a:gd name="connsiteY4" fmla="*/ 492443 h 492443"/>
              <a:gd name="connsiteX5" fmla="*/ 0 w 933347"/>
              <a:gd name="connsiteY5" fmla="*/ 492443 h 492443"/>
              <a:gd name="connsiteX6" fmla="*/ 0 w 933347"/>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347" h="492443" fill="none" extrusionOk="0">
                <a:moveTo>
                  <a:pt x="0" y="0"/>
                </a:moveTo>
                <a:cubicBezTo>
                  <a:pt x="96236" y="-10191"/>
                  <a:pt x="319618" y="50425"/>
                  <a:pt x="438673" y="0"/>
                </a:cubicBezTo>
                <a:cubicBezTo>
                  <a:pt x="557728" y="-50425"/>
                  <a:pt x="719042" y="7159"/>
                  <a:pt x="933347" y="0"/>
                </a:cubicBezTo>
                <a:cubicBezTo>
                  <a:pt x="974186" y="192332"/>
                  <a:pt x="882606" y="345190"/>
                  <a:pt x="933347" y="492443"/>
                </a:cubicBezTo>
                <a:cubicBezTo>
                  <a:pt x="816804" y="501610"/>
                  <a:pt x="679028" y="452204"/>
                  <a:pt x="494674" y="492443"/>
                </a:cubicBezTo>
                <a:cubicBezTo>
                  <a:pt x="310320" y="532682"/>
                  <a:pt x="189725" y="483592"/>
                  <a:pt x="0" y="492443"/>
                </a:cubicBezTo>
                <a:cubicBezTo>
                  <a:pt x="-31758" y="310782"/>
                  <a:pt x="21982" y="180250"/>
                  <a:pt x="0" y="0"/>
                </a:cubicBezTo>
                <a:close/>
              </a:path>
              <a:path w="933347" h="492443" stroke="0" extrusionOk="0">
                <a:moveTo>
                  <a:pt x="0" y="0"/>
                </a:moveTo>
                <a:cubicBezTo>
                  <a:pt x="205329" y="-3719"/>
                  <a:pt x="301158" y="19324"/>
                  <a:pt x="448007" y="0"/>
                </a:cubicBezTo>
                <a:cubicBezTo>
                  <a:pt x="594856" y="-19324"/>
                  <a:pt x="797180" y="43773"/>
                  <a:pt x="933347" y="0"/>
                </a:cubicBezTo>
                <a:cubicBezTo>
                  <a:pt x="976843" y="128682"/>
                  <a:pt x="914550" y="254253"/>
                  <a:pt x="933347" y="492443"/>
                </a:cubicBezTo>
                <a:cubicBezTo>
                  <a:pt x="722685" y="513709"/>
                  <a:pt x="576228" y="456208"/>
                  <a:pt x="457340" y="492443"/>
                </a:cubicBezTo>
                <a:cubicBezTo>
                  <a:pt x="338452" y="528678"/>
                  <a:pt x="145240" y="486233"/>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bữa</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9C213E1E-FC41-4751-B7BC-E7626900F17D}"/>
              </a:ext>
            </a:extLst>
          </p:cNvPr>
          <p:cNvSpPr txBox="1"/>
          <p:nvPr/>
        </p:nvSpPr>
        <p:spPr>
          <a:xfrm>
            <a:off x="8671529" y="3763501"/>
            <a:ext cx="651376" cy="492443"/>
          </a:xfrm>
          <a:custGeom>
            <a:avLst/>
            <a:gdLst>
              <a:gd name="connsiteX0" fmla="*/ 0 w 651376"/>
              <a:gd name="connsiteY0" fmla="*/ 0 h 492443"/>
              <a:gd name="connsiteX1" fmla="*/ 306147 w 651376"/>
              <a:gd name="connsiteY1" fmla="*/ 0 h 492443"/>
              <a:gd name="connsiteX2" fmla="*/ 651376 w 651376"/>
              <a:gd name="connsiteY2" fmla="*/ 0 h 492443"/>
              <a:gd name="connsiteX3" fmla="*/ 651376 w 651376"/>
              <a:gd name="connsiteY3" fmla="*/ 492443 h 492443"/>
              <a:gd name="connsiteX4" fmla="*/ 345229 w 651376"/>
              <a:gd name="connsiteY4" fmla="*/ 492443 h 492443"/>
              <a:gd name="connsiteX5" fmla="*/ 0 w 651376"/>
              <a:gd name="connsiteY5" fmla="*/ 492443 h 492443"/>
              <a:gd name="connsiteX6" fmla="*/ 0 w 65137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376" h="492443" fill="none" extrusionOk="0">
                <a:moveTo>
                  <a:pt x="0" y="0"/>
                </a:moveTo>
                <a:cubicBezTo>
                  <a:pt x="148641" y="-25941"/>
                  <a:pt x="174518" y="1828"/>
                  <a:pt x="306147" y="0"/>
                </a:cubicBezTo>
                <a:cubicBezTo>
                  <a:pt x="437776" y="-1828"/>
                  <a:pt x="572527" y="25480"/>
                  <a:pt x="651376" y="0"/>
                </a:cubicBezTo>
                <a:cubicBezTo>
                  <a:pt x="692215" y="192332"/>
                  <a:pt x="600635" y="345190"/>
                  <a:pt x="651376" y="492443"/>
                </a:cubicBezTo>
                <a:cubicBezTo>
                  <a:pt x="537734" y="522931"/>
                  <a:pt x="445138" y="485579"/>
                  <a:pt x="345229" y="492443"/>
                </a:cubicBezTo>
                <a:cubicBezTo>
                  <a:pt x="245320" y="499307"/>
                  <a:pt x="170402" y="486246"/>
                  <a:pt x="0" y="492443"/>
                </a:cubicBezTo>
                <a:cubicBezTo>
                  <a:pt x="-31758" y="310782"/>
                  <a:pt x="21982" y="180250"/>
                  <a:pt x="0" y="0"/>
                </a:cubicBezTo>
                <a:close/>
              </a:path>
              <a:path w="651376" h="492443" stroke="0" extrusionOk="0">
                <a:moveTo>
                  <a:pt x="0" y="0"/>
                </a:moveTo>
                <a:cubicBezTo>
                  <a:pt x="114323" y="-30208"/>
                  <a:pt x="247311" y="37271"/>
                  <a:pt x="312660" y="0"/>
                </a:cubicBezTo>
                <a:cubicBezTo>
                  <a:pt x="378009" y="-37271"/>
                  <a:pt x="577250" y="39831"/>
                  <a:pt x="651376" y="0"/>
                </a:cubicBezTo>
                <a:cubicBezTo>
                  <a:pt x="694872" y="128682"/>
                  <a:pt x="632579" y="254253"/>
                  <a:pt x="651376" y="492443"/>
                </a:cubicBezTo>
                <a:cubicBezTo>
                  <a:pt x="514875" y="493232"/>
                  <a:pt x="422268" y="471976"/>
                  <a:pt x="319174" y="492443"/>
                </a:cubicBezTo>
                <a:cubicBezTo>
                  <a:pt x="216080" y="512910"/>
                  <a:pt x="148259" y="48417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F740C04D-DC2F-4B1C-AF79-1C2B410235FE}"/>
              </a:ext>
            </a:extLst>
          </p:cNvPr>
          <p:cNvSpPr txBox="1"/>
          <p:nvPr/>
        </p:nvSpPr>
        <p:spPr>
          <a:xfrm>
            <a:off x="845667" y="4642064"/>
            <a:ext cx="651376" cy="492443"/>
          </a:xfrm>
          <a:custGeom>
            <a:avLst/>
            <a:gdLst>
              <a:gd name="connsiteX0" fmla="*/ 0 w 651376"/>
              <a:gd name="connsiteY0" fmla="*/ 0 h 492443"/>
              <a:gd name="connsiteX1" fmla="*/ 306147 w 651376"/>
              <a:gd name="connsiteY1" fmla="*/ 0 h 492443"/>
              <a:gd name="connsiteX2" fmla="*/ 651376 w 651376"/>
              <a:gd name="connsiteY2" fmla="*/ 0 h 492443"/>
              <a:gd name="connsiteX3" fmla="*/ 651376 w 651376"/>
              <a:gd name="connsiteY3" fmla="*/ 492443 h 492443"/>
              <a:gd name="connsiteX4" fmla="*/ 345229 w 651376"/>
              <a:gd name="connsiteY4" fmla="*/ 492443 h 492443"/>
              <a:gd name="connsiteX5" fmla="*/ 0 w 651376"/>
              <a:gd name="connsiteY5" fmla="*/ 492443 h 492443"/>
              <a:gd name="connsiteX6" fmla="*/ 0 w 651376"/>
              <a:gd name="connsiteY6" fmla="*/ 0 h 4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376" h="492443" fill="none" extrusionOk="0">
                <a:moveTo>
                  <a:pt x="0" y="0"/>
                </a:moveTo>
                <a:cubicBezTo>
                  <a:pt x="148641" y="-25941"/>
                  <a:pt x="174518" y="1828"/>
                  <a:pt x="306147" y="0"/>
                </a:cubicBezTo>
                <a:cubicBezTo>
                  <a:pt x="437776" y="-1828"/>
                  <a:pt x="572527" y="25480"/>
                  <a:pt x="651376" y="0"/>
                </a:cubicBezTo>
                <a:cubicBezTo>
                  <a:pt x="692215" y="192332"/>
                  <a:pt x="600635" y="345190"/>
                  <a:pt x="651376" y="492443"/>
                </a:cubicBezTo>
                <a:cubicBezTo>
                  <a:pt x="537734" y="522931"/>
                  <a:pt x="445138" y="485579"/>
                  <a:pt x="345229" y="492443"/>
                </a:cubicBezTo>
                <a:cubicBezTo>
                  <a:pt x="245320" y="499307"/>
                  <a:pt x="170402" y="486246"/>
                  <a:pt x="0" y="492443"/>
                </a:cubicBezTo>
                <a:cubicBezTo>
                  <a:pt x="-31758" y="310782"/>
                  <a:pt x="21982" y="180250"/>
                  <a:pt x="0" y="0"/>
                </a:cubicBezTo>
                <a:close/>
              </a:path>
              <a:path w="651376" h="492443" stroke="0" extrusionOk="0">
                <a:moveTo>
                  <a:pt x="0" y="0"/>
                </a:moveTo>
                <a:cubicBezTo>
                  <a:pt x="114323" y="-30208"/>
                  <a:pt x="247311" y="37271"/>
                  <a:pt x="312660" y="0"/>
                </a:cubicBezTo>
                <a:cubicBezTo>
                  <a:pt x="378009" y="-37271"/>
                  <a:pt x="577250" y="39831"/>
                  <a:pt x="651376" y="0"/>
                </a:cubicBezTo>
                <a:cubicBezTo>
                  <a:pt x="694872" y="128682"/>
                  <a:pt x="632579" y="254253"/>
                  <a:pt x="651376" y="492443"/>
                </a:cubicBezTo>
                <a:cubicBezTo>
                  <a:pt x="514875" y="493232"/>
                  <a:pt x="422268" y="471976"/>
                  <a:pt x="319174" y="492443"/>
                </a:cubicBezTo>
                <a:cubicBezTo>
                  <a:pt x="216080" y="512910"/>
                  <a:pt x="148259" y="484179"/>
                  <a:pt x="0" y="492443"/>
                </a:cubicBezTo>
                <a:cubicBezTo>
                  <a:pt x="-50278" y="393652"/>
                  <a:pt x="28742" y="24585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098048135">
                  <a:prstGeom prst="rect">
                    <a:avLst/>
                  </a:prstGeom>
                  <ask:type>
                    <ask:lineSketchScribble/>
                  </ask:type>
                </ask:lineSketchStyleProps>
              </a:ext>
            </a:extLst>
          </a:ln>
        </p:spPr>
        <p:txBody>
          <a:bodyPr wrap="square" rtlCol="0">
            <a:spAutoFit/>
          </a:bodyPr>
          <a:lstStyle/>
          <a:p>
            <a:pPr algn="ctr"/>
            <a:r>
              <a:rPr lang="en-US" sz="26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đỗ</a:t>
            </a:r>
            <a:endParaRPr lang="en-US" sz="2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94485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1000"/>
                            </p:stCondLst>
                            <p:childTnLst>
                              <p:par>
                                <p:cTn id="16" presetID="26"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80">
                                          <p:stCondLst>
                                            <p:cond delay="0"/>
                                          </p:stCondLst>
                                        </p:cTn>
                                        <p:tgtEl>
                                          <p:spTgt spid="20"/>
                                        </p:tgtEl>
                                      </p:cBhvr>
                                    </p:animEffect>
                                    <p:anim calcmode="lin" valueType="num">
                                      <p:cBhvr>
                                        <p:cTn id="1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4" dur="26">
                                          <p:stCondLst>
                                            <p:cond delay="650"/>
                                          </p:stCondLst>
                                        </p:cTn>
                                        <p:tgtEl>
                                          <p:spTgt spid="20"/>
                                        </p:tgtEl>
                                      </p:cBhvr>
                                      <p:to x="100000" y="60000"/>
                                    </p:animScale>
                                    <p:animScale>
                                      <p:cBhvr>
                                        <p:cTn id="25" dur="166" decel="50000">
                                          <p:stCondLst>
                                            <p:cond delay="676"/>
                                          </p:stCondLst>
                                        </p:cTn>
                                        <p:tgtEl>
                                          <p:spTgt spid="20"/>
                                        </p:tgtEl>
                                      </p:cBhvr>
                                      <p:to x="100000" y="100000"/>
                                    </p:animScale>
                                    <p:animScale>
                                      <p:cBhvr>
                                        <p:cTn id="26" dur="26">
                                          <p:stCondLst>
                                            <p:cond delay="1312"/>
                                          </p:stCondLst>
                                        </p:cTn>
                                        <p:tgtEl>
                                          <p:spTgt spid="20"/>
                                        </p:tgtEl>
                                      </p:cBhvr>
                                      <p:to x="100000" y="80000"/>
                                    </p:animScale>
                                    <p:animScale>
                                      <p:cBhvr>
                                        <p:cTn id="27" dur="166" decel="50000">
                                          <p:stCondLst>
                                            <p:cond delay="1338"/>
                                          </p:stCondLst>
                                        </p:cTn>
                                        <p:tgtEl>
                                          <p:spTgt spid="20"/>
                                        </p:tgtEl>
                                      </p:cBhvr>
                                      <p:to x="100000" y="100000"/>
                                    </p:animScale>
                                    <p:animScale>
                                      <p:cBhvr>
                                        <p:cTn id="28" dur="26">
                                          <p:stCondLst>
                                            <p:cond delay="1642"/>
                                          </p:stCondLst>
                                        </p:cTn>
                                        <p:tgtEl>
                                          <p:spTgt spid="20"/>
                                        </p:tgtEl>
                                      </p:cBhvr>
                                      <p:to x="100000" y="90000"/>
                                    </p:animScale>
                                    <p:animScale>
                                      <p:cBhvr>
                                        <p:cTn id="29" dur="166" decel="50000">
                                          <p:stCondLst>
                                            <p:cond delay="1668"/>
                                          </p:stCondLst>
                                        </p:cTn>
                                        <p:tgtEl>
                                          <p:spTgt spid="20"/>
                                        </p:tgtEl>
                                      </p:cBhvr>
                                      <p:to x="100000" y="100000"/>
                                    </p:animScale>
                                    <p:animScale>
                                      <p:cBhvr>
                                        <p:cTn id="30" dur="26">
                                          <p:stCondLst>
                                            <p:cond delay="1808"/>
                                          </p:stCondLst>
                                        </p:cTn>
                                        <p:tgtEl>
                                          <p:spTgt spid="20"/>
                                        </p:tgtEl>
                                      </p:cBhvr>
                                      <p:to x="100000" y="95000"/>
                                    </p:animScale>
                                    <p:animScale>
                                      <p:cBhvr>
                                        <p:cTn id="31" dur="166" decel="50000">
                                          <p:stCondLst>
                                            <p:cond delay="1834"/>
                                          </p:stCondLst>
                                        </p:cTn>
                                        <p:tgtEl>
                                          <p:spTgt spid="20"/>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par>
                          <p:cTn id="45" fill="hold">
                            <p:stCondLst>
                              <p:cond delay="1500"/>
                            </p:stCondLst>
                            <p:childTnLst>
                              <p:par>
                                <p:cTn id="46" presetID="14" presetClass="entr" presetSubtype="1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childTnLst>
                          </p:cTn>
                        </p:par>
                        <p:par>
                          <p:cTn id="49" fill="hold">
                            <p:stCondLst>
                              <p:cond delay="2000"/>
                            </p:stCondLst>
                            <p:childTnLst>
                              <p:par>
                                <p:cTn id="50" presetID="14" presetClass="entr" presetSubtype="10"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randombar(horizontal)">
                                      <p:cBhvr>
                                        <p:cTn id="56" dur="500"/>
                                        <p:tgtEl>
                                          <p:spTgt spid="33"/>
                                        </p:tgtEl>
                                      </p:cBhvr>
                                    </p:animEffect>
                                  </p:childTnLst>
                                </p:cTn>
                              </p:par>
                            </p:childTnLst>
                          </p:cTn>
                        </p:par>
                        <p:par>
                          <p:cTn id="57" fill="hold">
                            <p:stCondLst>
                              <p:cond delay="3000"/>
                            </p:stCondLst>
                            <p:childTnLst>
                              <p:par>
                                <p:cTn id="58" presetID="14" presetClass="entr" presetSubtype="1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childTnLst>
                          </p:cTn>
                        </p:par>
                        <p:par>
                          <p:cTn id="61" fill="hold">
                            <p:stCondLst>
                              <p:cond delay="3500"/>
                            </p:stCondLst>
                            <p:childTnLst>
                              <p:par>
                                <p:cTn id="62" presetID="14" presetClass="entr" presetSubtype="10" fill="hold" grpId="0"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randombar(horizontal)">
                                      <p:cBhvr>
                                        <p:cTn id="64" dur="500"/>
                                        <p:tgtEl>
                                          <p:spTgt spid="35"/>
                                        </p:tgtEl>
                                      </p:cBhvr>
                                    </p:animEffect>
                                  </p:childTnLst>
                                </p:cTn>
                              </p:par>
                            </p:childTnLst>
                          </p:cTn>
                        </p:par>
                        <p:par>
                          <p:cTn id="65" fill="hold">
                            <p:stCondLst>
                              <p:cond delay="4000"/>
                            </p:stCondLst>
                            <p:childTnLst>
                              <p:par>
                                <p:cTn id="66" presetID="14" presetClass="entr" presetSubtype="10"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randombar(horizontal)">
                                      <p:cBhvr>
                                        <p:cTn id="68" dur="500"/>
                                        <p:tgtEl>
                                          <p:spTgt spid="36"/>
                                        </p:tgtEl>
                                      </p:cBhvr>
                                    </p:animEffect>
                                  </p:childTnLst>
                                </p:cTn>
                              </p:par>
                            </p:childTnLst>
                          </p:cTn>
                        </p:par>
                        <p:par>
                          <p:cTn id="69" fill="hold">
                            <p:stCondLst>
                              <p:cond delay="4500"/>
                            </p:stCondLst>
                            <p:childTnLst>
                              <p:par>
                                <p:cTn id="70" presetID="14" presetClass="entr" presetSubtype="1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par>
                          <p:cTn id="73" fill="hold">
                            <p:stCondLst>
                              <p:cond delay="5000"/>
                            </p:stCondLst>
                            <p:childTnLst>
                              <p:par>
                                <p:cTn id="74" presetID="14" presetClass="entr" presetSubtype="1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randombar(horizontal)">
                                      <p:cBhvr>
                                        <p:cTn id="76" dur="500"/>
                                        <p:tgtEl>
                                          <p:spTgt spid="38"/>
                                        </p:tgtEl>
                                      </p:cBhvr>
                                    </p:animEffect>
                                  </p:childTnLst>
                                </p:cTn>
                              </p:par>
                            </p:childTnLst>
                          </p:cTn>
                        </p:par>
                        <p:par>
                          <p:cTn id="77" fill="hold">
                            <p:stCondLst>
                              <p:cond delay="5500"/>
                            </p:stCondLst>
                            <p:childTnLst>
                              <p:par>
                                <p:cTn id="78" presetID="14" presetClass="entr" presetSubtype="10" fill="hold" grpId="0"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2"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1E320F-0465-446C-80F6-1065EB77AF87}"/>
              </a:ext>
            </a:extLst>
          </p:cNvPr>
          <p:cNvGrpSpPr/>
          <p:nvPr/>
        </p:nvGrpSpPr>
        <p:grpSpPr>
          <a:xfrm>
            <a:off x="0" y="0"/>
            <a:ext cx="12251114" cy="6858000"/>
            <a:chOff x="0" y="0"/>
            <a:chExt cx="12251114" cy="6858000"/>
          </a:xfrm>
        </p:grpSpPr>
        <p:pic>
          <p:nvPicPr>
            <p:cNvPr id="32" name="Picture 31" descr="A picture containing text, clipart&#10;&#10;Description automatically generated">
              <a:extLst>
                <a:ext uri="{FF2B5EF4-FFF2-40B4-BE49-F238E27FC236}">
                  <a16:creationId xmlns:a16="http://schemas.microsoft.com/office/drawing/2014/main" id="{F03E018D-0D75-4314-AF54-A620EC35659F}"/>
                </a:ext>
              </a:extLst>
            </p:cNvPr>
            <p:cNvPicPr>
              <a:picLocks noChangeAspect="1"/>
            </p:cNvPicPr>
            <p:nvPr/>
          </p:nvPicPr>
          <p:blipFill rotWithShape="1">
            <a:blip r:embed="rId2">
              <a:extLst>
                <a:ext uri="{28A0092B-C50C-407E-A947-70E740481C1C}">
                  <a14:useLocalDpi xmlns:a14="http://schemas.microsoft.com/office/drawing/2010/main" val="0"/>
                </a:ext>
              </a:extLst>
            </a:blip>
            <a:srcRect l="55629"/>
            <a:stretch/>
          </p:blipFill>
          <p:spPr>
            <a:xfrm>
              <a:off x="8414611" y="0"/>
              <a:ext cx="3836503"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4036BBE-E60B-4CB0-A915-8C52060E697C}"/>
                </a:ext>
              </a:extLst>
            </p:cNvPr>
            <p:cNvPicPr>
              <a:picLocks noChangeAspect="1"/>
            </p:cNvPicPr>
            <p:nvPr/>
          </p:nvPicPr>
          <p:blipFill rotWithShape="1">
            <a:blip r:embed="rId2">
              <a:extLst>
                <a:ext uri="{28A0092B-C50C-407E-A947-70E740481C1C}">
                  <a14:useLocalDpi xmlns:a14="http://schemas.microsoft.com/office/drawing/2010/main" val="0"/>
                </a:ext>
              </a:extLst>
            </a:blip>
            <a:srcRect r="44502"/>
            <a:stretch/>
          </p:blipFill>
          <p:spPr>
            <a:xfrm>
              <a:off x="0" y="0"/>
              <a:ext cx="8418445" cy="6858000"/>
            </a:xfrm>
            <a:prstGeom prst="rect">
              <a:avLst/>
            </a:prstGeom>
          </p:spPr>
        </p:pic>
      </p:gr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3823" y="3683913"/>
            <a:ext cx="2956285" cy="3174087"/>
          </a:xfrm>
          <a:prstGeom prst="rect">
            <a:avLst/>
          </a:prstGeom>
        </p:spPr>
      </p:pic>
      <p:sp>
        <p:nvSpPr>
          <p:cNvPr id="26" name="Text Box 27">
            <a:extLst>
              <a:ext uri="{FF2B5EF4-FFF2-40B4-BE49-F238E27FC236}">
                <a16:creationId xmlns:a16="http://schemas.microsoft.com/office/drawing/2014/main" id="{B247569F-037C-456A-B659-CEE3E33F86C4}"/>
              </a:ext>
            </a:extLst>
          </p:cNvPr>
          <p:cNvSpPr txBox="1">
            <a:spLocks noChangeArrowheads="1"/>
          </p:cNvSpPr>
          <p:nvPr/>
        </p:nvSpPr>
        <p:spPr bwMode="auto">
          <a:xfrm>
            <a:off x="447197" y="881684"/>
            <a:ext cx="8597616" cy="158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spcBef>
                <a:spcPct val="50000"/>
              </a:spcBef>
            </a:pPr>
            <a:r>
              <a:rPr lang="en-US" altLang="en-US" sz="4000" b="1" dirty="0">
                <a:solidFill>
                  <a:srgbClr val="002060"/>
                </a:solidFill>
                <a:latin typeface="HP001" pitchFamily="34" charset="0"/>
              </a:rPr>
              <a:t>-   Qua </a:t>
            </a:r>
            <a:r>
              <a:rPr lang="en-US" altLang="en-US" sz="4000" b="1" dirty="0" err="1">
                <a:solidFill>
                  <a:srgbClr val="002060"/>
                </a:solidFill>
                <a:latin typeface="HP001" pitchFamily="34" charset="0"/>
              </a:rPr>
              <a:t>đoạn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văn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nói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trên</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em</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thấy</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ông</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Trạng</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Nồi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là</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người</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như</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thế</a:t>
            </a:r>
            <a:r>
              <a:rPr lang="en-US" altLang="en-US" sz="4000" b="1" dirty="0">
                <a:solidFill>
                  <a:srgbClr val="002060"/>
                </a:solidFill>
                <a:latin typeface="HP001" pitchFamily="34" charset="0"/>
              </a:rPr>
              <a:t> </a:t>
            </a:r>
            <a:r>
              <a:rPr lang="en-US" altLang="en-US" sz="4000" b="1" dirty="0" err="1">
                <a:solidFill>
                  <a:srgbClr val="002060"/>
                </a:solidFill>
                <a:latin typeface="HP001" pitchFamily="34" charset="0"/>
              </a:rPr>
              <a:t>nào</a:t>
            </a:r>
            <a:r>
              <a:rPr lang="en-US" altLang="en-US" sz="4000" b="1" dirty="0">
                <a:solidFill>
                  <a:srgbClr val="002060"/>
                </a:solidFill>
                <a:latin typeface="HP001" pitchFamily="34" charset="0"/>
              </a:rPr>
              <a:t>? </a:t>
            </a:r>
          </a:p>
        </p:txBody>
      </p:sp>
      <p:sp>
        <p:nvSpPr>
          <p:cNvPr id="28" name="Text Box 27">
            <a:extLst>
              <a:ext uri="{FF2B5EF4-FFF2-40B4-BE49-F238E27FC236}">
                <a16:creationId xmlns:a16="http://schemas.microsoft.com/office/drawing/2014/main" id="{7FE3AB99-4A3F-4B7D-A387-744A1932BC9D}"/>
              </a:ext>
            </a:extLst>
          </p:cNvPr>
          <p:cNvSpPr txBox="1">
            <a:spLocks noChangeArrowheads="1"/>
          </p:cNvSpPr>
          <p:nvPr/>
        </p:nvSpPr>
        <p:spPr bwMode="auto">
          <a:xfrm>
            <a:off x="1016013" y="2702631"/>
            <a:ext cx="7883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spcBef>
                <a:spcPct val="50000"/>
              </a:spcBef>
            </a:pP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Em</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học</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được</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gì</a:t>
            </a:r>
            <a:r>
              <a:rPr lang="en-US" altLang="en-US" sz="3600" b="1" dirty="0">
                <a:solidFill>
                  <a:srgbClr val="F91FA1"/>
                </a:solidFill>
                <a:latin typeface="HP001" pitchFamily="34" charset="0"/>
              </a:rPr>
              <a:t> ở </a:t>
            </a:r>
            <a:r>
              <a:rPr lang="en-US" altLang="en-US" sz="3600" b="1" dirty="0" err="1">
                <a:solidFill>
                  <a:srgbClr val="F91FA1"/>
                </a:solidFill>
                <a:latin typeface="HP001" pitchFamily="34" charset="0"/>
              </a:rPr>
              <a:t>ông</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Trạng</a:t>
            </a:r>
            <a:r>
              <a:rPr lang="en-US" altLang="en-US" sz="3600" b="1" dirty="0">
                <a:solidFill>
                  <a:srgbClr val="F91FA1"/>
                </a:solidFill>
                <a:latin typeface="HP001" pitchFamily="34" charset="0"/>
              </a:rPr>
              <a:t> </a:t>
            </a:r>
            <a:r>
              <a:rPr lang="en-US" altLang="en-US" sz="3600" b="1" dirty="0" err="1">
                <a:solidFill>
                  <a:srgbClr val="F91FA1"/>
                </a:solidFill>
                <a:latin typeface="HP001" pitchFamily="34" charset="0"/>
              </a:rPr>
              <a:t>Nồi</a:t>
            </a:r>
            <a:r>
              <a:rPr lang="en-US" altLang="en-US" sz="3600" b="1" dirty="0">
                <a:solidFill>
                  <a:srgbClr val="F91FA1"/>
                </a:solidFill>
                <a:latin typeface="HP001" pitchFamily="34" charset="0"/>
              </a:rPr>
              <a:t>? </a:t>
            </a:r>
          </a:p>
        </p:txBody>
      </p:sp>
      <p:pic>
        <p:nvPicPr>
          <p:cNvPr id="34" name="Picture 23">
            <a:extLst>
              <a:ext uri="{FF2B5EF4-FFF2-40B4-BE49-F238E27FC236}">
                <a16:creationId xmlns:a16="http://schemas.microsoft.com/office/drawing/2014/main" id="{E58B4F06-5E4E-4009-A22B-EB88A3574E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0575" y="2684474"/>
            <a:ext cx="687646" cy="763572"/>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298" y="767384"/>
            <a:ext cx="687646" cy="763572"/>
          </a:xfrm>
          <a:prstGeom prst="rect">
            <a:avLst/>
          </a:prstGeom>
        </p:spPr>
      </p:pic>
    </p:spTree>
    <p:extLst>
      <p:ext uri="{BB962C8B-B14F-4D97-AF65-F5344CB8AC3E}">
        <p14:creationId xmlns:p14="http://schemas.microsoft.com/office/powerpoint/2010/main" val="26402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500"/>
                                        <p:tgtEl>
                                          <p:spTgt spid="2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linds(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1E320F-0465-446C-80F6-1065EB77AF87}"/>
              </a:ext>
            </a:extLst>
          </p:cNvPr>
          <p:cNvGrpSpPr/>
          <p:nvPr/>
        </p:nvGrpSpPr>
        <p:grpSpPr>
          <a:xfrm>
            <a:off x="0" y="0"/>
            <a:ext cx="12251114" cy="6858000"/>
            <a:chOff x="0" y="0"/>
            <a:chExt cx="12251114" cy="6858000"/>
          </a:xfrm>
        </p:grpSpPr>
        <p:pic>
          <p:nvPicPr>
            <p:cNvPr id="32" name="Picture 31" descr="A picture containing text, clipart&#10;&#10;Description automatically generated">
              <a:extLst>
                <a:ext uri="{FF2B5EF4-FFF2-40B4-BE49-F238E27FC236}">
                  <a16:creationId xmlns:a16="http://schemas.microsoft.com/office/drawing/2014/main" id="{F03E018D-0D75-4314-AF54-A620EC35659F}"/>
                </a:ext>
              </a:extLst>
            </p:cNvPr>
            <p:cNvPicPr>
              <a:picLocks noChangeAspect="1"/>
            </p:cNvPicPr>
            <p:nvPr/>
          </p:nvPicPr>
          <p:blipFill rotWithShape="1">
            <a:blip r:embed="rId2">
              <a:extLst>
                <a:ext uri="{28A0092B-C50C-407E-A947-70E740481C1C}">
                  <a14:useLocalDpi xmlns:a14="http://schemas.microsoft.com/office/drawing/2010/main" val="0"/>
                </a:ext>
              </a:extLst>
            </a:blip>
            <a:srcRect l="55629"/>
            <a:stretch/>
          </p:blipFill>
          <p:spPr>
            <a:xfrm>
              <a:off x="8414611" y="0"/>
              <a:ext cx="3836503"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4036BBE-E60B-4CB0-A915-8C52060E697C}"/>
                </a:ext>
              </a:extLst>
            </p:cNvPr>
            <p:cNvPicPr>
              <a:picLocks noChangeAspect="1"/>
            </p:cNvPicPr>
            <p:nvPr/>
          </p:nvPicPr>
          <p:blipFill rotWithShape="1">
            <a:blip r:embed="rId2">
              <a:extLst>
                <a:ext uri="{28A0092B-C50C-407E-A947-70E740481C1C}">
                  <a14:useLocalDpi xmlns:a14="http://schemas.microsoft.com/office/drawing/2010/main" val="0"/>
                </a:ext>
              </a:extLst>
            </a:blip>
            <a:srcRect r="44502"/>
            <a:stretch/>
          </p:blipFill>
          <p:spPr>
            <a:xfrm>
              <a:off x="0" y="0"/>
              <a:ext cx="8418445" cy="6858000"/>
            </a:xfrm>
            <a:prstGeom prst="rect">
              <a:avLst/>
            </a:prstGeom>
          </p:spPr>
        </p:pic>
      </p:gr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8540" y="4094921"/>
            <a:ext cx="2406852" cy="2584174"/>
          </a:xfrm>
          <a:prstGeom prst="rect">
            <a:avLst/>
          </a:prstGeom>
        </p:spPr>
      </p:pic>
      <p:sp>
        <p:nvSpPr>
          <p:cNvPr id="26" name="Text Box 27">
            <a:extLst>
              <a:ext uri="{FF2B5EF4-FFF2-40B4-BE49-F238E27FC236}">
                <a16:creationId xmlns:a16="http://schemas.microsoft.com/office/drawing/2014/main" id="{B247569F-037C-456A-B659-CEE3E33F86C4}"/>
              </a:ext>
            </a:extLst>
          </p:cNvPr>
          <p:cNvSpPr txBox="1">
            <a:spLocks noChangeArrowheads="1"/>
          </p:cNvSpPr>
          <p:nvPr/>
        </p:nvSpPr>
        <p:spPr bwMode="auto">
          <a:xfrm>
            <a:off x="357745" y="215762"/>
            <a:ext cx="8597616" cy="158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just">
              <a:lnSpc>
                <a:spcPct val="130000"/>
              </a:lnSpc>
              <a:spcBef>
                <a:spcPct val="50000"/>
              </a:spcBef>
            </a:pPr>
            <a:r>
              <a:rPr lang="nl-NL" sz="2400" b="1" i="1" dirty="0">
                <a:solidFill>
                  <a:srgbClr val="FF0000"/>
                </a:solidFill>
                <a:latin typeface="Roboto" pitchFamily="2" charset="0"/>
                <a:ea typeface="Roboto" pitchFamily="2" charset="0"/>
              </a:rPr>
              <a:t>+ Tốt gỗ hơn tốt nước sơn: </a:t>
            </a:r>
            <a:r>
              <a:rPr lang="nl-NL" sz="2400" dirty="0">
                <a:latin typeface="Roboto" pitchFamily="2" charset="0"/>
                <a:ea typeface="Roboto" pitchFamily="2" charset="0"/>
              </a:rPr>
              <a:t>Nước sơn là vẻ ngoài Nước sơn đẹp mà gỗ xấu thì đồ vật chóng hỏng. Con người tâm tính tốt còn hơn chỉ đẹp mã vẻ ngoài.</a:t>
            </a:r>
          </a:p>
        </p:txBody>
      </p:sp>
      <p:pic>
        <p:nvPicPr>
          <p:cNvPr id="34" name="Picture 23">
            <a:extLst>
              <a:ext uri="{FF2B5EF4-FFF2-40B4-BE49-F238E27FC236}">
                <a16:creationId xmlns:a16="http://schemas.microsoft.com/office/drawing/2014/main" id="{E58B4F06-5E4E-4009-A22B-EB88A3574E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669" y="3141674"/>
            <a:ext cx="687646" cy="763572"/>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902" y="-87381"/>
            <a:ext cx="687646" cy="763572"/>
          </a:xfrm>
          <a:prstGeom prst="rect">
            <a:avLst/>
          </a:prstGeom>
        </p:spPr>
      </p:pic>
      <p:sp>
        <p:nvSpPr>
          <p:cNvPr id="10" name="Text Box 27">
            <a:extLst>
              <a:ext uri="{FF2B5EF4-FFF2-40B4-BE49-F238E27FC236}">
                <a16:creationId xmlns:a16="http://schemas.microsoft.com/office/drawing/2014/main" id="{E69747B1-3E7E-4F33-8E4C-0D24C9058B4B}"/>
              </a:ext>
            </a:extLst>
          </p:cNvPr>
          <p:cNvSpPr txBox="1">
            <a:spLocks noChangeArrowheads="1"/>
          </p:cNvSpPr>
          <p:nvPr/>
        </p:nvSpPr>
        <p:spPr bwMode="auto">
          <a:xfrm>
            <a:off x="327991" y="1670189"/>
            <a:ext cx="8279296" cy="1585291"/>
          </a:xfrm>
          <a:prstGeom prst="rect">
            <a:avLst/>
          </a:prstGeom>
          <a:noFill/>
          <a:ln>
            <a:noFill/>
          </a:ln>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just">
              <a:lnSpc>
                <a:spcPct val="130000"/>
              </a:lnSpc>
            </a:pPr>
            <a:r>
              <a:rPr lang="nl-NL" sz="2400" b="1" dirty="0">
                <a:solidFill>
                  <a:srgbClr val="7030A0"/>
                </a:solidFill>
                <a:latin typeface="Roboto" pitchFamily="2" charset="0"/>
                <a:ea typeface="Roboto" pitchFamily="2" charset="0"/>
              </a:rPr>
              <a:t>+ </a:t>
            </a:r>
            <a:r>
              <a:rPr lang="nl-NL" sz="2400" b="1" i="1" dirty="0">
                <a:solidFill>
                  <a:srgbClr val="7030A0"/>
                </a:solidFill>
                <a:latin typeface="Roboto" pitchFamily="2" charset="0"/>
                <a:ea typeface="Roboto" pitchFamily="2" charset="0"/>
              </a:rPr>
              <a:t>Xấu người đẹp nết: </a:t>
            </a:r>
            <a:r>
              <a:rPr lang="nl-NL" sz="2400" dirty="0">
                <a:latin typeface="Roboto" pitchFamily="2" charset="0"/>
                <a:ea typeface="Roboto" pitchFamily="2" charset="0"/>
              </a:rPr>
              <a:t>Người vẻ ngoài xấu nhưng tính nết tốt. </a:t>
            </a:r>
            <a:endParaRPr lang="en-US" sz="2400" dirty="0">
              <a:latin typeface="Roboto" pitchFamily="2" charset="0"/>
              <a:ea typeface="Roboto" pitchFamily="2" charset="0"/>
            </a:endParaRPr>
          </a:p>
          <a:p>
            <a:pPr algn="just">
              <a:lnSpc>
                <a:spcPct val="130000"/>
              </a:lnSpc>
            </a:pPr>
            <a:r>
              <a:rPr lang="nl-NL" sz="2400" b="1" dirty="0">
                <a:solidFill>
                  <a:srgbClr val="00B050"/>
                </a:solidFill>
                <a:latin typeface="Roboto" pitchFamily="2" charset="0"/>
                <a:ea typeface="Roboto" pitchFamily="2" charset="0"/>
              </a:rPr>
              <a:t>+ </a:t>
            </a:r>
            <a:r>
              <a:rPr lang="nl-NL" sz="2400" b="1" i="1" dirty="0">
                <a:solidFill>
                  <a:srgbClr val="00B050"/>
                </a:solidFill>
                <a:latin typeface="Roboto" pitchFamily="2" charset="0"/>
                <a:ea typeface="Roboto" pitchFamily="2" charset="0"/>
              </a:rPr>
              <a:t>Mùa hè cá sông, mùa đông cá bể: </a:t>
            </a:r>
            <a:r>
              <a:rPr lang="nl-NL" sz="2400" dirty="0">
                <a:latin typeface="Roboto" pitchFamily="2" charset="0"/>
                <a:ea typeface="Roboto" pitchFamily="2" charset="0"/>
              </a:rPr>
              <a:t>Mùa hè ăn cá sống ở sông thì ngon. Mùa đông ăn cá sống ở biển thì ngon. </a:t>
            </a:r>
          </a:p>
          <a:p>
            <a:pPr algn="just">
              <a:lnSpc>
                <a:spcPct val="130000"/>
              </a:lnSpc>
              <a:spcBef>
                <a:spcPct val="50000"/>
              </a:spcBef>
            </a:pPr>
            <a:endParaRPr lang="en-US" altLang="en-US" sz="4800" b="1" dirty="0">
              <a:solidFill>
                <a:srgbClr val="002060"/>
              </a:solidFill>
              <a:latin typeface="Roboto" pitchFamily="2" charset="0"/>
              <a:ea typeface="Roboto" pitchFamily="2" charset="0"/>
            </a:endParaRPr>
          </a:p>
        </p:txBody>
      </p:sp>
      <p:sp>
        <p:nvSpPr>
          <p:cNvPr id="11" name="Text Box 27">
            <a:extLst>
              <a:ext uri="{FF2B5EF4-FFF2-40B4-BE49-F238E27FC236}">
                <a16:creationId xmlns:a16="http://schemas.microsoft.com/office/drawing/2014/main" id="{18C3663C-6941-4051-9C5F-4C502EF022E4}"/>
              </a:ext>
            </a:extLst>
          </p:cNvPr>
          <p:cNvSpPr txBox="1">
            <a:spLocks noChangeArrowheads="1"/>
          </p:cNvSpPr>
          <p:nvPr/>
        </p:nvSpPr>
        <p:spPr bwMode="auto">
          <a:xfrm>
            <a:off x="2047461" y="3061665"/>
            <a:ext cx="7136295" cy="1585291"/>
          </a:xfrm>
          <a:prstGeom prst="rect">
            <a:avLst/>
          </a:prstGeom>
          <a:noFill/>
          <a:ln>
            <a:noFill/>
          </a:ln>
        </p:spPr>
        <p:txBody>
          <a:bodyPr/>
          <a:lstStyle>
            <a:lvl1pPr>
              <a:defRPr>
                <a:solidFill>
                  <a:schemeClr val="tx1"/>
                </a:solidFill>
                <a:latin typeface="UNI Chu truyen thong ly 4" pitchFamily="66" charset="0"/>
                <a:cs typeface="Arial" panose="020B0604020202020204" pitchFamily="34" charset="0"/>
              </a:defRPr>
            </a:lvl1pPr>
            <a:lvl2pPr marL="742950" indent="-285750">
              <a:defRPr>
                <a:solidFill>
                  <a:schemeClr val="tx1"/>
                </a:solidFill>
                <a:latin typeface="UNI Chu truyen thong ly 4" pitchFamily="66" charset="0"/>
                <a:cs typeface="Arial" panose="020B0604020202020204" pitchFamily="34" charset="0"/>
              </a:defRPr>
            </a:lvl2pPr>
            <a:lvl3pPr marL="1143000" indent="-228600">
              <a:defRPr>
                <a:solidFill>
                  <a:schemeClr val="tx1"/>
                </a:solidFill>
                <a:latin typeface="UNI Chu truyen thong ly 4" pitchFamily="66" charset="0"/>
                <a:cs typeface="Arial" panose="020B0604020202020204" pitchFamily="34" charset="0"/>
              </a:defRPr>
            </a:lvl3pPr>
            <a:lvl4pPr marL="1600200" indent="-228600">
              <a:defRPr>
                <a:solidFill>
                  <a:schemeClr val="tx1"/>
                </a:solidFill>
                <a:latin typeface="UNI Chu truyen thong ly 4" pitchFamily="66" charset="0"/>
                <a:cs typeface="Arial" panose="020B0604020202020204" pitchFamily="34" charset="0"/>
              </a:defRPr>
            </a:lvl4pPr>
            <a:lvl5pPr marL="2057400" indent="-228600">
              <a:defRPr>
                <a:solidFill>
                  <a:schemeClr val="tx1"/>
                </a:solidFill>
                <a:latin typeface="UNI Chu truyen thong ly 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 Chu truyen thong ly 4" pitchFamily="66" charset="0"/>
                <a:cs typeface="Arial" panose="020B0604020202020204" pitchFamily="34" charset="0"/>
              </a:defRPr>
            </a:lvl9pPr>
          </a:lstStyle>
          <a:p>
            <a:pPr algn="ctr">
              <a:lnSpc>
                <a:spcPct val="130000"/>
              </a:lnSpc>
            </a:pPr>
            <a:r>
              <a:rPr lang="nl-NL" sz="2400" b="1" dirty="0">
                <a:solidFill>
                  <a:srgbClr val="F91FA1"/>
                </a:solidFill>
                <a:latin typeface="Roboto" pitchFamily="2" charset="0"/>
                <a:ea typeface="Roboto" pitchFamily="2" charset="0"/>
              </a:rPr>
              <a:t>+ </a:t>
            </a:r>
            <a:r>
              <a:rPr lang="nl-NL" sz="2400" b="1" i="1" dirty="0">
                <a:solidFill>
                  <a:srgbClr val="F91FA1"/>
                </a:solidFill>
                <a:latin typeface="Roboto" pitchFamily="2" charset="0"/>
                <a:ea typeface="Roboto" pitchFamily="2" charset="0"/>
              </a:rPr>
              <a:t>Trăng mờ còn tỏ hơn sao</a:t>
            </a:r>
            <a:endParaRPr lang="en-US" sz="2400" b="1" dirty="0">
              <a:solidFill>
                <a:srgbClr val="F91FA1"/>
              </a:solidFill>
              <a:latin typeface="Roboto" pitchFamily="2" charset="0"/>
              <a:ea typeface="Roboto" pitchFamily="2" charset="0"/>
            </a:endParaRPr>
          </a:p>
          <a:p>
            <a:pPr algn="ctr">
              <a:lnSpc>
                <a:spcPct val="130000"/>
              </a:lnSpc>
            </a:pPr>
            <a:r>
              <a:rPr lang="nl-NL" sz="2400" b="1" i="1" dirty="0">
                <a:solidFill>
                  <a:srgbClr val="F91FA1"/>
                </a:solidFill>
                <a:latin typeface="Roboto" pitchFamily="2" charset="0"/>
                <a:ea typeface="Roboto" pitchFamily="2" charset="0"/>
              </a:rPr>
              <a:t>Dẫu rằng núi lở còn cao hơn đồi</a:t>
            </a:r>
            <a:endParaRPr lang="en-US" sz="2400" b="1" dirty="0">
              <a:solidFill>
                <a:srgbClr val="F91FA1"/>
              </a:solidFill>
              <a:latin typeface="Roboto" pitchFamily="2" charset="0"/>
              <a:ea typeface="Roboto" pitchFamily="2" charset="0"/>
            </a:endParaRPr>
          </a:p>
          <a:p>
            <a:pPr algn="just">
              <a:lnSpc>
                <a:spcPct val="130000"/>
              </a:lnSpc>
            </a:pPr>
            <a:r>
              <a:rPr lang="nl-NL" sz="2400" dirty="0">
                <a:latin typeface="Roboto" pitchFamily="2" charset="0"/>
                <a:ea typeface="Roboto" pitchFamily="2" charset="0"/>
              </a:rPr>
              <a:t>	Trăng dù mờ vẫn sáng hơn sao. Núi có lở vẫn cao hơn đồi. Người ở địa vị cao, giỏi giang hay giàu có dù sa sút thế nào cũng còn hơn những người khác </a:t>
            </a:r>
            <a:r>
              <a:rPr lang="nl-NL" sz="2400" i="1" dirty="0">
                <a:latin typeface="Roboto" pitchFamily="2" charset="0"/>
                <a:ea typeface="Roboto" pitchFamily="2" charset="0"/>
              </a:rPr>
              <a:t>(Quan niệm không hoàn toàn đúng đắn).</a:t>
            </a:r>
            <a:r>
              <a:rPr lang="nl-NL" sz="2400" dirty="0">
                <a:latin typeface="Roboto" pitchFamily="2" charset="0"/>
                <a:ea typeface="Roboto" pitchFamily="2" charset="0"/>
              </a:rPr>
              <a:t>  </a:t>
            </a:r>
            <a:endParaRPr lang="en-US" sz="2400" dirty="0">
              <a:latin typeface="Roboto" pitchFamily="2" charset="0"/>
              <a:ea typeface="Roboto" pitchFamily="2" charset="0"/>
            </a:endParaRPr>
          </a:p>
          <a:p>
            <a:pPr algn="just">
              <a:lnSpc>
                <a:spcPct val="130000"/>
              </a:lnSpc>
              <a:spcBef>
                <a:spcPct val="50000"/>
              </a:spcBef>
            </a:pPr>
            <a:endParaRPr lang="en-US" altLang="en-US" sz="4800" b="1" dirty="0">
              <a:solidFill>
                <a:srgbClr val="002060"/>
              </a:solidFill>
              <a:latin typeface="Roboto" pitchFamily="2" charset="0"/>
              <a:ea typeface="Roboto" pitchFamily="2" charset="0"/>
            </a:endParaRPr>
          </a:p>
        </p:txBody>
      </p:sp>
    </p:spTree>
    <p:extLst>
      <p:ext uri="{BB962C8B-B14F-4D97-AF65-F5344CB8AC3E}">
        <p14:creationId xmlns:p14="http://schemas.microsoft.com/office/powerpoint/2010/main" val="36596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20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12"/>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246C1CE2-949F-4022-8DA3-B206B508A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313" name="Google Shape;1313;p54"/>
          <p:cNvSpPr txBox="1">
            <a:spLocks noGrp="1"/>
          </p:cNvSpPr>
          <p:nvPr>
            <p:ph type="title"/>
          </p:nvPr>
        </p:nvSpPr>
        <p:spPr>
          <a:xfrm>
            <a:off x="1149586" y="308810"/>
            <a:ext cx="10271200" cy="763600"/>
          </a:xfrm>
          <a:prstGeom prst="rect">
            <a:avLst/>
          </a:prstGeom>
        </p:spPr>
        <p:txBody>
          <a:bodyPr spcFirstLastPara="1" vert="horz" wrap="square" lIns="121900" tIns="121900" rIns="121900" bIns="121900" rtlCol="0" anchor="t" anchorCtr="0">
            <a:noAutofit/>
          </a:bodyPr>
          <a:lstStyle/>
          <a:p>
            <a:pPr algn="ctr">
              <a:spcBef>
                <a:spcPts val="0"/>
              </a:spcBef>
            </a:pPr>
            <a:r>
              <a:rPr lang="en" dirty="0">
                <a:solidFill>
                  <a:srgbClr val="7C5C47"/>
                </a:solidFill>
              </a:rPr>
              <a:t>Bài 2: Viết lại cho đúng những từ sai chính tả</a:t>
            </a:r>
            <a:endParaRPr dirty="0">
              <a:solidFill>
                <a:srgbClr val="7C5C47"/>
              </a:solidFill>
            </a:endParaRPr>
          </a:p>
        </p:txBody>
      </p:sp>
      <p:graphicFrame>
        <p:nvGraphicFramePr>
          <p:cNvPr id="1314" name="Google Shape;1314;p54"/>
          <p:cNvGraphicFramePr/>
          <p:nvPr>
            <p:extLst>
              <p:ext uri="{D42A27DB-BD31-4B8C-83A1-F6EECF244321}">
                <p14:modId xmlns:p14="http://schemas.microsoft.com/office/powerpoint/2010/main" val="3081802612"/>
              </p:ext>
            </p:extLst>
          </p:nvPr>
        </p:nvGraphicFramePr>
        <p:xfrm>
          <a:off x="572501" y="1755029"/>
          <a:ext cx="11136022" cy="3370386"/>
        </p:xfrm>
        <a:graphic>
          <a:graphicData uri="http://schemas.openxmlformats.org/drawingml/2006/table">
            <a:tbl>
              <a:tblPr>
                <a:noFill/>
              </a:tblPr>
              <a:tblGrid>
                <a:gridCol w="5660133">
                  <a:extLst>
                    <a:ext uri="{9D8B030D-6E8A-4147-A177-3AD203B41FA5}">
                      <a16:colId xmlns:a16="http://schemas.microsoft.com/office/drawing/2014/main" val="20000"/>
                    </a:ext>
                  </a:extLst>
                </a:gridCol>
                <a:gridCol w="5475889">
                  <a:extLst>
                    <a:ext uri="{9D8B030D-6E8A-4147-A177-3AD203B41FA5}">
                      <a16:colId xmlns:a16="http://schemas.microsoft.com/office/drawing/2014/main" val="20003"/>
                    </a:ext>
                  </a:extLst>
                </a:gridCol>
              </a:tblGrid>
              <a:tr h="60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600" b="0" dirty="0">
                          <a:effectLst/>
                          <a:latin typeface="Roboto" pitchFamily="2" charset="0"/>
                          <a:ea typeface="Roboto" pitchFamily="2" charset="0"/>
                        </a:rPr>
                        <a:t>a) Tốt gổ hơn tốt nước xơn. </a:t>
                      </a:r>
                    </a:p>
                  </a:txBody>
                  <a:tcPr marL="121900" marR="121900" marT="121900" marB="121900">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vi-VN" sz="2600" b="0" i="0" kern="1200" dirty="0">
                          <a:solidFill>
                            <a:schemeClr val="tx1"/>
                          </a:solidFill>
                          <a:effectLst/>
                          <a:latin typeface="Roboto" pitchFamily="2" charset="0"/>
                          <a:ea typeface="Roboto" pitchFamily="2" charset="0"/>
                          <a:cs typeface="+mn-cs"/>
                        </a:rPr>
                        <a:t> </a:t>
                      </a:r>
                      <a:endParaRPr sz="2600" b="1" i="1" dirty="0">
                        <a:solidFill>
                          <a:schemeClr val="dk1"/>
                        </a:solidFill>
                        <a:latin typeface="Roboto" pitchFamily="2" charset="0"/>
                        <a:ea typeface="Roboto" pitchFamily="2" charset="0"/>
                        <a:cs typeface="Open Sans"/>
                        <a:sym typeface="Open Sans"/>
                      </a:endParaRPr>
                    </a:p>
                  </a:txBody>
                  <a:tcPr marL="121900" marR="121900" marT="121900" marB="121900"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847033">
                <a:tc>
                  <a:txBody>
                    <a:bodyPr/>
                    <a:lstStyle/>
                    <a:p>
                      <a:pPr algn="l" fontAlgn="t"/>
                      <a:r>
                        <a:rPr lang="vi-VN" sz="2600" b="0" dirty="0">
                          <a:effectLst/>
                          <a:latin typeface="Roboto" pitchFamily="2" charset="0"/>
                          <a:ea typeface="Roboto" pitchFamily="2" charset="0"/>
                        </a:rPr>
                        <a:t>b) Sấu người, đẹp nết.</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r>
                        <a:rPr lang="vi-VN" sz="2600" b="0" i="0" kern="1200" dirty="0">
                          <a:solidFill>
                            <a:schemeClr val="tx1"/>
                          </a:solidFill>
                          <a:effectLst/>
                          <a:latin typeface="Roboto" pitchFamily="2" charset="0"/>
                          <a:ea typeface="Roboto" pitchFamily="2" charset="0"/>
                          <a:cs typeface="+mn-cs"/>
                        </a:rPr>
                        <a:t> </a:t>
                      </a:r>
                      <a:endParaRPr sz="2600" dirty="0">
                        <a:solidFill>
                          <a:schemeClr val="dk1"/>
                        </a:solidFill>
                        <a:latin typeface="Roboto" pitchFamily="2" charset="0"/>
                        <a:ea typeface="Roboto" pitchFamily="2" charset="0"/>
                        <a:cs typeface="Open Sans"/>
                        <a:sym typeface="Open Sans"/>
                      </a:endParaRP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847033">
                <a:tc>
                  <a:txBody>
                    <a:bodyPr/>
                    <a:lstStyle/>
                    <a:p>
                      <a:pPr algn="l" fontAlgn="t"/>
                      <a:r>
                        <a:rPr lang="en-US" sz="2600" b="0" dirty="0">
                          <a:effectLst/>
                          <a:latin typeface="Roboto" pitchFamily="2" charset="0"/>
                          <a:ea typeface="Roboto" pitchFamily="2" charset="0"/>
                        </a:rPr>
                        <a:t>c) </a:t>
                      </a:r>
                      <a:r>
                        <a:rPr lang="en-US" sz="2600" b="0" dirty="0" err="1">
                          <a:effectLst/>
                          <a:latin typeface="Roboto" pitchFamily="2" charset="0"/>
                          <a:ea typeface="Roboto" pitchFamily="2" charset="0"/>
                        </a:rPr>
                        <a:t>Mùa</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hè</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có</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xông</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mùa</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đông</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cá</a:t>
                      </a:r>
                      <a:r>
                        <a:rPr lang="en-US" sz="2600" b="0" dirty="0">
                          <a:effectLst/>
                          <a:latin typeface="Roboto" pitchFamily="2" charset="0"/>
                          <a:ea typeface="Roboto" pitchFamily="2" charset="0"/>
                        </a:rPr>
                        <a:t> </a:t>
                      </a:r>
                      <a:r>
                        <a:rPr lang="en-US" sz="2600" b="0" dirty="0" err="1">
                          <a:effectLst/>
                          <a:latin typeface="Roboto" pitchFamily="2" charset="0"/>
                          <a:ea typeface="Roboto" pitchFamily="2" charset="0"/>
                        </a:rPr>
                        <a:t>bễ</a:t>
                      </a:r>
                      <a:r>
                        <a:rPr lang="en-US" sz="2600" b="0" dirty="0">
                          <a:effectLst/>
                          <a:latin typeface="Roboto" pitchFamily="2" charset="0"/>
                          <a:ea typeface="Roboto" pitchFamily="2" charset="0"/>
                        </a:rPr>
                        <a:t>.</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marL="0" lvl="0" indent="0" algn="r" rtl="0">
                        <a:spcBef>
                          <a:spcPts val="0"/>
                        </a:spcBef>
                        <a:spcAft>
                          <a:spcPts val="0"/>
                        </a:spcAft>
                        <a:buNone/>
                      </a:pPr>
                      <a:endParaRPr sz="2600" dirty="0">
                        <a:solidFill>
                          <a:schemeClr val="dk1"/>
                        </a:solidFill>
                        <a:latin typeface="Roboto" pitchFamily="2" charset="0"/>
                        <a:ea typeface="Roboto" pitchFamily="2" charset="0"/>
                        <a:cs typeface="Open Sans"/>
                        <a:sym typeface="Open Sans"/>
                      </a:endParaRP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lgn="ctr">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847033">
                <a:tc>
                  <a:txBody>
                    <a:bodyPr/>
                    <a:lstStyle/>
                    <a:p>
                      <a:pPr algn="l" fontAlgn="t"/>
                      <a:r>
                        <a:rPr lang="vi-VN" sz="2600" b="0" dirty="0">
                          <a:effectLst/>
                          <a:latin typeface="Roboto" pitchFamily="2" charset="0"/>
                          <a:ea typeface="Roboto" pitchFamily="2" charset="0"/>
                        </a:rPr>
                        <a:t>d) </a:t>
                      </a:r>
                      <a:r>
                        <a:rPr lang="en-US" sz="2600" b="0" dirty="0">
                          <a:effectLst/>
                          <a:latin typeface="Roboto" pitchFamily="2" charset="0"/>
                          <a:ea typeface="Roboto" pitchFamily="2" charset="0"/>
                        </a:rPr>
                        <a:t>      </a:t>
                      </a:r>
                      <a:r>
                        <a:rPr lang="vi-VN" sz="2600" b="0" dirty="0">
                          <a:effectLst/>
                          <a:latin typeface="Roboto" pitchFamily="2" charset="0"/>
                          <a:ea typeface="Roboto" pitchFamily="2" charset="0"/>
                        </a:rPr>
                        <a:t>Trăng mờ còn tõ hơn xao</a:t>
                      </a:r>
                    </a:p>
                    <a:p>
                      <a:pPr algn="ctr" fontAlgn="t"/>
                      <a:r>
                        <a:rPr lang="vi-VN" sz="2600" b="0" dirty="0">
                          <a:effectLst/>
                          <a:latin typeface="Roboto" pitchFamily="2" charset="0"/>
                          <a:ea typeface="Roboto" pitchFamily="2" charset="0"/>
                        </a:rPr>
                        <a:t>Dẩu rằng núi lỡ còn cao hơn đồi. </a:t>
                      </a:r>
                    </a:p>
                  </a:txBody>
                  <a:tcPr marL="121900" marR="121900" marT="121900" marB="121900" anchor="ctr">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tc>
                  <a:txBody>
                    <a:bodyPr/>
                    <a:lstStyle/>
                    <a:p>
                      <a:pPr algn="ctr"/>
                      <a:r>
                        <a:rPr lang="vi-VN" sz="2600" b="0" i="0" kern="1200" dirty="0">
                          <a:solidFill>
                            <a:schemeClr val="tx1"/>
                          </a:solidFill>
                          <a:effectLst/>
                          <a:latin typeface="Roboto" pitchFamily="2" charset="0"/>
                          <a:ea typeface="Roboto" pitchFamily="2" charset="0"/>
                          <a:cs typeface="+mn-cs"/>
                        </a:rPr>
                        <a:t> </a:t>
                      </a:r>
                    </a:p>
                  </a:txBody>
                  <a:tcPr marL="121900" marR="121900" marT="91433" marB="91433" anchor="ctr">
                    <a:lnL w="9525" cap="flat" cmpd="sng" algn="ctr">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lgn="ctr">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grpSp>
        <p:nvGrpSpPr>
          <p:cNvPr id="1315" name="Google Shape;1315;p54"/>
          <p:cNvGrpSpPr/>
          <p:nvPr/>
        </p:nvGrpSpPr>
        <p:grpSpPr>
          <a:xfrm rot="-6305260" flipH="1">
            <a:off x="5142949" y="605821"/>
            <a:ext cx="1933768" cy="2648017"/>
            <a:chOff x="713407" y="-354602"/>
            <a:chExt cx="2682182" cy="3416513"/>
          </a:xfrm>
        </p:grpSpPr>
        <p:pic>
          <p:nvPicPr>
            <p:cNvPr id="1316" name="Google Shape;1316;p54"/>
            <p:cNvPicPr preferRelativeResize="0"/>
            <p:nvPr/>
          </p:nvPicPr>
          <p:blipFill>
            <a:blip r:embed="rId4">
              <a:alphaModFix/>
            </a:blip>
            <a:stretch>
              <a:fillRect/>
            </a:stretch>
          </p:blipFill>
          <p:spPr>
            <a:xfrm rot="-4265453" flipH="1">
              <a:off x="1621106" y="2112172"/>
              <a:ext cx="1097963" cy="357054"/>
            </a:xfrm>
            <a:prstGeom prst="rect">
              <a:avLst/>
            </a:prstGeom>
            <a:noFill/>
            <a:ln>
              <a:noFill/>
            </a:ln>
          </p:spPr>
        </p:pic>
        <p:pic>
          <p:nvPicPr>
            <p:cNvPr id="1317" name="Google Shape;1317;p54"/>
            <p:cNvPicPr preferRelativeResize="0"/>
            <p:nvPr/>
          </p:nvPicPr>
          <p:blipFill>
            <a:blip r:embed="rId4">
              <a:alphaModFix/>
            </a:blip>
            <a:stretch>
              <a:fillRect/>
            </a:stretch>
          </p:blipFill>
          <p:spPr>
            <a:xfrm rot="-5400000" flipH="1">
              <a:off x="2004931" y="2308398"/>
              <a:ext cx="1097964" cy="357054"/>
            </a:xfrm>
            <a:prstGeom prst="rect">
              <a:avLst/>
            </a:prstGeom>
            <a:noFill/>
            <a:ln>
              <a:noFill/>
            </a:ln>
          </p:spPr>
        </p:pic>
        <p:pic>
          <p:nvPicPr>
            <p:cNvPr id="1318" name="Google Shape;1318;p54"/>
            <p:cNvPicPr preferRelativeResize="0"/>
            <p:nvPr/>
          </p:nvPicPr>
          <p:blipFill>
            <a:blip r:embed="rId5">
              <a:alphaModFix/>
            </a:blip>
            <a:stretch>
              <a:fillRect/>
            </a:stretch>
          </p:blipFill>
          <p:spPr>
            <a:xfrm rot="-1867234" flipH="1">
              <a:off x="993329" y="-151422"/>
              <a:ext cx="1167270" cy="1368416"/>
            </a:xfrm>
            <a:prstGeom prst="rect">
              <a:avLst/>
            </a:prstGeom>
            <a:noFill/>
            <a:ln>
              <a:noFill/>
            </a:ln>
          </p:spPr>
        </p:pic>
        <p:pic>
          <p:nvPicPr>
            <p:cNvPr id="1319" name="Google Shape;1319;p54"/>
            <p:cNvPicPr preferRelativeResize="0"/>
            <p:nvPr/>
          </p:nvPicPr>
          <p:blipFill>
            <a:blip r:embed="rId6">
              <a:alphaModFix/>
            </a:blip>
            <a:stretch>
              <a:fillRect/>
            </a:stretch>
          </p:blipFill>
          <p:spPr>
            <a:xfrm rot="-6306671" flipH="1">
              <a:off x="1371644" y="1704035"/>
              <a:ext cx="990786" cy="1395435"/>
            </a:xfrm>
            <a:prstGeom prst="rect">
              <a:avLst/>
            </a:prstGeom>
            <a:noFill/>
            <a:ln>
              <a:noFill/>
            </a:ln>
          </p:spPr>
        </p:pic>
        <p:pic>
          <p:nvPicPr>
            <p:cNvPr id="1320" name="Google Shape;1320;p54"/>
            <p:cNvPicPr preferRelativeResize="0"/>
            <p:nvPr/>
          </p:nvPicPr>
          <p:blipFill>
            <a:blip r:embed="rId7">
              <a:alphaModFix/>
            </a:blip>
            <a:stretch>
              <a:fillRect/>
            </a:stretch>
          </p:blipFill>
          <p:spPr>
            <a:xfrm rot="1392386">
              <a:off x="997711" y="578017"/>
              <a:ext cx="2113574" cy="1877069"/>
            </a:xfrm>
            <a:prstGeom prst="rect">
              <a:avLst/>
            </a:prstGeom>
            <a:noFill/>
            <a:ln>
              <a:noFill/>
            </a:ln>
          </p:spPr>
        </p:pic>
      </p:grpSp>
      <p:sp>
        <p:nvSpPr>
          <p:cNvPr id="4" name="Rectangle 3">
            <a:extLst>
              <a:ext uri="{FF2B5EF4-FFF2-40B4-BE49-F238E27FC236}">
                <a16:creationId xmlns:a16="http://schemas.microsoft.com/office/drawing/2014/main" id="{E3D3C7D6-A98D-46CE-9622-11CB2EC0664E}"/>
              </a:ext>
            </a:extLst>
          </p:cNvPr>
          <p:cNvSpPr/>
          <p:nvPr/>
        </p:nvSpPr>
        <p:spPr>
          <a:xfrm>
            <a:off x="7658100" y="1828800"/>
            <a:ext cx="390525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latin typeface="Roboto" pitchFamily="2" charset="0"/>
                <a:ea typeface="Roboto" pitchFamily="2" charset="0"/>
              </a:rPr>
              <a:t>Tốt g</a:t>
            </a:r>
            <a:r>
              <a:rPr lang="vi-VN" sz="2600" b="1" dirty="0">
                <a:solidFill>
                  <a:srgbClr val="FF0000"/>
                </a:solidFill>
                <a:latin typeface="Roboto" pitchFamily="2" charset="0"/>
                <a:ea typeface="Roboto" pitchFamily="2" charset="0"/>
              </a:rPr>
              <a:t>ỗ</a:t>
            </a:r>
            <a:r>
              <a:rPr lang="vi-VN" sz="2600" dirty="0">
                <a:solidFill>
                  <a:schemeClr val="tx1"/>
                </a:solidFill>
                <a:latin typeface="Roboto" pitchFamily="2" charset="0"/>
                <a:ea typeface="Roboto" pitchFamily="2" charset="0"/>
              </a:rPr>
              <a:t> hơn tốt nước </a:t>
            </a:r>
            <a:r>
              <a:rPr lang="vi-VN" sz="2600" b="1" dirty="0">
                <a:solidFill>
                  <a:srgbClr val="FF0000"/>
                </a:solidFill>
                <a:latin typeface="Roboto" pitchFamily="2" charset="0"/>
                <a:ea typeface="Roboto" pitchFamily="2" charset="0"/>
              </a:rPr>
              <a:t>s</a:t>
            </a:r>
            <a:r>
              <a:rPr lang="vi-VN" sz="2600" dirty="0">
                <a:solidFill>
                  <a:schemeClr val="tx1"/>
                </a:solidFill>
                <a:latin typeface="Roboto" pitchFamily="2" charset="0"/>
                <a:ea typeface="Roboto" pitchFamily="2" charset="0"/>
              </a:rPr>
              <a:t>ơn.</a:t>
            </a:r>
            <a:endParaRPr lang="en-US" sz="2600" dirty="0"/>
          </a:p>
        </p:txBody>
      </p:sp>
      <p:sp>
        <p:nvSpPr>
          <p:cNvPr id="13" name="Rectangle 12">
            <a:extLst>
              <a:ext uri="{FF2B5EF4-FFF2-40B4-BE49-F238E27FC236}">
                <a16:creationId xmlns:a16="http://schemas.microsoft.com/office/drawing/2014/main" id="{D110A920-7349-453D-8156-EB85890229A7}"/>
              </a:ext>
            </a:extLst>
          </p:cNvPr>
          <p:cNvSpPr/>
          <p:nvPr/>
        </p:nvSpPr>
        <p:spPr>
          <a:xfrm>
            <a:off x="7296150" y="2571750"/>
            <a:ext cx="390525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FF0000"/>
                </a:solidFill>
                <a:latin typeface="Roboto" pitchFamily="2" charset="0"/>
                <a:ea typeface="Roboto" pitchFamily="2" charset="0"/>
              </a:rPr>
              <a:t>X</a:t>
            </a:r>
            <a:r>
              <a:rPr lang="vi-VN" sz="2600" dirty="0">
                <a:solidFill>
                  <a:schemeClr val="tx1"/>
                </a:solidFill>
                <a:latin typeface="Roboto" pitchFamily="2" charset="0"/>
                <a:ea typeface="Roboto" pitchFamily="2" charset="0"/>
              </a:rPr>
              <a:t>ấu người, đẹp nết.</a:t>
            </a:r>
            <a:endParaRPr lang="en-US" sz="2600" dirty="0"/>
          </a:p>
        </p:txBody>
      </p:sp>
      <p:sp>
        <p:nvSpPr>
          <p:cNvPr id="14" name="Rectangle 13">
            <a:extLst>
              <a:ext uri="{FF2B5EF4-FFF2-40B4-BE49-F238E27FC236}">
                <a16:creationId xmlns:a16="http://schemas.microsoft.com/office/drawing/2014/main" id="{FCEA1AD8-3A52-47A4-A634-2AC2BCFE36FE}"/>
              </a:ext>
            </a:extLst>
          </p:cNvPr>
          <p:cNvSpPr/>
          <p:nvPr/>
        </p:nvSpPr>
        <p:spPr>
          <a:xfrm>
            <a:off x="6372224" y="3429000"/>
            <a:ext cx="5172075"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Roboto" pitchFamily="2" charset="0"/>
                <a:ea typeface="Roboto" pitchFamily="2" charset="0"/>
              </a:rPr>
              <a:t>Mùa</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hè</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cá</a:t>
            </a:r>
            <a:r>
              <a:rPr lang="en-US" sz="2600" dirty="0">
                <a:solidFill>
                  <a:schemeClr val="tx1"/>
                </a:solidFill>
                <a:latin typeface="Roboto" pitchFamily="2" charset="0"/>
                <a:ea typeface="Roboto" pitchFamily="2" charset="0"/>
              </a:rPr>
              <a:t> </a:t>
            </a:r>
            <a:r>
              <a:rPr lang="en-US" sz="2600" b="1" dirty="0" err="1">
                <a:solidFill>
                  <a:srgbClr val="FF0000"/>
                </a:solidFill>
                <a:latin typeface="Roboto" pitchFamily="2" charset="0"/>
                <a:ea typeface="Roboto" pitchFamily="2" charset="0"/>
              </a:rPr>
              <a:t>s</a:t>
            </a:r>
            <a:r>
              <a:rPr lang="en-US" sz="2600" dirty="0" err="1">
                <a:solidFill>
                  <a:schemeClr val="tx1"/>
                </a:solidFill>
                <a:latin typeface="Roboto" pitchFamily="2" charset="0"/>
                <a:ea typeface="Roboto" pitchFamily="2" charset="0"/>
              </a:rPr>
              <a:t>ông</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mùa</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đông</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cá</a:t>
            </a:r>
            <a:r>
              <a:rPr lang="en-US" sz="2600" dirty="0">
                <a:solidFill>
                  <a:schemeClr val="tx1"/>
                </a:solidFill>
                <a:latin typeface="Roboto" pitchFamily="2" charset="0"/>
                <a:ea typeface="Roboto" pitchFamily="2" charset="0"/>
              </a:rPr>
              <a:t> </a:t>
            </a:r>
            <a:r>
              <a:rPr lang="en-US" sz="2600" dirty="0" err="1">
                <a:solidFill>
                  <a:schemeClr val="tx1"/>
                </a:solidFill>
                <a:latin typeface="Roboto" pitchFamily="2" charset="0"/>
                <a:ea typeface="Roboto" pitchFamily="2" charset="0"/>
              </a:rPr>
              <a:t>b</a:t>
            </a:r>
            <a:r>
              <a:rPr lang="en-US" sz="2600" b="1" dirty="0" err="1">
                <a:solidFill>
                  <a:srgbClr val="FF0000"/>
                </a:solidFill>
                <a:latin typeface="Roboto" pitchFamily="2" charset="0"/>
                <a:ea typeface="Roboto" pitchFamily="2" charset="0"/>
              </a:rPr>
              <a:t>ể</a:t>
            </a:r>
            <a:r>
              <a:rPr lang="en-US" sz="2600" dirty="0">
                <a:solidFill>
                  <a:schemeClr val="tx1"/>
                </a:solidFill>
                <a:latin typeface="Roboto" pitchFamily="2" charset="0"/>
                <a:ea typeface="Roboto" pitchFamily="2" charset="0"/>
              </a:rPr>
              <a:t>.</a:t>
            </a:r>
            <a:endParaRPr lang="en-US" sz="2600" dirty="0">
              <a:solidFill>
                <a:schemeClr val="dk1"/>
              </a:solidFill>
              <a:latin typeface="Roboto" pitchFamily="2" charset="0"/>
              <a:ea typeface="Roboto" pitchFamily="2" charset="0"/>
              <a:cs typeface="Open Sans"/>
              <a:sym typeface="Open Sans"/>
            </a:endParaRPr>
          </a:p>
        </p:txBody>
      </p:sp>
      <p:sp>
        <p:nvSpPr>
          <p:cNvPr id="15" name="Rectangle 14">
            <a:extLst>
              <a:ext uri="{FF2B5EF4-FFF2-40B4-BE49-F238E27FC236}">
                <a16:creationId xmlns:a16="http://schemas.microsoft.com/office/drawing/2014/main" id="{ECF55E6F-E965-495F-A57D-6E2479901DDB}"/>
              </a:ext>
            </a:extLst>
          </p:cNvPr>
          <p:cNvSpPr/>
          <p:nvPr/>
        </p:nvSpPr>
        <p:spPr>
          <a:xfrm>
            <a:off x="6296025" y="4171950"/>
            <a:ext cx="5095875"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latin typeface="Roboto" pitchFamily="2" charset="0"/>
                <a:ea typeface="Roboto" pitchFamily="2" charset="0"/>
              </a:rPr>
              <a:t>Trăng mờ còn t</a:t>
            </a:r>
            <a:r>
              <a:rPr lang="vi-VN" sz="2600" b="1" dirty="0">
                <a:solidFill>
                  <a:srgbClr val="FF0000"/>
                </a:solidFill>
                <a:latin typeface="Roboto" pitchFamily="2" charset="0"/>
                <a:ea typeface="Roboto" pitchFamily="2" charset="0"/>
              </a:rPr>
              <a:t>ỏ</a:t>
            </a:r>
            <a:r>
              <a:rPr lang="vi-VN" sz="2600" dirty="0">
                <a:solidFill>
                  <a:schemeClr val="tx1"/>
                </a:solidFill>
                <a:latin typeface="Roboto" pitchFamily="2" charset="0"/>
                <a:ea typeface="Roboto" pitchFamily="2" charset="0"/>
              </a:rPr>
              <a:t> hơn </a:t>
            </a:r>
            <a:r>
              <a:rPr lang="vi-VN" sz="2600" b="1" dirty="0">
                <a:solidFill>
                  <a:srgbClr val="FF0000"/>
                </a:solidFill>
                <a:latin typeface="Roboto" pitchFamily="2" charset="0"/>
                <a:ea typeface="Roboto" pitchFamily="2" charset="0"/>
              </a:rPr>
              <a:t>s</a:t>
            </a:r>
            <a:r>
              <a:rPr lang="vi-VN" sz="2600" dirty="0">
                <a:solidFill>
                  <a:schemeClr val="tx1"/>
                </a:solidFill>
                <a:latin typeface="Roboto" pitchFamily="2" charset="0"/>
                <a:ea typeface="Roboto" pitchFamily="2" charset="0"/>
              </a:rPr>
              <a:t>ao</a:t>
            </a:r>
          </a:p>
          <a:p>
            <a:pPr algn="ctr"/>
            <a:r>
              <a:rPr lang="vi-VN" sz="2600" dirty="0">
                <a:solidFill>
                  <a:schemeClr val="tx1"/>
                </a:solidFill>
                <a:latin typeface="Roboto" pitchFamily="2" charset="0"/>
                <a:ea typeface="Roboto" pitchFamily="2" charset="0"/>
              </a:rPr>
              <a:t>D</a:t>
            </a:r>
            <a:r>
              <a:rPr lang="vi-VN" sz="2600" b="1" dirty="0">
                <a:solidFill>
                  <a:srgbClr val="FF0000"/>
                </a:solidFill>
                <a:latin typeface="Roboto" pitchFamily="2" charset="0"/>
                <a:ea typeface="Roboto" pitchFamily="2" charset="0"/>
              </a:rPr>
              <a:t>ẫ</a:t>
            </a:r>
            <a:r>
              <a:rPr lang="vi-VN" sz="2600" dirty="0">
                <a:solidFill>
                  <a:schemeClr val="tx1"/>
                </a:solidFill>
                <a:latin typeface="Roboto" pitchFamily="2" charset="0"/>
                <a:ea typeface="Roboto" pitchFamily="2" charset="0"/>
              </a:rPr>
              <a:t>u rằng núi l</a:t>
            </a:r>
            <a:r>
              <a:rPr lang="vi-VN" sz="2600" b="1" dirty="0">
                <a:solidFill>
                  <a:srgbClr val="FF0000"/>
                </a:solidFill>
                <a:latin typeface="Roboto" pitchFamily="2" charset="0"/>
                <a:ea typeface="Roboto" pitchFamily="2" charset="0"/>
              </a:rPr>
              <a:t>ở</a:t>
            </a:r>
            <a:r>
              <a:rPr lang="vi-VN" sz="2600" dirty="0">
                <a:solidFill>
                  <a:schemeClr val="tx1"/>
                </a:solidFill>
                <a:latin typeface="Roboto" pitchFamily="2" charset="0"/>
                <a:ea typeface="Roboto" pitchFamily="2" charset="0"/>
              </a:rPr>
              <a:t> còn cao hơn đồi.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13"/>
                                        </p:tgtEl>
                                        <p:attrNameLst>
                                          <p:attrName>style.visibility</p:attrName>
                                        </p:attrNameLst>
                                      </p:cBhvr>
                                      <p:to>
                                        <p:strVal val="visible"/>
                                      </p:to>
                                    </p:set>
                                    <p:animEffect transition="in" filter="wipe(down)">
                                      <p:cBhvr>
                                        <p:cTn id="7" dur="580">
                                          <p:stCondLst>
                                            <p:cond delay="0"/>
                                          </p:stCondLst>
                                        </p:cTn>
                                        <p:tgtEl>
                                          <p:spTgt spid="1313"/>
                                        </p:tgtEl>
                                      </p:cBhvr>
                                    </p:animEffect>
                                    <p:anim calcmode="lin" valueType="num">
                                      <p:cBhvr>
                                        <p:cTn id="8" dur="1822" tmFilter="0,0; 0.14,0.36; 0.43,0.73; 0.71,0.91; 1.0,1.0">
                                          <p:stCondLst>
                                            <p:cond delay="0"/>
                                          </p:stCondLst>
                                        </p:cTn>
                                        <p:tgtEl>
                                          <p:spTgt spid="13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13"/>
                                        </p:tgtEl>
                                      </p:cBhvr>
                                      <p:to x="100000" y="60000"/>
                                    </p:animScale>
                                    <p:animScale>
                                      <p:cBhvr>
                                        <p:cTn id="14" dur="166" decel="50000">
                                          <p:stCondLst>
                                            <p:cond delay="676"/>
                                          </p:stCondLst>
                                        </p:cTn>
                                        <p:tgtEl>
                                          <p:spTgt spid="1313"/>
                                        </p:tgtEl>
                                      </p:cBhvr>
                                      <p:to x="100000" y="100000"/>
                                    </p:animScale>
                                    <p:animScale>
                                      <p:cBhvr>
                                        <p:cTn id="15" dur="26">
                                          <p:stCondLst>
                                            <p:cond delay="1312"/>
                                          </p:stCondLst>
                                        </p:cTn>
                                        <p:tgtEl>
                                          <p:spTgt spid="1313"/>
                                        </p:tgtEl>
                                      </p:cBhvr>
                                      <p:to x="100000" y="80000"/>
                                    </p:animScale>
                                    <p:animScale>
                                      <p:cBhvr>
                                        <p:cTn id="16" dur="166" decel="50000">
                                          <p:stCondLst>
                                            <p:cond delay="1338"/>
                                          </p:stCondLst>
                                        </p:cTn>
                                        <p:tgtEl>
                                          <p:spTgt spid="1313"/>
                                        </p:tgtEl>
                                      </p:cBhvr>
                                      <p:to x="100000" y="100000"/>
                                    </p:animScale>
                                    <p:animScale>
                                      <p:cBhvr>
                                        <p:cTn id="17" dur="26">
                                          <p:stCondLst>
                                            <p:cond delay="1642"/>
                                          </p:stCondLst>
                                        </p:cTn>
                                        <p:tgtEl>
                                          <p:spTgt spid="1313"/>
                                        </p:tgtEl>
                                      </p:cBhvr>
                                      <p:to x="100000" y="90000"/>
                                    </p:animScale>
                                    <p:animScale>
                                      <p:cBhvr>
                                        <p:cTn id="18" dur="166" decel="50000">
                                          <p:stCondLst>
                                            <p:cond delay="1668"/>
                                          </p:stCondLst>
                                        </p:cTn>
                                        <p:tgtEl>
                                          <p:spTgt spid="1313"/>
                                        </p:tgtEl>
                                      </p:cBhvr>
                                      <p:to x="100000" y="100000"/>
                                    </p:animScale>
                                    <p:animScale>
                                      <p:cBhvr>
                                        <p:cTn id="19" dur="26">
                                          <p:stCondLst>
                                            <p:cond delay="1808"/>
                                          </p:stCondLst>
                                        </p:cTn>
                                        <p:tgtEl>
                                          <p:spTgt spid="1313"/>
                                        </p:tgtEl>
                                      </p:cBhvr>
                                      <p:to x="100000" y="95000"/>
                                    </p:animScale>
                                    <p:animScale>
                                      <p:cBhvr>
                                        <p:cTn id="20" dur="166" decel="50000">
                                          <p:stCondLst>
                                            <p:cond delay="1834"/>
                                          </p:stCondLst>
                                        </p:cTn>
                                        <p:tgtEl>
                                          <p:spTgt spid="1313"/>
                                        </p:tgtEl>
                                      </p:cBhvr>
                                      <p:to x="100000" y="100000"/>
                                    </p:animScale>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1314"/>
                                        </p:tgtEl>
                                        <p:attrNameLst>
                                          <p:attrName>style.visibility</p:attrName>
                                        </p:attrNameLst>
                                      </p:cBhvr>
                                      <p:to>
                                        <p:strVal val="visible"/>
                                      </p:to>
                                    </p:set>
                                    <p:animEffect transition="in" filter="wipe(up)">
                                      <p:cBhvr>
                                        <p:cTn id="24" dur="500"/>
                                        <p:tgtEl>
                                          <p:spTgt spid="13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par>
                          <p:cTn id="38" fill="hold">
                            <p:stCondLst>
                              <p:cond delay="1500"/>
                            </p:stCondLst>
                            <p:childTnLst>
                              <p:par>
                                <p:cTn id="39" presetID="14" presetClass="entr" presetSubtype="1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 grpId="0"/>
      <p:bldP spid="4"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414AE16F-7DCF-47F8-8F7A-A7B750AB1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grpSp>
        <p:nvGrpSpPr>
          <p:cNvPr id="2" name="Google Shape;1633;p66">
            <a:extLst>
              <a:ext uri="{FF2B5EF4-FFF2-40B4-BE49-F238E27FC236}">
                <a16:creationId xmlns:a16="http://schemas.microsoft.com/office/drawing/2014/main" id="{0F727649-A355-4CB0-ADE8-60DFD7B4D35B}"/>
              </a:ext>
            </a:extLst>
          </p:cNvPr>
          <p:cNvGrpSpPr/>
          <p:nvPr/>
        </p:nvGrpSpPr>
        <p:grpSpPr>
          <a:xfrm rot="1428958">
            <a:off x="896618" y="-313836"/>
            <a:ext cx="4513919" cy="4831405"/>
            <a:chOff x="713389" y="-262634"/>
            <a:chExt cx="3459843" cy="4069091"/>
          </a:xfrm>
        </p:grpSpPr>
        <p:pic>
          <p:nvPicPr>
            <p:cNvPr id="3" name="Google Shape;1634;p66">
              <a:extLst>
                <a:ext uri="{FF2B5EF4-FFF2-40B4-BE49-F238E27FC236}">
                  <a16:creationId xmlns:a16="http://schemas.microsoft.com/office/drawing/2014/main" id="{A8DEA9DB-7397-4A81-9F15-D731238962E6}"/>
                </a:ext>
              </a:extLst>
            </p:cNvPr>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 name="Google Shape;1635;p66">
              <a:extLst>
                <a:ext uri="{FF2B5EF4-FFF2-40B4-BE49-F238E27FC236}">
                  <a16:creationId xmlns:a16="http://schemas.microsoft.com/office/drawing/2014/main" id="{618709CD-062D-4103-BE9E-416D695506FE}"/>
                </a:ext>
              </a:extLst>
            </p:cNvPr>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5" name="Google Shape;1636;p66">
              <a:extLst>
                <a:ext uri="{FF2B5EF4-FFF2-40B4-BE49-F238E27FC236}">
                  <a16:creationId xmlns:a16="http://schemas.microsoft.com/office/drawing/2014/main" id="{9529B260-DC22-4C8D-AD63-7F4FCCA370E6}"/>
                </a:ext>
              </a:extLst>
            </p:cNvPr>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6" name="Google Shape;1637;p66">
              <a:extLst>
                <a:ext uri="{FF2B5EF4-FFF2-40B4-BE49-F238E27FC236}">
                  <a16:creationId xmlns:a16="http://schemas.microsoft.com/office/drawing/2014/main" id="{A5DF7BD3-A3B4-4CA9-8A6C-E716F6E19BD6}"/>
                </a:ext>
              </a:extLst>
            </p:cNvPr>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7" name="Google Shape;1638;p66">
              <a:extLst>
                <a:ext uri="{FF2B5EF4-FFF2-40B4-BE49-F238E27FC236}">
                  <a16:creationId xmlns:a16="http://schemas.microsoft.com/office/drawing/2014/main" id="{CE38110E-994E-4E71-8304-310439CD1003}"/>
                </a:ext>
              </a:extLst>
            </p:cNvPr>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8" name="Google Shape;1639;p66">
            <a:extLst>
              <a:ext uri="{FF2B5EF4-FFF2-40B4-BE49-F238E27FC236}">
                <a16:creationId xmlns:a16="http://schemas.microsoft.com/office/drawing/2014/main" id="{3DE132CB-4AFA-4901-A4F1-08565411ECC0}"/>
              </a:ext>
            </a:extLst>
          </p:cNvPr>
          <p:cNvSpPr/>
          <p:nvPr/>
        </p:nvSpPr>
        <p:spPr>
          <a:xfrm>
            <a:off x="3036090" y="1145628"/>
            <a:ext cx="6423220" cy="3867324"/>
          </a:xfrm>
          <a:prstGeom prst="ellipse">
            <a:avLst/>
          </a:prstGeom>
          <a:solidFill>
            <a:srgbClr val="F6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chester" panose="020B0604020202020204" charset="0"/>
            </a:endParaRPr>
          </a:p>
        </p:txBody>
      </p:sp>
      <p:sp>
        <p:nvSpPr>
          <p:cNvPr id="9" name="Google Shape;1640;p66">
            <a:extLst>
              <a:ext uri="{FF2B5EF4-FFF2-40B4-BE49-F238E27FC236}">
                <a16:creationId xmlns:a16="http://schemas.microsoft.com/office/drawing/2014/main" id="{58F93726-F81D-41B9-BBEF-0F9D74DF106A}"/>
              </a:ext>
            </a:extLst>
          </p:cNvPr>
          <p:cNvSpPr txBox="1">
            <a:spLocks/>
          </p:cNvSpPr>
          <p:nvPr/>
        </p:nvSpPr>
        <p:spPr>
          <a:xfrm>
            <a:off x="3329930" y="2268514"/>
            <a:ext cx="6055808" cy="133979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800" dirty="0">
                <a:latin typeface="#9Slide05 Amtenar" panose="02000000000000000000" pitchFamily="2" charset="0"/>
                <a:ea typeface="#9Slide05 Amtenar" panose="02000000000000000000" pitchFamily="2" charset="0"/>
              </a:rPr>
              <a:t>CHÚC BẠN HỌC TỐT</a:t>
            </a:r>
          </a:p>
        </p:txBody>
      </p:sp>
      <p:grpSp>
        <p:nvGrpSpPr>
          <p:cNvPr id="10" name="Google Shape;1656;p66">
            <a:extLst>
              <a:ext uri="{FF2B5EF4-FFF2-40B4-BE49-F238E27FC236}">
                <a16:creationId xmlns:a16="http://schemas.microsoft.com/office/drawing/2014/main" id="{BDA625B5-636A-42E4-92EB-E26A3EB759D7}"/>
              </a:ext>
            </a:extLst>
          </p:cNvPr>
          <p:cNvGrpSpPr/>
          <p:nvPr/>
        </p:nvGrpSpPr>
        <p:grpSpPr>
          <a:xfrm>
            <a:off x="5627771" y="3408700"/>
            <a:ext cx="4302846" cy="2553191"/>
            <a:chOff x="4595968" y="2328020"/>
            <a:chExt cx="3758547" cy="2450579"/>
          </a:xfrm>
        </p:grpSpPr>
        <p:pic>
          <p:nvPicPr>
            <p:cNvPr id="11" name="Google Shape;1657;p66">
              <a:extLst>
                <a:ext uri="{FF2B5EF4-FFF2-40B4-BE49-F238E27FC236}">
                  <a16:creationId xmlns:a16="http://schemas.microsoft.com/office/drawing/2014/main" id="{48EEFE62-AD3C-444F-8332-9DB51D9BAFCA}"/>
                </a:ext>
              </a:extLst>
            </p:cNvPr>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2" name="Google Shape;1658;p66">
              <a:extLst>
                <a:ext uri="{FF2B5EF4-FFF2-40B4-BE49-F238E27FC236}">
                  <a16:creationId xmlns:a16="http://schemas.microsoft.com/office/drawing/2014/main" id="{3F3BBC57-BC0E-48C1-8E9D-EB1D35E0EEA6}"/>
                </a:ext>
              </a:extLst>
            </p:cNvPr>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3" name="Google Shape;1659;p66">
              <a:extLst>
                <a:ext uri="{FF2B5EF4-FFF2-40B4-BE49-F238E27FC236}">
                  <a16:creationId xmlns:a16="http://schemas.microsoft.com/office/drawing/2014/main" id="{65BF107B-2870-4F6D-86A9-9C97AF17F62C}"/>
                </a:ext>
              </a:extLst>
            </p:cNvPr>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4" name="Google Shape;1660;p66">
              <a:extLst>
                <a:ext uri="{FF2B5EF4-FFF2-40B4-BE49-F238E27FC236}">
                  <a16:creationId xmlns:a16="http://schemas.microsoft.com/office/drawing/2014/main" id="{2C735DFD-8099-458E-9375-DB97967847C6}"/>
                </a:ext>
              </a:extLst>
            </p:cNvPr>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extLst>
      <p:ext uri="{BB962C8B-B14F-4D97-AF65-F5344CB8AC3E}">
        <p14:creationId xmlns:p14="http://schemas.microsoft.com/office/powerpoint/2010/main" val="10932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FCEA6D33-CF85-4CD1-9D2D-2049A424E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2050" name="Picture 2" descr="Tập đọc lớp 4 Nếu chúng mình có phép lạ - Soạn bài Nếu chúng mình có phép lạ  trang 77 - VnDoc.com">
            <a:extLst>
              <a:ext uri="{FF2B5EF4-FFF2-40B4-BE49-F238E27FC236}">
                <a16:creationId xmlns:a16="http://schemas.microsoft.com/office/drawing/2014/main" id="{28B98252-EB97-492B-B626-908AE8A37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461" y="288857"/>
            <a:ext cx="8249477" cy="4481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4">
            <a:extLst>
              <a:ext uri="{FF2B5EF4-FFF2-40B4-BE49-F238E27FC236}">
                <a16:creationId xmlns:a16="http://schemas.microsoft.com/office/drawing/2014/main" id="{0174879A-B812-42E5-B889-4BABA3B16E09}"/>
              </a:ext>
            </a:extLst>
          </p:cNvPr>
          <p:cNvPicPr>
            <a:picLocks noChangeAspect="1"/>
          </p:cNvPicPr>
          <p:nvPr/>
        </p:nvPicPr>
        <p:blipFill rotWithShape="1">
          <a:blip r:embed="rId7">
            <a:extLst>
              <a:ext uri="{28A0092B-C50C-407E-A947-70E740481C1C}">
                <a14:useLocalDpi xmlns:a14="http://schemas.microsoft.com/office/drawing/2010/main" val="0"/>
              </a:ext>
            </a:extLst>
          </a:blip>
          <a:srcRect l="44565" t="21591" r="28541" b="-1128"/>
          <a:stretch/>
        </p:blipFill>
        <p:spPr>
          <a:xfrm>
            <a:off x="-454925" y="2260745"/>
            <a:ext cx="2829636" cy="4709230"/>
          </a:xfrm>
          <a:prstGeom prst="rect">
            <a:avLst/>
          </a:prstGeom>
        </p:spPr>
      </p:pic>
      <p:sp>
        <p:nvSpPr>
          <p:cNvPr id="5" name="文本框 17">
            <a:extLst>
              <a:ext uri="{FF2B5EF4-FFF2-40B4-BE49-F238E27FC236}">
                <a16:creationId xmlns:a16="http://schemas.microsoft.com/office/drawing/2014/main" id="{0E3254DB-19DA-492D-9578-DC900CF36671}"/>
              </a:ext>
            </a:extLst>
          </p:cNvPr>
          <p:cNvSpPr txBox="1"/>
          <p:nvPr/>
        </p:nvSpPr>
        <p:spPr>
          <a:xfrm>
            <a:off x="3815077" y="5147371"/>
            <a:ext cx="456184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CHÍNH</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TẢ (</a:t>
            </a:r>
            <a:r>
              <a:rPr kumimoji="0" lang="en-US" altLang="zh-CN" sz="3200" b="0" i="0" u="none" strike="noStrike" kern="1200" cap="none" spc="0" normalizeH="0" noProof="0" dirty="0" err="1">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Nhớ</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 – </a:t>
            </a:r>
            <a:r>
              <a:rPr kumimoji="0" lang="en-US" altLang="zh-CN" sz="3200" b="0" i="0" u="none" strike="noStrike" kern="1200" cap="none" spc="0" normalizeH="0" noProof="0" dirty="0" err="1">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viết</a:t>
            </a:r>
            <a:r>
              <a:rPr kumimoji="0" lang="en-US" altLang="zh-CN" sz="3200" b="0" i="0" u="none" strike="noStrike" kern="1200" cap="none" spc="0" normalizeH="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rPr>
              <a:t>)</a:t>
            </a:r>
            <a:endParaRPr kumimoji="0" lang="en-US" altLang="zh-CN" sz="3200" b="0" i="0" u="none" strike="noStrike" kern="1200" cap="none" spc="0" normalizeH="0" baseline="0" noProof="0" dirty="0">
              <a:ln>
                <a:noFill/>
              </a:ln>
              <a:solidFill>
                <a:schemeClr val="accent3">
                  <a:lumMod val="75000"/>
                </a:schemeClr>
              </a:solidFill>
              <a:effectLst/>
              <a:uLnTx/>
              <a:uFillTx/>
              <a:latin typeface="UVN Banh Mi" pitchFamily="2" charset="0"/>
              <a:ea typeface="inpin heiti" panose="00000500000000000000"/>
              <a:sym typeface="inpin heiti" panose="00000500000000000000" pitchFamily="2" charset="-122"/>
            </a:endParaRPr>
          </a:p>
        </p:txBody>
      </p:sp>
      <p:sp>
        <p:nvSpPr>
          <p:cNvPr id="6" name="文本框 17">
            <a:extLst>
              <a:ext uri="{FF2B5EF4-FFF2-40B4-BE49-F238E27FC236}">
                <a16:creationId xmlns:a16="http://schemas.microsoft.com/office/drawing/2014/main" id="{CBD4AC5E-1B18-4557-9E8F-13ED46D3327F}"/>
              </a:ext>
            </a:extLst>
          </p:cNvPr>
          <p:cNvSpPr txBox="1"/>
          <p:nvPr/>
        </p:nvSpPr>
        <p:spPr>
          <a:xfrm>
            <a:off x="3218728" y="5670567"/>
            <a:ext cx="626320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NẾU</a:t>
            </a:r>
            <a:r>
              <a:rPr kumimoji="0" lang="en-US" altLang="zh-CN" sz="3600" b="1" i="0" u="none" strike="noStrike" kern="1200" cap="none" spc="0" normalizeH="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rPr>
              <a:t> CHÚNG MÌNH CÓ PHÉP LẠ</a:t>
            </a:r>
            <a:endParaRPr kumimoji="0" lang="en-US" altLang="zh-CN" sz="36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UVF Mussica Swash" panose="04000000000000000000" pitchFamily="82" charset="0"/>
              <a:ea typeface="inpin heiti" panose="00000500000000000000"/>
              <a:sym typeface="inpin heiti" panose="00000500000000000000" pitchFamily="2" charset="-122"/>
            </a:endParaRPr>
          </a:p>
        </p:txBody>
      </p:sp>
      <p:pic>
        <p:nvPicPr>
          <p:cNvPr id="11" name="Audio 10">
            <a:hlinkClick r:id="" action="ppaction://media"/>
            <a:extLst>
              <a:ext uri="{FF2B5EF4-FFF2-40B4-BE49-F238E27FC236}">
                <a16:creationId xmlns:a16="http://schemas.microsoft.com/office/drawing/2014/main" id="{16B575C4-F061-42F7-A23A-677989F3296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56083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out)">
                                      <p:cBhvr>
                                        <p:cTn id="7" dur="2000"/>
                                        <p:tgtEl>
                                          <p:spTgt spid="2050"/>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par>
                          <p:cTn id="20" fill="hold">
                            <p:stCondLst>
                              <p:cond delay="33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childTnLst>
                          </p:cTn>
                        </p:par>
                        <p:par>
                          <p:cTn id="28" fill="hold">
                            <p:stCondLst>
                              <p:cond delay="4750"/>
                            </p:stCondLst>
                            <p:childTnLst>
                              <p:par>
                                <p:cTn id="29" presetID="36" presetClass="emph" presetSubtype="0" repeatCount="indefinite" fill="hold" grpId="1" nodeType="afterEffect">
                                  <p:stCondLst>
                                    <p:cond delay="0"/>
                                  </p:stCondLst>
                                  <p:iterate type="lt">
                                    <p:tmPct val="10000"/>
                                  </p:iterate>
                                  <p:childTnLst>
                                    <p:animScale>
                                      <p:cBhvr>
                                        <p:cTn id="30" dur="500" autoRev="1" fill="hold">
                                          <p:stCondLst>
                                            <p:cond delay="0"/>
                                          </p:stCondLst>
                                        </p:cTn>
                                        <p:tgtEl>
                                          <p:spTgt spid="6"/>
                                        </p:tgtEl>
                                      </p:cBhvr>
                                      <p:to x="80000" y="100000"/>
                                    </p:animScale>
                                    <p:anim by="(#ppt_w*0.10)" calcmode="lin" valueType="num">
                                      <p:cBhvr>
                                        <p:cTn id="31" dur="500" autoRev="1" fill="hold">
                                          <p:stCondLst>
                                            <p:cond delay="0"/>
                                          </p:stCondLst>
                                        </p:cTn>
                                        <p:tgtEl>
                                          <p:spTgt spid="6"/>
                                        </p:tgtEl>
                                        <p:attrNameLst>
                                          <p:attrName>ppt_x</p:attrName>
                                        </p:attrNameLst>
                                      </p:cBhvr>
                                    </p:anim>
                                    <p:anim by="(-#ppt_w*0.10)" calcmode="lin" valueType="num">
                                      <p:cBhvr>
                                        <p:cTn id="32" dur="500" autoRev="1" fill="hold">
                                          <p:stCondLst>
                                            <p:cond delay="0"/>
                                          </p:stCondLst>
                                        </p:cTn>
                                        <p:tgtEl>
                                          <p:spTgt spid="6"/>
                                        </p:tgtEl>
                                        <p:attrNameLst>
                                          <p:attrName>ppt_y</p:attrName>
                                        </p:attrNameLst>
                                      </p:cBhvr>
                                    </p:anim>
                                    <p:animRot by="-480000">
                                      <p:cBhvr>
                                        <p:cTn id="33" dur="500" autoRev="1"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18608-BB3B-445F-9CB6-A0AED4D2ED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1642" t="29470" r="12107" b="37497"/>
          <a:stretch/>
        </p:blipFill>
        <p:spPr>
          <a:xfrm>
            <a:off x="286604" y="13648"/>
            <a:ext cx="11973635" cy="6701052"/>
          </a:xfrm>
          <a:prstGeom prst="rect">
            <a:avLst/>
          </a:prstGeom>
        </p:spPr>
      </p:pic>
      <p:sp>
        <p:nvSpPr>
          <p:cNvPr id="7" name="任意多边形 4">
            <a:extLst>
              <a:ext uri="{FF2B5EF4-FFF2-40B4-BE49-F238E27FC236}">
                <a16:creationId xmlns:a16="http://schemas.microsoft.com/office/drawing/2014/main" id="{480E1B21-A395-4699-8445-B29E80DA8D91}"/>
              </a:ext>
            </a:extLst>
          </p:cNvPr>
          <p:cNvSpPr/>
          <p:nvPr/>
        </p:nvSpPr>
        <p:spPr>
          <a:xfrm flipH="1">
            <a:off x="2508906" y="215478"/>
            <a:ext cx="7174188" cy="769899"/>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noFill/>
          <a:ln>
            <a:noFill/>
          </a:ln>
        </p:spPr>
        <p:style>
          <a:lnRef idx="0">
            <a:scrgbClr r="0" g="0" b="0"/>
          </a:lnRef>
          <a:fillRef idx="0">
            <a:scrgbClr r="0" g="0" b="0"/>
          </a:fillRef>
          <a:effectRef idx="0">
            <a:scrgbClr r="0" g="0" b="0"/>
          </a:effectRef>
          <a:fontRef idx="minor">
            <a:schemeClr val="accent5"/>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4800" b="1">
                <a:ln w="28575">
                  <a:solidFill>
                    <a:schemeClr val="accent1">
                      <a:lumMod val="75000"/>
                    </a:schemeClr>
                  </a:solidFill>
                </a:ln>
                <a:solidFill>
                  <a:schemeClr val="accent3"/>
                </a:solidFill>
                <a:effectLst>
                  <a:outerShdw blurRad="38100" dist="38100" dir="2700000" algn="tl">
                    <a:srgbClr val="000000">
                      <a:alpha val="43137"/>
                    </a:srgbClr>
                  </a:outerShdw>
                </a:effectLst>
                <a:latin typeface="UVF Chikita" panose="02000505000000020002" pitchFamily="2" charset="0"/>
                <a:ea typeface="DaddysGirl" panose="02000603000000000000" pitchFamily="2" charset="0"/>
                <a:cs typeface="VNF-Sofia" panose="020B0500040000020004" pitchFamily="34" charset="0"/>
              </a:rPr>
              <a:t>Những điều em cần lưu ý</a:t>
            </a:r>
            <a:r>
              <a:rPr lang="en-US" altLang="zh-CN" sz="4800" b="1">
                <a:ln w="28575">
                  <a:solidFill>
                    <a:schemeClr val="accent1">
                      <a:lumMod val="75000"/>
                    </a:schemeClr>
                  </a:solidFill>
                </a:ln>
                <a:solidFill>
                  <a:schemeClr val="accent3"/>
                </a:solidFill>
                <a:effectLst>
                  <a:outerShdw blurRad="38100" dist="38100" dir="2700000" algn="tl">
                    <a:srgbClr val="000000">
                      <a:alpha val="43137"/>
                    </a:srgbClr>
                  </a:outerShdw>
                </a:effectLst>
                <a:latin typeface="UVF Chikita" panose="02000505000000020002" pitchFamily="2" charset="0"/>
                <a:ea typeface="inpin heiti" panose="00000500000000000000" pitchFamily="2" charset="-122"/>
                <a:sym typeface="inpin heiti" panose="00000500000000000000" pitchFamily="2" charset="-122"/>
              </a:rPr>
              <a:t> </a:t>
            </a:r>
            <a:endParaRPr lang="zh-CN" altLang="en-US" sz="4800" b="1">
              <a:ln w="28575">
                <a:solidFill>
                  <a:schemeClr val="accent1">
                    <a:lumMod val="75000"/>
                  </a:schemeClr>
                </a:solidFill>
              </a:ln>
              <a:solidFill>
                <a:schemeClr val="accent3"/>
              </a:solidFill>
              <a:effectLst>
                <a:outerShdw blurRad="38100" dist="38100" dir="2700000" algn="tl">
                  <a:srgbClr val="000000">
                    <a:alpha val="43137"/>
                  </a:srgbClr>
                </a:outerShdw>
              </a:effectLst>
              <a:latin typeface="UVF Chikita" panose="02000505000000020002" pitchFamily="2" charset="0"/>
              <a:ea typeface="inpin heiti" panose="00000500000000000000" pitchFamily="2" charset="-122"/>
              <a:sym typeface="inpin heiti" panose="00000500000000000000" pitchFamily="2" charset="-122"/>
            </a:endParaRPr>
          </a:p>
        </p:txBody>
      </p:sp>
      <p:pic>
        <p:nvPicPr>
          <p:cNvPr id="10" name="图片 19">
            <a:extLst>
              <a:ext uri="{FF2B5EF4-FFF2-40B4-BE49-F238E27FC236}">
                <a16:creationId xmlns:a16="http://schemas.microsoft.com/office/drawing/2014/main" id="{45923C0E-5E44-4296-92EB-AE93DBCB1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58503">
            <a:off x="254056" y="161361"/>
            <a:ext cx="1535569" cy="2294917"/>
          </a:xfrm>
          <a:prstGeom prst="rect">
            <a:avLst/>
          </a:prstGeom>
        </p:spPr>
      </p:pic>
      <p:sp>
        <p:nvSpPr>
          <p:cNvPr id="11" name="TextBox 10">
            <a:extLst>
              <a:ext uri="{FF2B5EF4-FFF2-40B4-BE49-F238E27FC236}">
                <a16:creationId xmlns:a16="http://schemas.microsoft.com/office/drawing/2014/main" id="{55044930-090D-425C-9A64-8C27E98B1AA6}"/>
              </a:ext>
            </a:extLst>
          </p:cNvPr>
          <p:cNvSpPr txBox="1"/>
          <p:nvPr/>
        </p:nvSpPr>
        <p:spPr>
          <a:xfrm>
            <a:off x="466734" y="2973432"/>
            <a:ext cx="2781432" cy="2677656"/>
          </a:xfrm>
          <a:prstGeom prst="rect">
            <a:avLst/>
          </a:prstGeom>
          <a:noFill/>
        </p:spPr>
        <p:txBody>
          <a:bodyPr wrap="square" rtlCol="0">
            <a:spAutoFit/>
          </a:bodyPr>
          <a:lstStyle/>
          <a:p>
            <a:r>
              <a:rPr lang="en-US" sz="2800" dirty="0">
                <a:latin typeface="UTM Cookies"/>
              </a:rPr>
              <a:t>       </a:t>
            </a:r>
            <a:r>
              <a:rPr lang="en-US" sz="2800" dirty="0" err="1">
                <a:latin typeface="UTM Cookies"/>
              </a:rPr>
              <a:t>Chuẩn</a:t>
            </a:r>
            <a:r>
              <a:rPr lang="en-US" sz="2800" dirty="0">
                <a:latin typeface="UTM Cookies"/>
              </a:rPr>
              <a:t> </a:t>
            </a:r>
            <a:r>
              <a:rPr lang="en-US" sz="2800" dirty="0" err="1">
                <a:latin typeface="UTM Cookies"/>
              </a:rPr>
              <a:t>bị</a:t>
            </a:r>
            <a:r>
              <a:rPr lang="en-US" sz="2800" dirty="0">
                <a:latin typeface="UTM Cookies"/>
              </a:rPr>
              <a:t>:</a:t>
            </a:r>
          </a:p>
          <a:p>
            <a:r>
              <a:rPr lang="en-US" sz="2800" dirty="0">
                <a:latin typeface="UTM Cookies"/>
              </a:rPr>
              <a:t>- </a:t>
            </a:r>
            <a:r>
              <a:rPr lang="en-US" sz="2800" dirty="0" err="1">
                <a:latin typeface="UTM Cookies"/>
              </a:rPr>
              <a:t>Sách</a:t>
            </a:r>
            <a:r>
              <a:rPr lang="en-US" sz="2800" dirty="0">
                <a:latin typeface="UTM Cookies"/>
              </a:rPr>
              <a:t> TV </a:t>
            </a:r>
            <a:r>
              <a:rPr lang="en-US" sz="2800" dirty="0" err="1">
                <a:latin typeface="UTM Cookies"/>
              </a:rPr>
              <a:t>lớp</a:t>
            </a:r>
            <a:r>
              <a:rPr lang="en-US" sz="2800" dirty="0">
                <a:latin typeface="UTM Cookies"/>
              </a:rPr>
              <a:t> 4 </a:t>
            </a:r>
          </a:p>
          <a:p>
            <a:r>
              <a:rPr lang="en-US" sz="2800" dirty="0">
                <a:latin typeface="UTM Cookies"/>
              </a:rPr>
              <a:t>  </a:t>
            </a:r>
            <a:r>
              <a:rPr lang="en-US" sz="2800" dirty="0" err="1">
                <a:latin typeface="UTM Cookies"/>
              </a:rPr>
              <a:t>tập</a:t>
            </a:r>
            <a:r>
              <a:rPr lang="en-US" sz="2800" dirty="0">
                <a:latin typeface="UTM Cookies"/>
              </a:rPr>
              <a:t> 1</a:t>
            </a:r>
          </a:p>
          <a:p>
            <a:r>
              <a:rPr lang="en-US" sz="2800" dirty="0">
                <a:latin typeface="UTM Cookies"/>
              </a:rPr>
              <a:t>- </a:t>
            </a:r>
            <a:r>
              <a:rPr lang="en-US" sz="2800" dirty="0" err="1">
                <a:latin typeface="UTM Cookies"/>
              </a:rPr>
              <a:t>Vở</a:t>
            </a:r>
            <a:endParaRPr lang="en-US" sz="2800" dirty="0">
              <a:latin typeface="UTM Cookies"/>
            </a:endParaRPr>
          </a:p>
          <a:p>
            <a:r>
              <a:rPr lang="en-US" sz="2800" dirty="0">
                <a:latin typeface="UTM Cookies"/>
              </a:rPr>
              <a:t>- </a:t>
            </a:r>
            <a:r>
              <a:rPr lang="en-US" sz="2800" dirty="0" err="1">
                <a:latin typeface="UTM Cookies"/>
              </a:rPr>
              <a:t>Bút</a:t>
            </a:r>
            <a:r>
              <a:rPr lang="en-US" sz="2800" dirty="0">
                <a:latin typeface="UTM Cookies"/>
              </a:rPr>
              <a:t> </a:t>
            </a:r>
            <a:r>
              <a:rPr lang="en-US" sz="2800" dirty="0" err="1">
                <a:latin typeface="UTM Cookies"/>
              </a:rPr>
              <a:t>mực</a:t>
            </a:r>
            <a:r>
              <a:rPr lang="en-US" sz="2800" dirty="0">
                <a:latin typeface="UTM Cookies"/>
              </a:rPr>
              <a:t>, </a:t>
            </a:r>
            <a:r>
              <a:rPr lang="en-US" sz="2800" dirty="0" err="1">
                <a:latin typeface="UTM Cookies"/>
              </a:rPr>
              <a:t>bút</a:t>
            </a:r>
            <a:r>
              <a:rPr lang="en-US" sz="2800" dirty="0">
                <a:latin typeface="UTM Cookies"/>
              </a:rPr>
              <a:t> </a:t>
            </a:r>
            <a:r>
              <a:rPr lang="en-US" sz="2800" dirty="0" err="1">
                <a:latin typeface="UTM Cookies"/>
              </a:rPr>
              <a:t>chì</a:t>
            </a:r>
            <a:r>
              <a:rPr lang="en-US" sz="2800" dirty="0">
                <a:latin typeface="UTM Cookies"/>
              </a:rPr>
              <a:t> </a:t>
            </a:r>
          </a:p>
          <a:p>
            <a:r>
              <a:rPr lang="en-US" sz="2800" dirty="0">
                <a:latin typeface="UTM Cookies"/>
              </a:rPr>
              <a:t>- </a:t>
            </a:r>
            <a:r>
              <a:rPr lang="en-US" sz="2800" dirty="0" err="1">
                <a:latin typeface="UTM Cookies"/>
              </a:rPr>
              <a:t>Thước</a:t>
            </a:r>
            <a:r>
              <a:rPr lang="en-US" sz="2800" dirty="0">
                <a:latin typeface="UTM Cookies"/>
              </a:rPr>
              <a:t> </a:t>
            </a:r>
            <a:r>
              <a:rPr lang="en-US" sz="2800" dirty="0" err="1">
                <a:latin typeface="UTM Cookies"/>
              </a:rPr>
              <a:t>kẻ</a:t>
            </a:r>
            <a:endParaRPr lang="en-US" sz="2800" dirty="0">
              <a:latin typeface="UTM Cookies"/>
            </a:endParaRPr>
          </a:p>
        </p:txBody>
      </p:sp>
      <p:sp>
        <p:nvSpPr>
          <p:cNvPr id="12" name="TextBox 11">
            <a:extLst>
              <a:ext uri="{FF2B5EF4-FFF2-40B4-BE49-F238E27FC236}">
                <a16:creationId xmlns:a16="http://schemas.microsoft.com/office/drawing/2014/main" id="{4AB21C78-EFFA-4392-864E-20742ED1310A}"/>
              </a:ext>
            </a:extLst>
          </p:cNvPr>
          <p:cNvSpPr txBox="1"/>
          <p:nvPr/>
        </p:nvSpPr>
        <p:spPr>
          <a:xfrm>
            <a:off x="5189781" y="2973432"/>
            <a:ext cx="2685894" cy="2246769"/>
          </a:xfrm>
          <a:prstGeom prst="rect">
            <a:avLst/>
          </a:prstGeom>
          <a:noFill/>
        </p:spPr>
        <p:txBody>
          <a:bodyPr wrap="square" rtlCol="0">
            <a:spAutoFit/>
          </a:bodyPr>
          <a:lstStyle/>
          <a:p>
            <a:r>
              <a:rPr lang="en-US" sz="2800">
                <a:latin typeface="UTM Cookies"/>
              </a:rPr>
              <a:t>- Ngồi học ở </a:t>
            </a:r>
          </a:p>
          <a:p>
            <a:r>
              <a:rPr lang="en-US" sz="2800">
                <a:latin typeface="UTM Cookies"/>
              </a:rPr>
              <a:t>nơi yên tĩnh,  </a:t>
            </a:r>
          </a:p>
          <a:p>
            <a:r>
              <a:rPr lang="en-US" sz="2800">
                <a:latin typeface="UTM Cookies"/>
              </a:rPr>
              <a:t>đủ ánh sáng </a:t>
            </a:r>
          </a:p>
          <a:p>
            <a:r>
              <a:rPr lang="en-US" sz="2800">
                <a:latin typeface="UTM Cookies"/>
              </a:rPr>
              <a:t>- Ngồi học </a:t>
            </a:r>
          </a:p>
          <a:p>
            <a:r>
              <a:rPr lang="en-US" sz="2800">
                <a:latin typeface="UTM Cookies"/>
              </a:rPr>
              <a:t>đúng tư thế</a:t>
            </a:r>
          </a:p>
        </p:txBody>
      </p:sp>
      <p:sp>
        <p:nvSpPr>
          <p:cNvPr id="13" name="TextBox 12">
            <a:extLst>
              <a:ext uri="{FF2B5EF4-FFF2-40B4-BE49-F238E27FC236}">
                <a16:creationId xmlns:a16="http://schemas.microsoft.com/office/drawing/2014/main" id="{4AE33F4F-0687-4680-B4AA-5DD851DA4B5C}"/>
              </a:ext>
            </a:extLst>
          </p:cNvPr>
          <p:cNvSpPr txBox="1"/>
          <p:nvPr/>
        </p:nvSpPr>
        <p:spPr>
          <a:xfrm>
            <a:off x="8677241" y="2011698"/>
            <a:ext cx="2781432" cy="2677656"/>
          </a:xfrm>
          <a:prstGeom prst="rect">
            <a:avLst/>
          </a:prstGeom>
          <a:noFill/>
        </p:spPr>
        <p:txBody>
          <a:bodyPr wrap="square" rtlCol="0">
            <a:spAutoFit/>
          </a:bodyPr>
          <a:lstStyle/>
          <a:p>
            <a:pPr algn="ctr"/>
            <a:r>
              <a:rPr lang="en-US" altLang="ko-KR" sz="2800">
                <a:latin typeface="UTM Cookies"/>
                <a:cs typeface="VNF-Sofia" panose="020B0500040000020004" pitchFamily="34" charset="0"/>
              </a:rPr>
              <a:t>Tập trung </a:t>
            </a:r>
          </a:p>
          <a:p>
            <a:pPr algn="ctr"/>
            <a:r>
              <a:rPr lang="en-US" altLang="ko-KR" sz="2800">
                <a:latin typeface="UTM Cookies"/>
                <a:cs typeface="VNF-Sofia" panose="020B0500040000020004" pitchFamily="34" charset="0"/>
              </a:rPr>
              <a:t>nghe giảng và thực hiện </a:t>
            </a:r>
          </a:p>
          <a:p>
            <a:pPr algn="ctr"/>
            <a:r>
              <a:rPr lang="en-US" altLang="ko-KR" sz="2800">
                <a:latin typeface="UTM Cookies"/>
                <a:cs typeface="VNF-Sofia" panose="020B0500040000020004" pitchFamily="34" charset="0"/>
              </a:rPr>
              <a:t>các nhiệm vụ </a:t>
            </a:r>
          </a:p>
          <a:p>
            <a:pPr algn="ctr"/>
            <a:r>
              <a:rPr lang="en-US" altLang="ko-KR" sz="2800">
                <a:latin typeface="UTM Cookies"/>
                <a:cs typeface="VNF-Sofia" panose="020B0500040000020004" pitchFamily="34" charset="0"/>
              </a:rPr>
              <a:t>của bài học.</a:t>
            </a:r>
            <a:endParaRPr lang="ko-KR" altLang="en-US" sz="2800">
              <a:latin typeface="UTM Cookies"/>
              <a:cs typeface="VNF-Sofia" panose="020B0500040000020004" pitchFamily="34" charset="0"/>
            </a:endParaRPr>
          </a:p>
          <a:p>
            <a:pPr algn="ctr"/>
            <a:endParaRPr lang="en-US" sz="2800">
              <a:latin typeface="UTM Cookies"/>
            </a:endParaRPr>
          </a:p>
        </p:txBody>
      </p:sp>
    </p:spTree>
    <p:extLst>
      <p:ext uri="{BB962C8B-B14F-4D97-AF65-F5344CB8AC3E}">
        <p14:creationId xmlns:p14="http://schemas.microsoft.com/office/powerpoint/2010/main" val="9144391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1"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2)">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250"/>
                                        <p:tgtEl>
                                          <p:spTgt spid="11">
                                            <p:txEl>
                                              <p:pRg st="0" end="0"/>
                                            </p:txEl>
                                          </p:spTgt>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250"/>
                                        <p:tgtEl>
                                          <p:spTgt spid="11">
                                            <p:txEl>
                                              <p:pRg st="1" end="1"/>
                                            </p:txEl>
                                          </p:spTgt>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250"/>
                                        <p:tgtEl>
                                          <p:spTgt spid="11">
                                            <p:txEl>
                                              <p:pRg st="2" end="2"/>
                                            </p:txEl>
                                          </p:spTgt>
                                        </p:tgtEl>
                                      </p:cBhvr>
                                    </p:animEffect>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wipe(left)">
                                      <p:cBhvr>
                                        <p:cTn id="31" dur="250"/>
                                        <p:tgtEl>
                                          <p:spTgt spid="11">
                                            <p:txEl>
                                              <p:pRg st="3" end="3"/>
                                            </p:txEl>
                                          </p:spTgt>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left)">
                                      <p:cBhvr>
                                        <p:cTn id="35" dur="250"/>
                                        <p:tgtEl>
                                          <p:spTgt spid="11">
                                            <p:txEl>
                                              <p:pRg st="4" end="4"/>
                                            </p:txEl>
                                          </p:spTgt>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left)">
                                      <p:cBhvr>
                                        <p:cTn id="39" dur="250"/>
                                        <p:tgtEl>
                                          <p:spTgt spid="11">
                                            <p:txEl>
                                              <p:pRg st="5" end="5"/>
                                            </p:txEl>
                                          </p:spTgt>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uiExpand="1" build="p"/>
      <p:bldP spid="12" grpId="0"/>
      <p:bldP spid="13"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ackground pattern&#10;&#10;Description automatically generated">
            <a:extLst>
              <a:ext uri="{FF2B5EF4-FFF2-40B4-BE49-F238E27FC236}">
                <a16:creationId xmlns:a16="http://schemas.microsoft.com/office/drawing/2014/main" id="{B32FE286-689B-4D0F-9784-B4AE992E8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1" y="-472611"/>
            <a:ext cx="5381367" cy="7716713"/>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7444409" y="0"/>
            <a:ext cx="19249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u="sng" dirty="0" err="1">
                <a:solidFill>
                  <a:srgbClr val="0000FF"/>
                </a:solidFill>
                <a:latin typeface="UVN Da Lat" panose="03060902030302020204" pitchFamily="66" charset="0"/>
              </a:rPr>
              <a:t>Chính</a:t>
            </a:r>
            <a:r>
              <a:rPr lang="en-US" altLang="en-US" sz="3200" u="sng" dirty="0">
                <a:solidFill>
                  <a:srgbClr val="0000FF"/>
                </a:solidFill>
                <a:latin typeface="UVN Da Lat" panose="03060902030302020204" pitchFamily="66" charset="0"/>
              </a:rPr>
              <a:t> </a:t>
            </a:r>
            <a:r>
              <a:rPr lang="en-US" altLang="en-US" sz="3200" u="sng" dirty="0" err="1">
                <a:solidFill>
                  <a:srgbClr val="0000FF"/>
                </a:solidFill>
                <a:latin typeface="UVN Da Lat" panose="03060902030302020204" pitchFamily="66" charset="0"/>
              </a:rPr>
              <a:t>tả</a:t>
            </a:r>
            <a:endParaRPr lang="en-US" altLang="en-US" sz="3200" u="sng" dirty="0">
              <a:solidFill>
                <a:srgbClr val="0000FF"/>
              </a:solidFill>
              <a:latin typeface="UVN Da Lat" panose="03060902030302020204" pitchFamily="66" charset="0"/>
            </a:endParaRPr>
          </a:p>
        </p:txBody>
      </p:sp>
      <p:sp>
        <p:nvSpPr>
          <p:cNvPr id="16" name="Text Box 7">
            <a:extLst>
              <a:ext uri="{FF2B5EF4-FFF2-40B4-BE49-F238E27FC236}">
                <a16:creationId xmlns:a16="http://schemas.microsoft.com/office/drawing/2014/main" id="{42DFBCD2-8B52-4CD2-B366-0F9E6AF6FAB3}"/>
              </a:ext>
            </a:extLst>
          </p:cNvPr>
          <p:cNvSpPr txBox="1">
            <a:spLocks noChangeArrowheads="1"/>
          </p:cNvSpPr>
          <p:nvPr/>
        </p:nvSpPr>
        <p:spPr bwMode="auto">
          <a:xfrm>
            <a:off x="5188227" y="655982"/>
            <a:ext cx="6824869" cy="5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grpSp>
        <p:nvGrpSpPr>
          <p:cNvPr id="17" name="组合 19">
            <a:extLst>
              <a:ext uri="{FF2B5EF4-FFF2-40B4-BE49-F238E27FC236}">
                <a16:creationId xmlns:a16="http://schemas.microsoft.com/office/drawing/2014/main" id="{323ABB8F-DD58-42D7-945F-8B38D2BE2EB5}"/>
              </a:ext>
            </a:extLst>
          </p:cNvPr>
          <p:cNvGrpSpPr/>
          <p:nvPr/>
        </p:nvGrpSpPr>
        <p:grpSpPr>
          <a:xfrm>
            <a:off x="26131" y="27686"/>
            <a:ext cx="3370211" cy="932799"/>
            <a:chOff x="6475654" y="1638642"/>
            <a:chExt cx="4396503" cy="3875422"/>
          </a:xfrm>
        </p:grpSpPr>
        <p:grpSp>
          <p:nvGrpSpPr>
            <p:cNvPr id="18" name="组合 1">
              <a:extLst>
                <a:ext uri="{FF2B5EF4-FFF2-40B4-BE49-F238E27FC236}">
                  <a16:creationId xmlns:a16="http://schemas.microsoft.com/office/drawing/2014/main" id="{6E5270E2-C702-4B90-93D7-43EA682E33F6}"/>
                </a:ext>
              </a:extLst>
            </p:cNvPr>
            <p:cNvGrpSpPr/>
            <p:nvPr/>
          </p:nvGrpSpPr>
          <p:grpSpPr>
            <a:xfrm>
              <a:off x="6475654" y="2064662"/>
              <a:ext cx="4259379" cy="3449402"/>
              <a:chOff x="551674" y="602974"/>
              <a:chExt cx="4258639" cy="3448337"/>
            </a:xfrm>
          </p:grpSpPr>
          <p:pic>
            <p:nvPicPr>
              <p:cNvPr id="24" name="Picture 242" descr="C:\Users\Thinkpad\Desktop\新建文件夹 (2)\2_0005_图层-3.png">
                <a:extLst>
                  <a:ext uri="{FF2B5EF4-FFF2-40B4-BE49-F238E27FC236}">
                    <a16:creationId xmlns:a16="http://schemas.microsoft.com/office/drawing/2014/main" id="{7F82C9D1-2D01-44B7-896A-B8DC9651CF7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14">
                <a:extLst>
                  <a:ext uri="{FF2B5EF4-FFF2-40B4-BE49-F238E27FC236}">
                    <a16:creationId xmlns:a16="http://schemas.microsoft.com/office/drawing/2014/main"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9" name="Picture 243" descr="C:\Users\Thinkpad\Desktop\新建文件夹 (2)\2_0000_图层-8.png">
              <a:extLst>
                <a:ext uri="{FF2B5EF4-FFF2-40B4-BE49-F238E27FC236}">
                  <a16:creationId xmlns:a16="http://schemas.microsoft.com/office/drawing/2014/main" id="{338E2415-189B-4AF7-8B2B-FA6E888C867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5" descr="C:\Users\Thinkpad\Desktop\新建文件夹 (2)\2_0002_图层-6.png">
              <a:extLst>
                <a:ext uri="{FF2B5EF4-FFF2-40B4-BE49-F238E27FC236}">
                  <a16:creationId xmlns:a16="http://schemas.microsoft.com/office/drawing/2014/main" id="{B154187C-B800-45B5-9B99-6CDBED8400A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Box 7">
            <a:extLst>
              <a:ext uri="{FF2B5EF4-FFF2-40B4-BE49-F238E27FC236}">
                <a16:creationId xmlns:a16="http://schemas.microsoft.com/office/drawing/2014/main" id="{267FF0C3-71FA-4297-B417-35D8879EFE85}"/>
              </a:ext>
            </a:extLst>
          </p:cNvPr>
          <p:cNvSpPr txBox="1">
            <a:spLocks noChangeArrowheads="1"/>
          </p:cNvSpPr>
          <p:nvPr/>
        </p:nvSpPr>
        <p:spPr bwMode="auto">
          <a:xfrm>
            <a:off x="173387" y="379470"/>
            <a:ext cx="29954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r>
              <a:rPr lang="en-US" altLang="en-US" sz="2000" dirty="0" err="1">
                <a:solidFill>
                  <a:srgbClr val="FF0000"/>
                </a:solidFill>
                <a:latin typeface=".VnClarendon" panose="020B7200000000000000" pitchFamily="34" charset="0"/>
              </a:rPr>
              <a:t>trang</a:t>
            </a:r>
            <a:r>
              <a:rPr lang="en-US" altLang="en-US" sz="2200" dirty="0">
                <a:solidFill>
                  <a:srgbClr val="FF0000"/>
                </a:solidFill>
                <a:latin typeface=".VnClarendon" panose="020B7200000000000000" pitchFamily="34" charset="0"/>
              </a:rPr>
              <a:t> 76 - 77</a:t>
            </a:r>
          </a:p>
        </p:txBody>
      </p:sp>
      <p:sp>
        <p:nvSpPr>
          <p:cNvPr id="3" name="TextBox 2">
            <a:extLst>
              <a:ext uri="{FF2B5EF4-FFF2-40B4-BE49-F238E27FC236}">
                <a16:creationId xmlns:a16="http://schemas.microsoft.com/office/drawing/2014/main" id="{8F663C72-27E2-4DAE-8342-ECD9B97A3AD3}"/>
              </a:ext>
            </a:extLst>
          </p:cNvPr>
          <p:cNvSpPr txBox="1"/>
          <p:nvPr/>
        </p:nvSpPr>
        <p:spPr>
          <a:xfrm>
            <a:off x="436815" y="981829"/>
            <a:ext cx="3898285" cy="5632311"/>
          </a:xfrm>
          <a:prstGeom prst="rect">
            <a:avLst/>
          </a:prstGeom>
          <a:solidFill>
            <a:srgbClr val="FBF0EE"/>
          </a:solidFill>
        </p:spPr>
        <p:txBody>
          <a:bodyPr wrap="square" rtlCol="0">
            <a:spAutoFit/>
          </a:bodyPr>
          <a:lstStyle/>
          <a:p>
            <a:r>
              <a:rPr lang="en-US" dirty="0"/>
              <a:t>     </a:t>
            </a:r>
            <a:r>
              <a:rPr lang="vi-VN" dirty="0"/>
              <a:t>Nếu chúng mình có phép lạ</a:t>
            </a:r>
          </a:p>
          <a:p>
            <a:r>
              <a:rPr lang="vi-VN" b="1" dirty="0"/>
              <a:t>     </a:t>
            </a:r>
            <a:r>
              <a:rPr lang="vi-VN" dirty="0"/>
              <a:t>Bắt hạt giống nảy mầm nhanh</a:t>
            </a:r>
          </a:p>
          <a:p>
            <a:r>
              <a:rPr lang="vi-VN" b="1" dirty="0"/>
              <a:t>     </a:t>
            </a:r>
            <a:r>
              <a:rPr lang="vi-VN" dirty="0"/>
              <a:t>Chớp mắt thành cây đầy quả</a:t>
            </a:r>
          </a:p>
          <a:p>
            <a:r>
              <a:rPr lang="vi-VN" b="1" dirty="0"/>
              <a:t>     </a:t>
            </a:r>
            <a:r>
              <a:rPr lang="vi-VN" dirty="0"/>
              <a:t>Tha hồ hái chén ngọt lành.</a:t>
            </a:r>
          </a:p>
          <a:p>
            <a:r>
              <a:rPr lang="vi-VN" dirty="0"/>
              <a:t> </a:t>
            </a:r>
          </a:p>
          <a:p>
            <a:r>
              <a:rPr lang="vi-VN" b="1" dirty="0"/>
              <a:t>      </a:t>
            </a:r>
            <a:r>
              <a:rPr lang="vi-VN" dirty="0"/>
              <a:t>Nếu chúng mình có phép lạ</a:t>
            </a:r>
          </a:p>
          <a:p>
            <a:r>
              <a:rPr lang="vi-VN" b="1" dirty="0"/>
              <a:t>      </a:t>
            </a:r>
            <a:r>
              <a:rPr lang="vi-VN" dirty="0"/>
              <a:t>Ngủ dậy thành người lớn ngay</a:t>
            </a:r>
          </a:p>
          <a:p>
            <a:r>
              <a:rPr lang="vi-VN" dirty="0"/>
              <a:t>      Đứa thì lặn xuống đáy biển</a:t>
            </a:r>
          </a:p>
          <a:p>
            <a:r>
              <a:rPr lang="vi-VN" dirty="0"/>
              <a:t>      Đứa thì ngồi lái máy bay.</a:t>
            </a:r>
          </a:p>
          <a:p>
            <a:r>
              <a:rPr lang="vi-VN" dirty="0"/>
              <a:t> </a:t>
            </a:r>
          </a:p>
          <a:p>
            <a:r>
              <a:rPr lang="vi-VN" dirty="0"/>
              <a:t>       Nếu chúng mình có phép lạ</a:t>
            </a:r>
          </a:p>
          <a:p>
            <a:r>
              <a:rPr lang="vi-VN" dirty="0"/>
              <a:t>       Hái triệu vì sao xuống cùng</a:t>
            </a:r>
          </a:p>
          <a:p>
            <a:r>
              <a:rPr lang="vi-VN" dirty="0"/>
              <a:t>       Đúc thành ông mặt trời mới</a:t>
            </a:r>
          </a:p>
          <a:p>
            <a:r>
              <a:rPr lang="vi-VN" dirty="0"/>
              <a:t>       Mãi mãi không còn mùa đông.</a:t>
            </a:r>
          </a:p>
          <a:p>
            <a:r>
              <a:rPr lang="vi-VN" dirty="0"/>
              <a:t> </a:t>
            </a:r>
          </a:p>
          <a:p>
            <a:r>
              <a:rPr lang="vi-VN" dirty="0"/>
              <a:t>        Nếu chúng mình có phép lạ</a:t>
            </a:r>
          </a:p>
          <a:p>
            <a:r>
              <a:rPr lang="vi-VN" dirty="0"/>
              <a:t>        Hóa trái bom thành trái ngon</a:t>
            </a:r>
          </a:p>
          <a:p>
            <a:r>
              <a:rPr lang="vi-VN" dirty="0"/>
              <a:t>        Trong ruột không còn thuốc nổ</a:t>
            </a:r>
          </a:p>
          <a:p>
            <a:r>
              <a:rPr lang="vi-VN" dirty="0"/>
              <a:t>        Chỉ toàn kẹp với bi tròn.</a:t>
            </a:r>
            <a:endParaRPr lang="en-US" dirty="0"/>
          </a:p>
          <a:p>
            <a:pPr algn="r"/>
            <a:r>
              <a:rPr lang="en-US" b="1" dirty="0" err="1"/>
              <a:t>Định</a:t>
            </a:r>
            <a:r>
              <a:rPr lang="en-US" b="1" dirty="0"/>
              <a:t> </a:t>
            </a:r>
            <a:r>
              <a:rPr lang="en-US" b="1" dirty="0" err="1"/>
              <a:t>Hải</a:t>
            </a:r>
            <a:endParaRPr lang="vi-VN" b="1" dirty="0"/>
          </a:p>
        </p:txBody>
      </p:sp>
      <p:pic>
        <p:nvPicPr>
          <p:cNvPr id="22" name="图片 15">
            <a:extLst>
              <a:ext uri="{FF2B5EF4-FFF2-40B4-BE49-F238E27FC236}">
                <a16:creationId xmlns:a16="http://schemas.microsoft.com/office/drawing/2014/main" id="{5E9F1F0E-F543-4EAC-ADCA-0847135B80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0916" y="4664263"/>
            <a:ext cx="1227771" cy="2193737"/>
          </a:xfrm>
          <a:prstGeom prst="rect">
            <a:avLst/>
          </a:prstGeom>
        </p:spPr>
      </p:pic>
      <p:sp>
        <p:nvSpPr>
          <p:cNvPr id="27" name="Text Box 27">
            <a:extLst>
              <a:ext uri="{FF2B5EF4-FFF2-40B4-BE49-F238E27FC236}">
                <a16:creationId xmlns:a16="http://schemas.microsoft.com/office/drawing/2014/main" id="{BA3836E3-E067-4CAC-BFDF-01FED88BB588}"/>
              </a:ext>
            </a:extLst>
          </p:cNvPr>
          <p:cNvSpPr txBox="1">
            <a:spLocks noChangeArrowheads="1"/>
          </p:cNvSpPr>
          <p:nvPr/>
        </p:nvSpPr>
        <p:spPr bwMode="auto">
          <a:xfrm>
            <a:off x="5570659" y="1614323"/>
            <a:ext cx="5952645" cy="1477328"/>
          </a:xfrm>
          <a:custGeom>
            <a:avLst/>
            <a:gdLst>
              <a:gd name="connsiteX0" fmla="*/ 0 w 5952645"/>
              <a:gd name="connsiteY0" fmla="*/ 0 h 1477328"/>
              <a:gd name="connsiteX1" fmla="*/ 595265 w 5952645"/>
              <a:gd name="connsiteY1" fmla="*/ 0 h 1477328"/>
              <a:gd name="connsiteX2" fmla="*/ 1011950 w 5952645"/>
              <a:gd name="connsiteY2" fmla="*/ 0 h 1477328"/>
              <a:gd name="connsiteX3" fmla="*/ 1666741 w 5952645"/>
              <a:gd name="connsiteY3" fmla="*/ 0 h 1477328"/>
              <a:gd name="connsiteX4" fmla="*/ 2142952 w 5952645"/>
              <a:gd name="connsiteY4" fmla="*/ 0 h 1477328"/>
              <a:gd name="connsiteX5" fmla="*/ 2678690 w 5952645"/>
              <a:gd name="connsiteY5" fmla="*/ 0 h 1477328"/>
              <a:gd name="connsiteX6" fmla="*/ 3095375 w 5952645"/>
              <a:gd name="connsiteY6" fmla="*/ 0 h 1477328"/>
              <a:gd name="connsiteX7" fmla="*/ 3690640 w 5952645"/>
              <a:gd name="connsiteY7" fmla="*/ 0 h 1477328"/>
              <a:gd name="connsiteX8" fmla="*/ 4226378 w 5952645"/>
              <a:gd name="connsiteY8" fmla="*/ 0 h 1477328"/>
              <a:gd name="connsiteX9" fmla="*/ 4702590 w 5952645"/>
              <a:gd name="connsiteY9" fmla="*/ 0 h 1477328"/>
              <a:gd name="connsiteX10" fmla="*/ 5119275 w 5952645"/>
              <a:gd name="connsiteY10" fmla="*/ 0 h 1477328"/>
              <a:gd name="connsiteX11" fmla="*/ 5952645 w 5952645"/>
              <a:gd name="connsiteY11" fmla="*/ 0 h 1477328"/>
              <a:gd name="connsiteX12" fmla="*/ 5952645 w 5952645"/>
              <a:gd name="connsiteY12" fmla="*/ 492443 h 1477328"/>
              <a:gd name="connsiteX13" fmla="*/ 5952645 w 5952645"/>
              <a:gd name="connsiteY13" fmla="*/ 999659 h 1477328"/>
              <a:gd name="connsiteX14" fmla="*/ 5952645 w 5952645"/>
              <a:gd name="connsiteY14" fmla="*/ 1477328 h 1477328"/>
              <a:gd name="connsiteX15" fmla="*/ 5297854 w 5952645"/>
              <a:gd name="connsiteY15" fmla="*/ 1477328 h 1477328"/>
              <a:gd name="connsiteX16" fmla="*/ 4821642 w 5952645"/>
              <a:gd name="connsiteY16" fmla="*/ 1477328 h 1477328"/>
              <a:gd name="connsiteX17" fmla="*/ 4285904 w 5952645"/>
              <a:gd name="connsiteY17" fmla="*/ 1477328 h 1477328"/>
              <a:gd name="connsiteX18" fmla="*/ 3750166 w 5952645"/>
              <a:gd name="connsiteY18" fmla="*/ 1477328 h 1477328"/>
              <a:gd name="connsiteX19" fmla="*/ 3214428 w 5952645"/>
              <a:gd name="connsiteY19" fmla="*/ 1477328 h 1477328"/>
              <a:gd name="connsiteX20" fmla="*/ 2678690 w 5952645"/>
              <a:gd name="connsiteY20" fmla="*/ 1477328 h 1477328"/>
              <a:gd name="connsiteX21" fmla="*/ 2142952 w 5952645"/>
              <a:gd name="connsiteY21" fmla="*/ 1477328 h 1477328"/>
              <a:gd name="connsiteX22" fmla="*/ 1666741 w 5952645"/>
              <a:gd name="connsiteY22" fmla="*/ 1477328 h 1477328"/>
              <a:gd name="connsiteX23" fmla="*/ 1190529 w 5952645"/>
              <a:gd name="connsiteY23" fmla="*/ 1477328 h 1477328"/>
              <a:gd name="connsiteX24" fmla="*/ 714317 w 5952645"/>
              <a:gd name="connsiteY24" fmla="*/ 1477328 h 1477328"/>
              <a:gd name="connsiteX25" fmla="*/ 0 w 5952645"/>
              <a:gd name="connsiteY25" fmla="*/ 1477328 h 1477328"/>
              <a:gd name="connsiteX26" fmla="*/ 0 w 5952645"/>
              <a:gd name="connsiteY26" fmla="*/ 1014432 h 1477328"/>
              <a:gd name="connsiteX27" fmla="*/ 0 w 5952645"/>
              <a:gd name="connsiteY27" fmla="*/ 521989 h 1477328"/>
              <a:gd name="connsiteX28" fmla="*/ 0 w 5952645"/>
              <a:gd name="connsiteY28"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52645" h="1477328" fill="none" extrusionOk="0">
                <a:moveTo>
                  <a:pt x="0" y="0"/>
                </a:moveTo>
                <a:cubicBezTo>
                  <a:pt x="140523" y="-39497"/>
                  <a:pt x="362687" y="5570"/>
                  <a:pt x="595265" y="0"/>
                </a:cubicBezTo>
                <a:cubicBezTo>
                  <a:pt x="827843" y="-5570"/>
                  <a:pt x="894639" y="42798"/>
                  <a:pt x="1011950" y="0"/>
                </a:cubicBezTo>
                <a:cubicBezTo>
                  <a:pt x="1129261" y="-42798"/>
                  <a:pt x="1366980" y="76839"/>
                  <a:pt x="1666741" y="0"/>
                </a:cubicBezTo>
                <a:cubicBezTo>
                  <a:pt x="1966502" y="-76839"/>
                  <a:pt x="1968993" y="56200"/>
                  <a:pt x="2142952" y="0"/>
                </a:cubicBezTo>
                <a:cubicBezTo>
                  <a:pt x="2316911" y="-56200"/>
                  <a:pt x="2532748" y="8841"/>
                  <a:pt x="2678690" y="0"/>
                </a:cubicBezTo>
                <a:cubicBezTo>
                  <a:pt x="2824632" y="-8841"/>
                  <a:pt x="2999111" y="9474"/>
                  <a:pt x="3095375" y="0"/>
                </a:cubicBezTo>
                <a:cubicBezTo>
                  <a:pt x="3191640" y="-9474"/>
                  <a:pt x="3506158" y="19040"/>
                  <a:pt x="3690640" y="0"/>
                </a:cubicBezTo>
                <a:cubicBezTo>
                  <a:pt x="3875122" y="-19040"/>
                  <a:pt x="4027748" y="28581"/>
                  <a:pt x="4226378" y="0"/>
                </a:cubicBezTo>
                <a:cubicBezTo>
                  <a:pt x="4425008" y="-28581"/>
                  <a:pt x="4585878" y="34748"/>
                  <a:pt x="4702590" y="0"/>
                </a:cubicBezTo>
                <a:cubicBezTo>
                  <a:pt x="4819302" y="-34748"/>
                  <a:pt x="4964561" y="24582"/>
                  <a:pt x="5119275" y="0"/>
                </a:cubicBezTo>
                <a:cubicBezTo>
                  <a:pt x="5273989" y="-24582"/>
                  <a:pt x="5633074" y="48064"/>
                  <a:pt x="5952645" y="0"/>
                </a:cubicBezTo>
                <a:cubicBezTo>
                  <a:pt x="5952815" y="117422"/>
                  <a:pt x="5930254" y="313372"/>
                  <a:pt x="5952645" y="492443"/>
                </a:cubicBezTo>
                <a:cubicBezTo>
                  <a:pt x="5975036" y="671514"/>
                  <a:pt x="5921361" y="804093"/>
                  <a:pt x="5952645" y="999659"/>
                </a:cubicBezTo>
                <a:cubicBezTo>
                  <a:pt x="5983929" y="1195225"/>
                  <a:pt x="5921463" y="1378341"/>
                  <a:pt x="5952645" y="1477328"/>
                </a:cubicBezTo>
                <a:cubicBezTo>
                  <a:pt x="5635098" y="1530861"/>
                  <a:pt x="5506346" y="1454717"/>
                  <a:pt x="5297854" y="1477328"/>
                </a:cubicBezTo>
                <a:cubicBezTo>
                  <a:pt x="5089362" y="1499939"/>
                  <a:pt x="4951508" y="1458046"/>
                  <a:pt x="4821642" y="1477328"/>
                </a:cubicBezTo>
                <a:cubicBezTo>
                  <a:pt x="4691776" y="1496610"/>
                  <a:pt x="4397233" y="1475166"/>
                  <a:pt x="4285904" y="1477328"/>
                </a:cubicBezTo>
                <a:cubicBezTo>
                  <a:pt x="4174575" y="1479490"/>
                  <a:pt x="3882567" y="1452284"/>
                  <a:pt x="3750166" y="1477328"/>
                </a:cubicBezTo>
                <a:cubicBezTo>
                  <a:pt x="3617765" y="1502372"/>
                  <a:pt x="3481596" y="1445098"/>
                  <a:pt x="3214428" y="1477328"/>
                </a:cubicBezTo>
                <a:cubicBezTo>
                  <a:pt x="2947260" y="1509558"/>
                  <a:pt x="2873857" y="1435349"/>
                  <a:pt x="2678690" y="1477328"/>
                </a:cubicBezTo>
                <a:cubicBezTo>
                  <a:pt x="2483523" y="1519307"/>
                  <a:pt x="2271164" y="1468153"/>
                  <a:pt x="2142952" y="1477328"/>
                </a:cubicBezTo>
                <a:cubicBezTo>
                  <a:pt x="2014740" y="1486503"/>
                  <a:pt x="1849012" y="1455803"/>
                  <a:pt x="1666741" y="1477328"/>
                </a:cubicBezTo>
                <a:cubicBezTo>
                  <a:pt x="1484470" y="1498853"/>
                  <a:pt x="1312752" y="1425861"/>
                  <a:pt x="1190529" y="1477328"/>
                </a:cubicBezTo>
                <a:cubicBezTo>
                  <a:pt x="1068306" y="1528795"/>
                  <a:pt x="916674" y="1475368"/>
                  <a:pt x="714317" y="1477328"/>
                </a:cubicBezTo>
                <a:cubicBezTo>
                  <a:pt x="511960" y="1479288"/>
                  <a:pt x="312028" y="1405480"/>
                  <a:pt x="0" y="1477328"/>
                </a:cubicBezTo>
                <a:cubicBezTo>
                  <a:pt x="-54093" y="1291173"/>
                  <a:pt x="23958" y="1174596"/>
                  <a:pt x="0" y="1014432"/>
                </a:cubicBezTo>
                <a:cubicBezTo>
                  <a:pt x="-23958" y="854268"/>
                  <a:pt x="53186" y="662236"/>
                  <a:pt x="0" y="521989"/>
                </a:cubicBezTo>
                <a:cubicBezTo>
                  <a:pt x="-53186" y="381742"/>
                  <a:pt x="30259" y="193410"/>
                  <a:pt x="0" y="0"/>
                </a:cubicBezTo>
                <a:close/>
              </a:path>
              <a:path w="5952645" h="1477328" stroke="0" extrusionOk="0">
                <a:moveTo>
                  <a:pt x="0" y="0"/>
                </a:moveTo>
                <a:cubicBezTo>
                  <a:pt x="134185" y="-6479"/>
                  <a:pt x="310517" y="3202"/>
                  <a:pt x="535738" y="0"/>
                </a:cubicBezTo>
                <a:cubicBezTo>
                  <a:pt x="760959" y="-3202"/>
                  <a:pt x="908830" y="26714"/>
                  <a:pt x="1190529" y="0"/>
                </a:cubicBezTo>
                <a:cubicBezTo>
                  <a:pt x="1472228" y="-26714"/>
                  <a:pt x="1575404" y="34186"/>
                  <a:pt x="1726267" y="0"/>
                </a:cubicBezTo>
                <a:cubicBezTo>
                  <a:pt x="1877130" y="-34186"/>
                  <a:pt x="1954921" y="2818"/>
                  <a:pt x="2142952" y="0"/>
                </a:cubicBezTo>
                <a:cubicBezTo>
                  <a:pt x="2330984" y="-2818"/>
                  <a:pt x="2599710" y="62507"/>
                  <a:pt x="2738217" y="0"/>
                </a:cubicBezTo>
                <a:cubicBezTo>
                  <a:pt x="2876724" y="-62507"/>
                  <a:pt x="3132959" y="28997"/>
                  <a:pt x="3333481" y="0"/>
                </a:cubicBezTo>
                <a:cubicBezTo>
                  <a:pt x="3534003" y="-28997"/>
                  <a:pt x="3562418" y="25620"/>
                  <a:pt x="3750166" y="0"/>
                </a:cubicBezTo>
                <a:cubicBezTo>
                  <a:pt x="3937915" y="-25620"/>
                  <a:pt x="4081673" y="24123"/>
                  <a:pt x="4166852" y="0"/>
                </a:cubicBezTo>
                <a:cubicBezTo>
                  <a:pt x="4252031" y="-24123"/>
                  <a:pt x="4380466" y="26284"/>
                  <a:pt x="4583537" y="0"/>
                </a:cubicBezTo>
                <a:cubicBezTo>
                  <a:pt x="4786609" y="-26284"/>
                  <a:pt x="4794300" y="48064"/>
                  <a:pt x="5000222" y="0"/>
                </a:cubicBezTo>
                <a:cubicBezTo>
                  <a:pt x="5206144" y="-48064"/>
                  <a:pt x="5227753" y="37232"/>
                  <a:pt x="5416907" y="0"/>
                </a:cubicBezTo>
                <a:cubicBezTo>
                  <a:pt x="5606062" y="-37232"/>
                  <a:pt x="5832974" y="18016"/>
                  <a:pt x="5952645" y="0"/>
                </a:cubicBezTo>
                <a:cubicBezTo>
                  <a:pt x="5992998" y="215736"/>
                  <a:pt x="5911465" y="403857"/>
                  <a:pt x="5952645" y="521989"/>
                </a:cubicBezTo>
                <a:cubicBezTo>
                  <a:pt x="5993825" y="640121"/>
                  <a:pt x="5893573" y="807726"/>
                  <a:pt x="5952645" y="1014432"/>
                </a:cubicBezTo>
                <a:cubicBezTo>
                  <a:pt x="6011717" y="1221138"/>
                  <a:pt x="5945490" y="1252905"/>
                  <a:pt x="5952645" y="1477328"/>
                </a:cubicBezTo>
                <a:cubicBezTo>
                  <a:pt x="5727593" y="1518235"/>
                  <a:pt x="5574708" y="1432973"/>
                  <a:pt x="5416907" y="1477328"/>
                </a:cubicBezTo>
                <a:cubicBezTo>
                  <a:pt x="5259106" y="1521683"/>
                  <a:pt x="5086119" y="1432755"/>
                  <a:pt x="5000222" y="1477328"/>
                </a:cubicBezTo>
                <a:cubicBezTo>
                  <a:pt x="4914325" y="1521901"/>
                  <a:pt x="4664739" y="1454499"/>
                  <a:pt x="4464484" y="1477328"/>
                </a:cubicBezTo>
                <a:cubicBezTo>
                  <a:pt x="4264229" y="1500157"/>
                  <a:pt x="4014616" y="1473990"/>
                  <a:pt x="3869219" y="1477328"/>
                </a:cubicBezTo>
                <a:cubicBezTo>
                  <a:pt x="3723823" y="1480666"/>
                  <a:pt x="3304737" y="1424899"/>
                  <a:pt x="3154902" y="1477328"/>
                </a:cubicBezTo>
                <a:cubicBezTo>
                  <a:pt x="3005067" y="1529757"/>
                  <a:pt x="2684706" y="1458182"/>
                  <a:pt x="2559637" y="1477328"/>
                </a:cubicBezTo>
                <a:cubicBezTo>
                  <a:pt x="2434568" y="1496474"/>
                  <a:pt x="2287821" y="1435250"/>
                  <a:pt x="2083426" y="1477328"/>
                </a:cubicBezTo>
                <a:cubicBezTo>
                  <a:pt x="1879031" y="1519406"/>
                  <a:pt x="1569862" y="1454236"/>
                  <a:pt x="1428635" y="1477328"/>
                </a:cubicBezTo>
                <a:cubicBezTo>
                  <a:pt x="1287408" y="1500420"/>
                  <a:pt x="863753" y="1436519"/>
                  <a:pt x="714317" y="1477328"/>
                </a:cubicBezTo>
                <a:cubicBezTo>
                  <a:pt x="564881" y="1518137"/>
                  <a:pt x="150852" y="1443900"/>
                  <a:pt x="0" y="1477328"/>
                </a:cubicBezTo>
                <a:cubicBezTo>
                  <a:pt x="-25252" y="1379529"/>
                  <a:pt x="34825" y="1119627"/>
                  <a:pt x="0" y="1029205"/>
                </a:cubicBezTo>
                <a:cubicBezTo>
                  <a:pt x="-34825" y="938783"/>
                  <a:pt x="27616" y="739988"/>
                  <a:pt x="0" y="551536"/>
                </a:cubicBezTo>
                <a:cubicBezTo>
                  <a:pt x="-27616" y="363084"/>
                  <a:pt x="55152" y="119738"/>
                  <a:pt x="0" y="0"/>
                </a:cubicBezTo>
                <a:close/>
              </a:path>
            </a:pathLst>
          </a:custGeom>
          <a:solidFill>
            <a:schemeClr val="bg1"/>
          </a:solidFill>
          <a:ln w="28575" algn="ctr">
            <a:solidFill>
              <a:srgbClr val="C00000"/>
            </a:solidFill>
            <a:miter lim="800000"/>
            <a:headEnd/>
            <a:tailEnd/>
            <a:extLst>
              <a:ext uri="{C807C97D-BFC1-408E-A445-0C87EB9F89A2}">
                <ask:lineSketchStyleProps xmlns:ask="http://schemas.microsoft.com/office/drawing/2018/sketchyshapes" sd="3974026758">
                  <a:prstGeom prst="rect">
                    <a:avLst/>
                  </a:prstGeom>
                  <ask:type>
                    <ask:lineSketchScribble/>
                  </ask:type>
                </ask:lineSketchStyleProps>
              </a:ext>
            </a:extLst>
          </a:ln>
        </p:spPr>
        <p:txBody>
          <a:bodyPr wrap="square" tIns="182880" bIns="182880">
            <a:spAutoFit/>
          </a:bodyPr>
          <a:lstStyle/>
          <a:p>
            <a:pPr algn="ctr">
              <a:spcBef>
                <a:spcPct val="50000"/>
              </a:spcBef>
              <a:defRPr/>
            </a:pPr>
            <a:r>
              <a:rPr lang="nl-NL" sz="3600" b="1" dirty="0">
                <a:latin typeface="#9Slide03 AllRoundGothic" panose="020B0703020202020104" pitchFamily="34" charset="0"/>
                <a:ea typeface="#9Slide05 Amtenar" panose="02000000000000000000" pitchFamily="2" charset="0"/>
              </a:rPr>
              <a:t>Các bạn nhỏ trong đoạn thơ có mơ ước những gì?</a:t>
            </a:r>
            <a:endParaRPr lang="en-US" sz="5400" b="1" dirty="0">
              <a:solidFill>
                <a:srgbClr val="002060"/>
              </a:solidFill>
              <a:latin typeface="#9Slide03 AllRoundGothic" panose="020B0703020202020104" pitchFamily="34" charset="0"/>
              <a:ea typeface="#9Slide05 Amtenar" panose="02000000000000000000" pitchFamily="2" charset="0"/>
              <a:cs typeface="Arial" charset="0"/>
            </a:endParaRPr>
          </a:p>
        </p:txBody>
      </p:sp>
      <p:sp>
        <p:nvSpPr>
          <p:cNvPr id="23" name="TextBox 22">
            <a:extLst>
              <a:ext uri="{FF2B5EF4-FFF2-40B4-BE49-F238E27FC236}">
                <a16:creationId xmlns:a16="http://schemas.microsoft.com/office/drawing/2014/main" id="{DC85340C-746D-4FE0-B436-E5247279F239}"/>
              </a:ext>
            </a:extLst>
          </p:cNvPr>
          <p:cNvSpPr txBox="1"/>
          <p:nvPr/>
        </p:nvSpPr>
        <p:spPr>
          <a:xfrm>
            <a:off x="5138529" y="1482083"/>
            <a:ext cx="6698974" cy="3046988"/>
          </a:xfrm>
          <a:custGeom>
            <a:avLst/>
            <a:gdLst>
              <a:gd name="connsiteX0" fmla="*/ 0 w 6698974"/>
              <a:gd name="connsiteY0" fmla="*/ 0 h 3046988"/>
              <a:gd name="connsiteX1" fmla="*/ 357279 w 6698974"/>
              <a:gd name="connsiteY1" fmla="*/ 0 h 3046988"/>
              <a:gd name="connsiteX2" fmla="*/ 1049506 w 6698974"/>
              <a:gd name="connsiteY2" fmla="*/ 0 h 3046988"/>
              <a:gd name="connsiteX3" fmla="*/ 1607754 w 6698974"/>
              <a:gd name="connsiteY3" fmla="*/ 0 h 3046988"/>
              <a:gd name="connsiteX4" fmla="*/ 2299981 w 6698974"/>
              <a:gd name="connsiteY4" fmla="*/ 0 h 3046988"/>
              <a:gd name="connsiteX5" fmla="*/ 2858229 w 6698974"/>
              <a:gd name="connsiteY5" fmla="*/ 0 h 3046988"/>
              <a:gd name="connsiteX6" fmla="*/ 3550456 w 6698974"/>
              <a:gd name="connsiteY6" fmla="*/ 0 h 3046988"/>
              <a:gd name="connsiteX7" fmla="*/ 4175694 w 6698974"/>
              <a:gd name="connsiteY7" fmla="*/ 0 h 3046988"/>
              <a:gd name="connsiteX8" fmla="*/ 4599962 w 6698974"/>
              <a:gd name="connsiteY8" fmla="*/ 0 h 3046988"/>
              <a:gd name="connsiteX9" fmla="*/ 4957241 w 6698974"/>
              <a:gd name="connsiteY9" fmla="*/ 0 h 3046988"/>
              <a:gd name="connsiteX10" fmla="*/ 5448499 w 6698974"/>
              <a:gd name="connsiteY10" fmla="*/ 0 h 3046988"/>
              <a:gd name="connsiteX11" fmla="*/ 5872767 w 6698974"/>
              <a:gd name="connsiteY11" fmla="*/ 0 h 3046988"/>
              <a:gd name="connsiteX12" fmla="*/ 6698974 w 6698974"/>
              <a:gd name="connsiteY12" fmla="*/ 0 h 3046988"/>
              <a:gd name="connsiteX13" fmla="*/ 6698974 w 6698974"/>
              <a:gd name="connsiteY13" fmla="*/ 416422 h 3046988"/>
              <a:gd name="connsiteX14" fmla="*/ 6698974 w 6698974"/>
              <a:gd name="connsiteY14" fmla="*/ 954723 h 3046988"/>
              <a:gd name="connsiteX15" fmla="*/ 6698974 w 6698974"/>
              <a:gd name="connsiteY15" fmla="*/ 1523494 h 3046988"/>
              <a:gd name="connsiteX16" fmla="*/ 6698974 w 6698974"/>
              <a:gd name="connsiteY16" fmla="*/ 1970386 h 3046988"/>
              <a:gd name="connsiteX17" fmla="*/ 6698974 w 6698974"/>
              <a:gd name="connsiteY17" fmla="*/ 2539157 h 3046988"/>
              <a:gd name="connsiteX18" fmla="*/ 6698974 w 6698974"/>
              <a:gd name="connsiteY18" fmla="*/ 3046988 h 3046988"/>
              <a:gd name="connsiteX19" fmla="*/ 6341695 w 6698974"/>
              <a:gd name="connsiteY19" fmla="*/ 3046988 h 3046988"/>
              <a:gd name="connsiteX20" fmla="*/ 5850437 w 6698974"/>
              <a:gd name="connsiteY20" fmla="*/ 3046988 h 3046988"/>
              <a:gd name="connsiteX21" fmla="*/ 5426169 w 6698974"/>
              <a:gd name="connsiteY21" fmla="*/ 3046988 h 3046988"/>
              <a:gd name="connsiteX22" fmla="*/ 4733942 w 6698974"/>
              <a:gd name="connsiteY22" fmla="*/ 3046988 h 3046988"/>
              <a:gd name="connsiteX23" fmla="*/ 4108704 w 6698974"/>
              <a:gd name="connsiteY23" fmla="*/ 3046988 h 3046988"/>
              <a:gd name="connsiteX24" fmla="*/ 3416477 w 6698974"/>
              <a:gd name="connsiteY24" fmla="*/ 3046988 h 3046988"/>
              <a:gd name="connsiteX25" fmla="*/ 2858229 w 6698974"/>
              <a:gd name="connsiteY25" fmla="*/ 3046988 h 3046988"/>
              <a:gd name="connsiteX26" fmla="*/ 2500950 w 6698974"/>
              <a:gd name="connsiteY26" fmla="*/ 3046988 h 3046988"/>
              <a:gd name="connsiteX27" fmla="*/ 1942702 w 6698974"/>
              <a:gd name="connsiteY27" fmla="*/ 3046988 h 3046988"/>
              <a:gd name="connsiteX28" fmla="*/ 1518434 w 6698974"/>
              <a:gd name="connsiteY28" fmla="*/ 3046988 h 3046988"/>
              <a:gd name="connsiteX29" fmla="*/ 1161155 w 6698974"/>
              <a:gd name="connsiteY29" fmla="*/ 3046988 h 3046988"/>
              <a:gd name="connsiteX30" fmla="*/ 803877 w 6698974"/>
              <a:gd name="connsiteY30" fmla="*/ 3046988 h 3046988"/>
              <a:gd name="connsiteX31" fmla="*/ 0 w 6698974"/>
              <a:gd name="connsiteY31" fmla="*/ 3046988 h 3046988"/>
              <a:gd name="connsiteX32" fmla="*/ 0 w 6698974"/>
              <a:gd name="connsiteY32" fmla="*/ 2600096 h 3046988"/>
              <a:gd name="connsiteX33" fmla="*/ 0 w 6698974"/>
              <a:gd name="connsiteY33" fmla="*/ 2092265 h 3046988"/>
              <a:gd name="connsiteX34" fmla="*/ 0 w 6698974"/>
              <a:gd name="connsiteY34" fmla="*/ 1553964 h 3046988"/>
              <a:gd name="connsiteX35" fmla="*/ 0 w 6698974"/>
              <a:gd name="connsiteY35" fmla="*/ 1015663 h 3046988"/>
              <a:gd name="connsiteX36" fmla="*/ 0 w 6698974"/>
              <a:gd name="connsiteY36" fmla="*/ 507831 h 3046988"/>
              <a:gd name="connsiteX37" fmla="*/ 0 w 6698974"/>
              <a:gd name="connsiteY37"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98974" h="3046988" fill="none" extrusionOk="0">
                <a:moveTo>
                  <a:pt x="0" y="0"/>
                </a:moveTo>
                <a:cubicBezTo>
                  <a:pt x="161247" y="-28352"/>
                  <a:pt x="251635" y="15028"/>
                  <a:pt x="357279" y="0"/>
                </a:cubicBezTo>
                <a:cubicBezTo>
                  <a:pt x="462923" y="-15028"/>
                  <a:pt x="720689" y="74821"/>
                  <a:pt x="1049506" y="0"/>
                </a:cubicBezTo>
                <a:cubicBezTo>
                  <a:pt x="1378323" y="-74821"/>
                  <a:pt x="1378423" y="14405"/>
                  <a:pt x="1607754" y="0"/>
                </a:cubicBezTo>
                <a:cubicBezTo>
                  <a:pt x="1837085" y="-14405"/>
                  <a:pt x="2142016" y="61813"/>
                  <a:pt x="2299981" y="0"/>
                </a:cubicBezTo>
                <a:cubicBezTo>
                  <a:pt x="2457946" y="-61813"/>
                  <a:pt x="2718784" y="5585"/>
                  <a:pt x="2858229" y="0"/>
                </a:cubicBezTo>
                <a:cubicBezTo>
                  <a:pt x="2997674" y="-5585"/>
                  <a:pt x="3352141" y="64813"/>
                  <a:pt x="3550456" y="0"/>
                </a:cubicBezTo>
                <a:cubicBezTo>
                  <a:pt x="3748771" y="-64813"/>
                  <a:pt x="3895567" y="46099"/>
                  <a:pt x="4175694" y="0"/>
                </a:cubicBezTo>
                <a:cubicBezTo>
                  <a:pt x="4455821" y="-46099"/>
                  <a:pt x="4412458" y="40159"/>
                  <a:pt x="4599962" y="0"/>
                </a:cubicBezTo>
                <a:cubicBezTo>
                  <a:pt x="4787466" y="-40159"/>
                  <a:pt x="4838975" y="21101"/>
                  <a:pt x="4957241" y="0"/>
                </a:cubicBezTo>
                <a:cubicBezTo>
                  <a:pt x="5075507" y="-21101"/>
                  <a:pt x="5281665" y="8265"/>
                  <a:pt x="5448499" y="0"/>
                </a:cubicBezTo>
                <a:cubicBezTo>
                  <a:pt x="5615333" y="-8265"/>
                  <a:pt x="5763605" y="19845"/>
                  <a:pt x="5872767" y="0"/>
                </a:cubicBezTo>
                <a:cubicBezTo>
                  <a:pt x="5981929" y="-19845"/>
                  <a:pt x="6436877" y="31654"/>
                  <a:pt x="6698974" y="0"/>
                </a:cubicBezTo>
                <a:cubicBezTo>
                  <a:pt x="6730812" y="162478"/>
                  <a:pt x="6683759" y="229897"/>
                  <a:pt x="6698974" y="416422"/>
                </a:cubicBezTo>
                <a:cubicBezTo>
                  <a:pt x="6714189" y="602947"/>
                  <a:pt x="6664521" y="769305"/>
                  <a:pt x="6698974" y="954723"/>
                </a:cubicBezTo>
                <a:cubicBezTo>
                  <a:pt x="6733427" y="1140141"/>
                  <a:pt x="6647939" y="1377780"/>
                  <a:pt x="6698974" y="1523494"/>
                </a:cubicBezTo>
                <a:cubicBezTo>
                  <a:pt x="6750009" y="1669208"/>
                  <a:pt x="6698052" y="1879549"/>
                  <a:pt x="6698974" y="1970386"/>
                </a:cubicBezTo>
                <a:cubicBezTo>
                  <a:pt x="6699896" y="2061223"/>
                  <a:pt x="6655108" y="2329144"/>
                  <a:pt x="6698974" y="2539157"/>
                </a:cubicBezTo>
                <a:cubicBezTo>
                  <a:pt x="6742840" y="2749170"/>
                  <a:pt x="6689144" y="2937152"/>
                  <a:pt x="6698974" y="3046988"/>
                </a:cubicBezTo>
                <a:cubicBezTo>
                  <a:pt x="6532362" y="3069651"/>
                  <a:pt x="6473517" y="3012825"/>
                  <a:pt x="6341695" y="3046988"/>
                </a:cubicBezTo>
                <a:cubicBezTo>
                  <a:pt x="6209873" y="3081151"/>
                  <a:pt x="6054087" y="3027133"/>
                  <a:pt x="5850437" y="3046988"/>
                </a:cubicBezTo>
                <a:cubicBezTo>
                  <a:pt x="5646787" y="3066843"/>
                  <a:pt x="5531298" y="3015837"/>
                  <a:pt x="5426169" y="3046988"/>
                </a:cubicBezTo>
                <a:cubicBezTo>
                  <a:pt x="5321040" y="3078139"/>
                  <a:pt x="4881381" y="3044264"/>
                  <a:pt x="4733942" y="3046988"/>
                </a:cubicBezTo>
                <a:cubicBezTo>
                  <a:pt x="4586503" y="3049712"/>
                  <a:pt x="4292452" y="2979411"/>
                  <a:pt x="4108704" y="3046988"/>
                </a:cubicBezTo>
                <a:cubicBezTo>
                  <a:pt x="3924956" y="3114565"/>
                  <a:pt x="3657669" y="3026858"/>
                  <a:pt x="3416477" y="3046988"/>
                </a:cubicBezTo>
                <a:cubicBezTo>
                  <a:pt x="3175285" y="3067118"/>
                  <a:pt x="3078022" y="2990559"/>
                  <a:pt x="2858229" y="3046988"/>
                </a:cubicBezTo>
                <a:cubicBezTo>
                  <a:pt x="2638436" y="3103417"/>
                  <a:pt x="2668326" y="3046599"/>
                  <a:pt x="2500950" y="3046988"/>
                </a:cubicBezTo>
                <a:cubicBezTo>
                  <a:pt x="2333574" y="3047377"/>
                  <a:pt x="2117195" y="2985705"/>
                  <a:pt x="1942702" y="3046988"/>
                </a:cubicBezTo>
                <a:cubicBezTo>
                  <a:pt x="1768209" y="3108271"/>
                  <a:pt x="1730497" y="3019067"/>
                  <a:pt x="1518434" y="3046988"/>
                </a:cubicBezTo>
                <a:cubicBezTo>
                  <a:pt x="1306371" y="3074909"/>
                  <a:pt x="1302963" y="3006708"/>
                  <a:pt x="1161155" y="3046988"/>
                </a:cubicBezTo>
                <a:cubicBezTo>
                  <a:pt x="1019347" y="3087268"/>
                  <a:pt x="959860" y="3033983"/>
                  <a:pt x="803877" y="3046988"/>
                </a:cubicBezTo>
                <a:cubicBezTo>
                  <a:pt x="647894" y="3059993"/>
                  <a:pt x="293064" y="2953235"/>
                  <a:pt x="0" y="3046988"/>
                </a:cubicBezTo>
                <a:cubicBezTo>
                  <a:pt x="-34556" y="2915673"/>
                  <a:pt x="17924" y="2724250"/>
                  <a:pt x="0" y="2600096"/>
                </a:cubicBezTo>
                <a:cubicBezTo>
                  <a:pt x="-17924" y="2475942"/>
                  <a:pt x="40210" y="2265451"/>
                  <a:pt x="0" y="2092265"/>
                </a:cubicBezTo>
                <a:cubicBezTo>
                  <a:pt x="-40210" y="1919079"/>
                  <a:pt x="63607" y="1795426"/>
                  <a:pt x="0" y="1553964"/>
                </a:cubicBezTo>
                <a:cubicBezTo>
                  <a:pt x="-63607" y="1312502"/>
                  <a:pt x="34206" y="1131855"/>
                  <a:pt x="0" y="1015663"/>
                </a:cubicBezTo>
                <a:cubicBezTo>
                  <a:pt x="-34206" y="899471"/>
                  <a:pt x="3404" y="682290"/>
                  <a:pt x="0" y="507831"/>
                </a:cubicBezTo>
                <a:cubicBezTo>
                  <a:pt x="-3404" y="333372"/>
                  <a:pt x="43165" y="176964"/>
                  <a:pt x="0" y="0"/>
                </a:cubicBezTo>
                <a:close/>
              </a:path>
              <a:path w="6698974" h="3046988" stroke="0" extrusionOk="0">
                <a:moveTo>
                  <a:pt x="0" y="0"/>
                </a:moveTo>
                <a:cubicBezTo>
                  <a:pt x="113523" y="-18749"/>
                  <a:pt x="278542" y="2362"/>
                  <a:pt x="357279" y="0"/>
                </a:cubicBezTo>
                <a:cubicBezTo>
                  <a:pt x="436016" y="-2362"/>
                  <a:pt x="785156" y="13881"/>
                  <a:pt x="982516" y="0"/>
                </a:cubicBezTo>
                <a:cubicBezTo>
                  <a:pt x="1179876" y="-13881"/>
                  <a:pt x="1237384" y="49294"/>
                  <a:pt x="1406785" y="0"/>
                </a:cubicBezTo>
                <a:cubicBezTo>
                  <a:pt x="1576186" y="-49294"/>
                  <a:pt x="1778725" y="45500"/>
                  <a:pt x="2032022" y="0"/>
                </a:cubicBezTo>
                <a:cubicBezTo>
                  <a:pt x="2285319" y="-45500"/>
                  <a:pt x="2395191" y="25565"/>
                  <a:pt x="2523280" y="0"/>
                </a:cubicBezTo>
                <a:cubicBezTo>
                  <a:pt x="2651369" y="-25565"/>
                  <a:pt x="2872669" y="35072"/>
                  <a:pt x="3014538" y="0"/>
                </a:cubicBezTo>
                <a:cubicBezTo>
                  <a:pt x="3156407" y="-35072"/>
                  <a:pt x="3386018" y="43206"/>
                  <a:pt x="3639776" y="0"/>
                </a:cubicBezTo>
                <a:cubicBezTo>
                  <a:pt x="3893534" y="-43206"/>
                  <a:pt x="4056888" y="18370"/>
                  <a:pt x="4265013" y="0"/>
                </a:cubicBezTo>
                <a:cubicBezTo>
                  <a:pt x="4473138" y="-18370"/>
                  <a:pt x="4710661" y="3706"/>
                  <a:pt x="4890251" y="0"/>
                </a:cubicBezTo>
                <a:cubicBezTo>
                  <a:pt x="5069841" y="-3706"/>
                  <a:pt x="5227624" y="70230"/>
                  <a:pt x="5515489" y="0"/>
                </a:cubicBezTo>
                <a:cubicBezTo>
                  <a:pt x="5803354" y="-70230"/>
                  <a:pt x="6035778" y="14633"/>
                  <a:pt x="6207716" y="0"/>
                </a:cubicBezTo>
                <a:cubicBezTo>
                  <a:pt x="6379654" y="-14633"/>
                  <a:pt x="6585349" y="7438"/>
                  <a:pt x="6698974" y="0"/>
                </a:cubicBezTo>
                <a:cubicBezTo>
                  <a:pt x="6744051" y="228549"/>
                  <a:pt x="6686050" y="355953"/>
                  <a:pt x="6698974" y="507831"/>
                </a:cubicBezTo>
                <a:cubicBezTo>
                  <a:pt x="6711898" y="659709"/>
                  <a:pt x="6676161" y="761782"/>
                  <a:pt x="6698974" y="954723"/>
                </a:cubicBezTo>
                <a:cubicBezTo>
                  <a:pt x="6721787" y="1147664"/>
                  <a:pt x="6674990" y="1216277"/>
                  <a:pt x="6698974" y="1401614"/>
                </a:cubicBezTo>
                <a:cubicBezTo>
                  <a:pt x="6722958" y="1586951"/>
                  <a:pt x="6665517" y="1631509"/>
                  <a:pt x="6698974" y="1818036"/>
                </a:cubicBezTo>
                <a:cubicBezTo>
                  <a:pt x="6732431" y="2004563"/>
                  <a:pt x="6660162" y="2183689"/>
                  <a:pt x="6698974" y="2325868"/>
                </a:cubicBezTo>
                <a:cubicBezTo>
                  <a:pt x="6737786" y="2468047"/>
                  <a:pt x="6656243" y="2707121"/>
                  <a:pt x="6698974" y="3046988"/>
                </a:cubicBezTo>
                <a:cubicBezTo>
                  <a:pt x="6571079" y="3087295"/>
                  <a:pt x="6377558" y="3011092"/>
                  <a:pt x="6274706" y="3046988"/>
                </a:cubicBezTo>
                <a:cubicBezTo>
                  <a:pt x="6171854" y="3082884"/>
                  <a:pt x="5938696" y="2980997"/>
                  <a:pt x="5649468" y="3046988"/>
                </a:cubicBezTo>
                <a:cubicBezTo>
                  <a:pt x="5360240" y="3112979"/>
                  <a:pt x="5399786" y="3039569"/>
                  <a:pt x="5158210" y="3046988"/>
                </a:cubicBezTo>
                <a:cubicBezTo>
                  <a:pt x="4916634" y="3054407"/>
                  <a:pt x="4894927" y="3021300"/>
                  <a:pt x="4800931" y="3046988"/>
                </a:cubicBezTo>
                <a:cubicBezTo>
                  <a:pt x="4706935" y="3072676"/>
                  <a:pt x="4557902" y="3020641"/>
                  <a:pt x="4376663" y="3046988"/>
                </a:cubicBezTo>
                <a:cubicBezTo>
                  <a:pt x="4195424" y="3073335"/>
                  <a:pt x="4005628" y="3037681"/>
                  <a:pt x="3751425" y="3046988"/>
                </a:cubicBezTo>
                <a:cubicBezTo>
                  <a:pt x="3497222" y="3056295"/>
                  <a:pt x="3425414" y="2982330"/>
                  <a:pt x="3126188" y="3046988"/>
                </a:cubicBezTo>
                <a:cubicBezTo>
                  <a:pt x="2826962" y="3111646"/>
                  <a:pt x="2786020" y="3036649"/>
                  <a:pt x="2634930" y="3046988"/>
                </a:cubicBezTo>
                <a:cubicBezTo>
                  <a:pt x="2483840" y="3057327"/>
                  <a:pt x="2226937" y="3002483"/>
                  <a:pt x="2009692" y="3046988"/>
                </a:cubicBezTo>
                <a:cubicBezTo>
                  <a:pt x="1792447" y="3091493"/>
                  <a:pt x="1784545" y="3004153"/>
                  <a:pt x="1652414" y="3046988"/>
                </a:cubicBezTo>
                <a:cubicBezTo>
                  <a:pt x="1520283" y="3089823"/>
                  <a:pt x="1395584" y="3013293"/>
                  <a:pt x="1228145" y="3046988"/>
                </a:cubicBezTo>
                <a:cubicBezTo>
                  <a:pt x="1060706" y="3080683"/>
                  <a:pt x="954496" y="3014156"/>
                  <a:pt x="870867" y="3046988"/>
                </a:cubicBezTo>
                <a:cubicBezTo>
                  <a:pt x="787238" y="3079820"/>
                  <a:pt x="394664" y="2961968"/>
                  <a:pt x="0" y="3046988"/>
                </a:cubicBezTo>
                <a:cubicBezTo>
                  <a:pt x="-30358" y="2958183"/>
                  <a:pt x="31961" y="2734437"/>
                  <a:pt x="0" y="2630566"/>
                </a:cubicBezTo>
                <a:cubicBezTo>
                  <a:pt x="-31961" y="2526695"/>
                  <a:pt x="26123" y="2244033"/>
                  <a:pt x="0" y="2061795"/>
                </a:cubicBezTo>
                <a:cubicBezTo>
                  <a:pt x="-26123" y="1879557"/>
                  <a:pt x="258" y="1820530"/>
                  <a:pt x="0" y="1645374"/>
                </a:cubicBezTo>
                <a:cubicBezTo>
                  <a:pt x="-258" y="1470218"/>
                  <a:pt x="40855" y="1347056"/>
                  <a:pt x="0" y="1168012"/>
                </a:cubicBezTo>
                <a:cubicBezTo>
                  <a:pt x="-40855" y="988968"/>
                  <a:pt x="25093" y="802782"/>
                  <a:pt x="0" y="660181"/>
                </a:cubicBezTo>
                <a:cubicBezTo>
                  <a:pt x="-25093" y="517580"/>
                  <a:pt x="24793" y="155980"/>
                  <a:pt x="0" y="0"/>
                </a:cubicBezTo>
                <a:close/>
              </a:path>
            </a:pathLst>
          </a:custGeom>
          <a:solidFill>
            <a:srgbClr val="F6E2DF"/>
          </a:solidFill>
          <a:ln w="38100">
            <a:solidFill>
              <a:srgbClr val="7F6452"/>
            </a:solidFill>
            <a:extLst>
              <a:ext uri="{C807C97D-BFC1-408E-A445-0C87EB9F89A2}">
                <ask:lineSketchStyleProps xmlns:ask="http://schemas.microsoft.com/office/drawing/2018/sketchyshapes" sd="1695569584">
                  <a:prstGeom prst="rect">
                    <a:avLst/>
                  </a:prstGeom>
                  <ask:type>
                    <ask:lineSketchScribble/>
                  </ask:type>
                </ask:lineSketchStyleProps>
              </a:ext>
            </a:extLst>
          </a:ln>
        </p:spPr>
        <p:txBody>
          <a:bodyPr wrap="square">
            <a:spAutoFit/>
          </a:bodyPr>
          <a:lstStyle/>
          <a:p>
            <a:pPr algn="just"/>
            <a:r>
              <a:rPr lang="nl-NL" sz="3200" b="1" dirty="0">
                <a:solidFill>
                  <a:srgbClr val="000000"/>
                </a:solidFill>
                <a:effectLst/>
                <a:latin typeface="Times New Roman" panose="02020603050405020304" pitchFamily="18" charset="0"/>
                <a:ea typeface="Times New Roman" panose="02020603050405020304" pitchFamily="18" charset="0"/>
              </a:rPr>
              <a:t>Cây mau ra hoa, kết trái ngọt, để trở thành người lớn, làm việc có ích để làm cho thế giới không còn những mùa đông giá rét, để không còn chiến tranh, trẻ em luôn sống trong hoà bình và hạnh phúc. </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00070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path" presetSubtype="0" decel="46667" fill="hold" nodeType="withEffect">
                                  <p:stCondLst>
                                    <p:cond delay="0"/>
                                  </p:stCondLst>
                                  <p:childTnLst>
                                    <p:animMotion origin="layout" path="M -0.25846 -0.02662 L 0.0944 -0.00672 " pathEditMode="relative" rAng="0" ptsTypes="AA">
                                      <p:cBhvr>
                                        <p:cTn id="9" dur="500" fill="hold"/>
                                        <p:tgtEl>
                                          <p:spTgt spid="22"/>
                                        </p:tgtEl>
                                        <p:attrNameLst>
                                          <p:attrName>ppt_x</p:attrName>
                                          <p:attrName>ppt_y</p:attrName>
                                        </p:attrNameLst>
                                      </p:cBhvr>
                                      <p:rCtr x="17643" y="995"/>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500"/>
                            </p:stCondLst>
                            <p:childTnLst>
                              <p:par>
                                <p:cTn id="29" presetID="3" presetClass="entr" presetSubtype="1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grpId="1" nodeType="clickEffect">
                                  <p:stCondLst>
                                    <p:cond delay="0"/>
                                  </p:stCondLst>
                                  <p:childTnLst>
                                    <p:animEffect transition="out" filter="randombar(horizontal)">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ircle(in)">
                                      <p:cBhvr>
                                        <p:cTn id="3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p:bldP spid="3" grpId="0" animBg="1"/>
      <p:bldP spid="27" grpId="0" animBg="1"/>
      <p:bldP spid="27"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B2CE3A"/>
        </a:solidFill>
        <a:effectLst/>
      </p:bgPr>
    </p:bg>
    <p:spTree>
      <p:nvGrpSpPr>
        <p:cNvPr id="1" name=""/>
        <p:cNvGrpSpPr/>
        <p:nvPr/>
      </p:nvGrpSpPr>
      <p:grpSpPr>
        <a:xfrm>
          <a:off x="0" y="0"/>
          <a:ext cx="0" cy="0"/>
          <a:chOff x="0" y="0"/>
          <a:chExt cx="0" cy="0"/>
        </a:xfrm>
      </p:grpSpPr>
      <p:grpSp>
        <p:nvGrpSpPr>
          <p:cNvPr id="110" name="Group 16">
            <a:extLst>
              <a:ext uri="{FF2B5EF4-FFF2-40B4-BE49-F238E27FC236}">
                <a16:creationId xmlns:a16="http://schemas.microsoft.com/office/drawing/2014/main" id="{DEE3E3A1-C27E-4899-B2D3-9DAB4A727321}"/>
              </a:ext>
            </a:extLst>
          </p:cNvPr>
          <p:cNvGrpSpPr/>
          <p:nvPr/>
        </p:nvGrpSpPr>
        <p:grpSpPr>
          <a:xfrm>
            <a:off x="6861968" y="2114439"/>
            <a:ext cx="4346350" cy="3490703"/>
            <a:chOff x="0" y="0"/>
            <a:chExt cx="3971171" cy="2420062"/>
          </a:xfrm>
        </p:grpSpPr>
        <p:sp>
          <p:nvSpPr>
            <p:cNvPr id="111" name="Freeform 17">
              <a:extLst>
                <a:ext uri="{FF2B5EF4-FFF2-40B4-BE49-F238E27FC236}">
                  <a16:creationId xmlns:a16="http://schemas.microsoft.com/office/drawing/2014/main" id="{777CE460-F44D-44FB-BA3E-A1BE48E1802C}"/>
                </a:ext>
              </a:extLst>
            </p:cNvPr>
            <p:cNvSpPr/>
            <p:nvPr/>
          </p:nvSpPr>
          <p:spPr>
            <a:xfrm>
              <a:off x="0" y="0"/>
              <a:ext cx="3971171" cy="2420062"/>
            </a:xfrm>
            <a:custGeom>
              <a:avLst/>
              <a:gdLst/>
              <a:ahLst/>
              <a:cxnLst/>
              <a:rect l="l" t="t" r="r" b="b"/>
              <a:pathLst>
                <a:path w="3971171" h="2420062">
                  <a:moveTo>
                    <a:pt x="3846711" y="2420062"/>
                  </a:moveTo>
                  <a:lnTo>
                    <a:pt x="124460" y="2420062"/>
                  </a:lnTo>
                  <a:cubicBezTo>
                    <a:pt x="55880" y="2420062"/>
                    <a:pt x="0" y="2364182"/>
                    <a:pt x="0" y="2295602"/>
                  </a:cubicBezTo>
                  <a:lnTo>
                    <a:pt x="0" y="124460"/>
                  </a:lnTo>
                  <a:cubicBezTo>
                    <a:pt x="0" y="55880"/>
                    <a:pt x="55880" y="0"/>
                    <a:pt x="124460" y="0"/>
                  </a:cubicBezTo>
                  <a:lnTo>
                    <a:pt x="3846711" y="0"/>
                  </a:lnTo>
                  <a:cubicBezTo>
                    <a:pt x="3915291" y="0"/>
                    <a:pt x="3971171" y="55880"/>
                    <a:pt x="3971171" y="124460"/>
                  </a:cubicBezTo>
                  <a:lnTo>
                    <a:pt x="3971171" y="2295602"/>
                  </a:lnTo>
                  <a:cubicBezTo>
                    <a:pt x="3971171" y="2364182"/>
                    <a:pt x="3915291" y="2420062"/>
                    <a:pt x="3846711" y="2420062"/>
                  </a:cubicBezTo>
                  <a:close/>
                </a:path>
              </a:pathLst>
            </a:custGeom>
            <a:solidFill>
              <a:srgbClr val="FFFFFF"/>
            </a:solidFill>
          </p:spPr>
        </p:sp>
      </p:grpSp>
      <p:grpSp>
        <p:nvGrpSpPr>
          <p:cNvPr id="16" name="Group 16"/>
          <p:cNvGrpSpPr/>
          <p:nvPr/>
        </p:nvGrpSpPr>
        <p:grpSpPr>
          <a:xfrm>
            <a:off x="971122" y="2058408"/>
            <a:ext cx="4346350" cy="3490703"/>
            <a:chOff x="0" y="0"/>
            <a:chExt cx="3971171" cy="2420062"/>
          </a:xfrm>
        </p:grpSpPr>
        <p:sp>
          <p:nvSpPr>
            <p:cNvPr id="17" name="Freeform 17"/>
            <p:cNvSpPr/>
            <p:nvPr/>
          </p:nvSpPr>
          <p:spPr>
            <a:xfrm>
              <a:off x="0" y="0"/>
              <a:ext cx="3971171" cy="2420062"/>
            </a:xfrm>
            <a:custGeom>
              <a:avLst/>
              <a:gdLst/>
              <a:ahLst/>
              <a:cxnLst/>
              <a:rect l="l" t="t" r="r" b="b"/>
              <a:pathLst>
                <a:path w="3971171" h="2420062">
                  <a:moveTo>
                    <a:pt x="3846711" y="2420062"/>
                  </a:moveTo>
                  <a:lnTo>
                    <a:pt x="124460" y="2420062"/>
                  </a:lnTo>
                  <a:cubicBezTo>
                    <a:pt x="55880" y="2420062"/>
                    <a:pt x="0" y="2364182"/>
                    <a:pt x="0" y="2295602"/>
                  </a:cubicBezTo>
                  <a:lnTo>
                    <a:pt x="0" y="124460"/>
                  </a:lnTo>
                  <a:cubicBezTo>
                    <a:pt x="0" y="55880"/>
                    <a:pt x="55880" y="0"/>
                    <a:pt x="124460" y="0"/>
                  </a:cubicBezTo>
                  <a:lnTo>
                    <a:pt x="3846711" y="0"/>
                  </a:lnTo>
                  <a:cubicBezTo>
                    <a:pt x="3915291" y="0"/>
                    <a:pt x="3971171" y="55880"/>
                    <a:pt x="3971171" y="124460"/>
                  </a:cubicBezTo>
                  <a:lnTo>
                    <a:pt x="3971171" y="2295602"/>
                  </a:lnTo>
                  <a:cubicBezTo>
                    <a:pt x="3971171" y="2364182"/>
                    <a:pt x="3915291" y="2420062"/>
                    <a:pt x="3846711" y="2420062"/>
                  </a:cubicBezTo>
                  <a:close/>
                </a:path>
              </a:pathLst>
            </a:custGeom>
            <a:solidFill>
              <a:srgbClr val="FFFFFF"/>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97639">
            <a:off x="790763" y="1780297"/>
            <a:ext cx="560018" cy="85173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14572">
            <a:off x="9794587" y="4771461"/>
            <a:ext cx="921319" cy="798092"/>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3025" y="5009415"/>
            <a:ext cx="738315" cy="821491"/>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84144" y="1825851"/>
            <a:ext cx="769286" cy="760632"/>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44183" y="3988851"/>
            <a:ext cx="1474624" cy="1293983"/>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52843">
            <a:off x="3856405" y="2002161"/>
            <a:ext cx="197091" cy="498964"/>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991541" y="3736218"/>
            <a:ext cx="361889" cy="372601"/>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278663">
            <a:off x="7550300" y="5005531"/>
            <a:ext cx="244759" cy="619644"/>
          </a:xfrm>
          <a:prstGeom prst="rect">
            <a:avLst/>
          </a:prstGeom>
        </p:spPr>
      </p:pic>
      <p:pic>
        <p:nvPicPr>
          <p:cNvPr id="30" name="Picture 3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15344" y="468235"/>
            <a:ext cx="6008914" cy="1178917"/>
          </a:xfrm>
          <a:prstGeom prst="rect">
            <a:avLst/>
          </a:prstGeom>
        </p:spPr>
      </p:pic>
      <p:pic>
        <p:nvPicPr>
          <p:cNvPr id="31" name="Picture 3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491250">
            <a:off x="8444966" y="-252533"/>
            <a:ext cx="921307" cy="1574884"/>
          </a:xfrm>
          <a:prstGeom prst="rect">
            <a:avLst/>
          </a:prstGeom>
        </p:spPr>
      </p:pic>
      <p:pic>
        <p:nvPicPr>
          <p:cNvPr id="33" name="Picture 3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42614">
            <a:off x="2612966" y="-55649"/>
            <a:ext cx="921307" cy="1574884"/>
          </a:xfrm>
          <a:prstGeom prst="rect">
            <a:avLst/>
          </a:prstGeom>
        </p:spPr>
      </p:pic>
      <p:pic>
        <p:nvPicPr>
          <p:cNvPr id="100" name="Picture 10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652807" y="-26405"/>
            <a:ext cx="843971" cy="831311"/>
          </a:xfrm>
          <a:prstGeom prst="rect">
            <a:avLst/>
          </a:prstGeom>
        </p:spPr>
      </p:pic>
      <p:sp>
        <p:nvSpPr>
          <p:cNvPr id="112" name="Text Box 7">
            <a:extLst>
              <a:ext uri="{FF2B5EF4-FFF2-40B4-BE49-F238E27FC236}">
                <a16:creationId xmlns:a16="http://schemas.microsoft.com/office/drawing/2014/main" id="{8AA46DA2-CC20-40EB-AF94-4B71C535B676}"/>
              </a:ext>
            </a:extLst>
          </p:cNvPr>
          <p:cNvSpPr txBox="1">
            <a:spLocks noChangeArrowheads="1"/>
          </p:cNvSpPr>
          <p:nvPr/>
        </p:nvSpPr>
        <p:spPr bwMode="auto">
          <a:xfrm>
            <a:off x="3695223" y="763844"/>
            <a:ext cx="4547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C00000"/>
                </a:solidFill>
                <a:effectLst/>
                <a:uLnTx/>
                <a:uFillTx/>
                <a:latin typeface="UVF Lobster12" panose="02000506000000020003" pitchFamily="2" charset="0"/>
                <a:ea typeface="微软雅黑"/>
              </a:rPr>
              <a:t>Hướng</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dẫn</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viết</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từ</a:t>
            </a:r>
            <a:r>
              <a:rPr kumimoji="0" lang="en-US" altLang="en-US" sz="3600" b="1" i="0" u="none" strike="noStrike" kern="1200" cap="none" spc="0" normalizeH="0" noProof="0" dirty="0">
                <a:ln>
                  <a:noFill/>
                </a:ln>
                <a:solidFill>
                  <a:srgbClr val="C00000"/>
                </a:solidFill>
                <a:effectLst/>
                <a:uLnTx/>
                <a:uFillTx/>
                <a:latin typeface="UVF Lobster12" panose="02000506000000020003" pitchFamily="2" charset="0"/>
                <a:ea typeface="微软雅黑"/>
              </a:rPr>
              <a:t> </a:t>
            </a:r>
            <a:r>
              <a:rPr kumimoji="0" lang="en-US" altLang="en-US" sz="3600" b="1" i="0" u="none" strike="noStrike" kern="1200" cap="none" spc="0" normalizeH="0" noProof="0" dirty="0" err="1">
                <a:ln>
                  <a:noFill/>
                </a:ln>
                <a:solidFill>
                  <a:srgbClr val="C00000"/>
                </a:solidFill>
                <a:effectLst/>
                <a:uLnTx/>
                <a:uFillTx/>
                <a:latin typeface="UVF Lobster12" panose="02000506000000020003" pitchFamily="2" charset="0"/>
                <a:ea typeface="微软雅黑"/>
              </a:rPr>
              <a:t>khó</a:t>
            </a:r>
            <a:endParaRPr kumimoji="0" lang="en-US" altLang="en-US" sz="3600" b="1" i="0" u="none" strike="noStrike" kern="1200" cap="none" spc="0" normalizeH="0" baseline="0" noProof="0" dirty="0">
              <a:ln>
                <a:noFill/>
              </a:ln>
              <a:solidFill>
                <a:srgbClr val="C00000"/>
              </a:solidFill>
              <a:effectLst/>
              <a:uLnTx/>
              <a:uFillTx/>
              <a:latin typeface="UVF Lobster12" panose="02000506000000020003" pitchFamily="2" charset="0"/>
              <a:ea typeface="微软雅黑"/>
            </a:endParaRPr>
          </a:p>
        </p:txBody>
      </p:sp>
      <p:sp>
        <p:nvSpPr>
          <p:cNvPr id="116" name="TextBox 115">
            <a:extLst>
              <a:ext uri="{FF2B5EF4-FFF2-40B4-BE49-F238E27FC236}">
                <a16:creationId xmlns:a16="http://schemas.microsoft.com/office/drawing/2014/main" id="{7C94C436-7FE7-40EB-A897-9A3B9D2F2F46}"/>
              </a:ext>
            </a:extLst>
          </p:cNvPr>
          <p:cNvSpPr txBox="1"/>
          <p:nvPr/>
        </p:nvSpPr>
        <p:spPr>
          <a:xfrm>
            <a:off x="1419612" y="2540968"/>
            <a:ext cx="3368294" cy="923330"/>
          </a:xfrm>
          <a:prstGeom prst="rect">
            <a:avLst/>
          </a:prstGeom>
          <a:noFill/>
        </p:spPr>
        <p:txBody>
          <a:bodyPr wrap="square">
            <a:spAutoFit/>
          </a:bodyPr>
          <a:lstStyle/>
          <a:p>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n</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ảy</a:t>
            </a:r>
            <a:r>
              <a:rPr lang="en-US" altLang="zh-CN"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m</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ầm</a:t>
            </a:r>
            <a:endParaRPr lang="en-US" sz="5400" dirty="0">
              <a:latin typeface="#9Slide03 AllRoundGothic" panose="020B0703020202020104" pitchFamily="34" charset="0"/>
            </a:endParaRPr>
          </a:p>
        </p:txBody>
      </p:sp>
      <p:sp>
        <p:nvSpPr>
          <p:cNvPr id="118" name="TextBox 117">
            <a:extLst>
              <a:ext uri="{FF2B5EF4-FFF2-40B4-BE49-F238E27FC236}">
                <a16:creationId xmlns:a16="http://schemas.microsoft.com/office/drawing/2014/main" id="{10AC49F3-30AF-45DC-AD1C-C6401CC3B446}"/>
              </a:ext>
            </a:extLst>
          </p:cNvPr>
          <p:cNvSpPr txBox="1"/>
          <p:nvPr/>
        </p:nvSpPr>
        <p:spPr>
          <a:xfrm>
            <a:off x="1264933" y="3563446"/>
            <a:ext cx="3500821" cy="923330"/>
          </a:xfrm>
          <a:prstGeom prst="rect">
            <a:avLst/>
          </a:prstGeom>
          <a:noFill/>
        </p:spPr>
        <p:txBody>
          <a:bodyPr wrap="square">
            <a:spAutoFit/>
          </a:bodyPr>
          <a:lstStyle/>
          <a:p>
            <a:pPr algn="ct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ch</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ớp</a:t>
            </a:r>
            <a:r>
              <a:rPr lang="en-US" altLang="zh-CN"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m</a:t>
            </a:r>
            <a:r>
              <a:rPr lang="en-US" altLang="zh-CN" sz="5400" b="1" dirty="0" err="1">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rPr>
              <a:t>ắt</a:t>
            </a:r>
            <a:endParaRPr lang="zh-CN" altLang="en-US" sz="5400" b="1" dirty="0">
              <a:solidFill>
                <a:srgbClr val="FF0000"/>
              </a:solidFill>
              <a:effectLst>
                <a:outerShdw blurRad="38100" dist="38100" dir="2700000" algn="tl">
                  <a:srgbClr val="000000">
                    <a:alpha val="43137"/>
                  </a:srgbClr>
                </a:outerShdw>
              </a:effectLst>
              <a:latin typeface="#9Slide03 AllRoundGothic" panose="020B0703020202020104" pitchFamily="34" charset="0"/>
              <a:ea typeface="inpin heiti" panose="00000500000000000000" pitchFamily="2" charset="-122"/>
              <a:sym typeface="inpin heiti" panose="00000500000000000000" pitchFamily="2" charset="-122"/>
            </a:endParaRPr>
          </a:p>
        </p:txBody>
      </p:sp>
      <p:sp>
        <p:nvSpPr>
          <p:cNvPr id="120" name="TextBox 119">
            <a:extLst>
              <a:ext uri="{FF2B5EF4-FFF2-40B4-BE49-F238E27FC236}">
                <a16:creationId xmlns:a16="http://schemas.microsoft.com/office/drawing/2014/main" id="{F5AA09AF-61E4-4B2B-A2A9-1D6761A86ED6}"/>
              </a:ext>
            </a:extLst>
          </p:cNvPr>
          <p:cNvSpPr txBox="1"/>
          <p:nvPr/>
        </p:nvSpPr>
        <p:spPr>
          <a:xfrm>
            <a:off x="7912743" y="2505670"/>
            <a:ext cx="3327659" cy="923330"/>
          </a:xfrm>
          <a:prstGeom prst="rect">
            <a:avLst/>
          </a:prstGeom>
          <a:noFill/>
        </p:spPr>
        <p:txBody>
          <a:bodyPr wrap="square">
            <a:spAutoFit/>
          </a:bodyPr>
          <a:lstStyle/>
          <a:p>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đ</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áy</a:t>
            </a:r>
            <a:r>
              <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 </a:t>
            </a:r>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b</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iển</a:t>
            </a:r>
            <a:endParaRPr lang="en-US" sz="5400" dirty="0">
              <a:solidFill>
                <a:srgbClr val="FF0000"/>
              </a:solidFill>
              <a:latin typeface="#9Slide03 AllRoundGothic" panose="020B0703020202020104" pitchFamily="34" charset="0"/>
            </a:endParaRPr>
          </a:p>
        </p:txBody>
      </p:sp>
      <p:sp>
        <p:nvSpPr>
          <p:cNvPr id="121" name="Rectangle 120">
            <a:extLst>
              <a:ext uri="{FF2B5EF4-FFF2-40B4-BE49-F238E27FC236}">
                <a16:creationId xmlns:a16="http://schemas.microsoft.com/office/drawing/2014/main" id="{AACF5EB7-853B-405F-8A8D-1FE2797AF3D6}"/>
              </a:ext>
            </a:extLst>
          </p:cNvPr>
          <p:cNvSpPr/>
          <p:nvPr/>
        </p:nvSpPr>
        <p:spPr>
          <a:xfrm>
            <a:off x="7912743" y="3534488"/>
            <a:ext cx="2750482" cy="9233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bi </a:t>
            </a:r>
            <a:r>
              <a:rPr lang="en-US" sz="5400" b="1" dirty="0" err="1">
                <a:ln w="11430"/>
                <a:solidFill>
                  <a:srgbClr val="FF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tr</a:t>
            </a:r>
            <a:r>
              <a:rPr lang="en-US" sz="5400" b="1" dirty="0" err="1">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rPr>
              <a:t>òn</a:t>
            </a:r>
            <a:endParaRPr lang="en-US" sz="5400" b="1" dirty="0">
              <a:ln w="11430"/>
              <a:solidFill>
                <a:srgbClr val="000000"/>
              </a:solidFill>
              <a:effectLst>
                <a:outerShdw blurRad="50800" dist="39000" dir="5460000" algn="tl">
                  <a:srgbClr val="000000">
                    <a:alpha val="38000"/>
                  </a:srgbClr>
                </a:outerShdw>
              </a:effectLst>
              <a:latin typeface="#9Slide03 AllRoundGothic" panose="020B0703020202020104" pitchFamily="34" charset="0"/>
              <a:ea typeface="HP001" pitchFamily="34" charset="0"/>
              <a:cs typeface="Arial" charset="0"/>
            </a:endParaRPr>
          </a:p>
        </p:txBody>
      </p:sp>
      <p:pic>
        <p:nvPicPr>
          <p:cNvPr id="122" name="图片 1">
            <a:extLst>
              <a:ext uri="{FF2B5EF4-FFF2-40B4-BE49-F238E27FC236}">
                <a16:creationId xmlns:a16="http://schemas.microsoft.com/office/drawing/2014/main" id="{7122B53F-343A-486E-859B-CA016D535CA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4842820" y="3000722"/>
            <a:ext cx="2469230" cy="3759246"/>
          </a:xfrm>
          <a:prstGeom prst="rect">
            <a:avLst/>
          </a:prstGeom>
        </p:spPr>
      </p:pic>
      <p:pic>
        <p:nvPicPr>
          <p:cNvPr id="20" name="Picture 2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20829038">
            <a:off x="5732831" y="1461874"/>
            <a:ext cx="779345" cy="549438"/>
          </a:xfrm>
          <a:prstGeom prst="rect">
            <a:avLst/>
          </a:prstGeom>
        </p:spPr>
      </p:pic>
      <p:pic>
        <p:nvPicPr>
          <p:cNvPr id="123" name="Picture 27">
            <a:extLst>
              <a:ext uri="{FF2B5EF4-FFF2-40B4-BE49-F238E27FC236}">
                <a16:creationId xmlns:a16="http://schemas.microsoft.com/office/drawing/2014/main" id="{9B6D2BFD-22B1-4848-8375-7BC240EE814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3742" y="1971260"/>
            <a:ext cx="361889" cy="372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500"/>
                                        <p:tgtEl>
                                          <p:spTgt spid="10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barn(inVertical)">
                                      <p:cBhvr>
                                        <p:cTn id="47" dur="500"/>
                                        <p:tgtEl>
                                          <p:spTgt spid="112"/>
                                        </p:tgtEl>
                                      </p:cBhvr>
                                    </p:animEffect>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randombar(horizontal)">
                                      <p:cBhvr>
                                        <p:cTn id="51" dur="500"/>
                                        <p:tgtEl>
                                          <p:spTgt spid="116"/>
                                        </p:tgtEl>
                                      </p:cBhvr>
                                    </p:animEffect>
                                  </p:childTnLst>
                                </p:cTn>
                              </p:par>
                            </p:childTnLst>
                          </p:cTn>
                        </p:par>
                        <p:par>
                          <p:cTn id="52" fill="hold">
                            <p:stCondLst>
                              <p:cond delay="1500"/>
                            </p:stCondLst>
                            <p:childTnLst>
                              <p:par>
                                <p:cTn id="53" presetID="14" presetClass="entr" presetSubtype="10" fill="hold" grpId="0"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randombar(horizontal)">
                                      <p:cBhvr>
                                        <p:cTn id="55" dur="500"/>
                                        <p:tgtEl>
                                          <p:spTgt spid="118"/>
                                        </p:tgtEl>
                                      </p:cBhvr>
                                    </p:animEffect>
                                  </p:childTnLst>
                                </p:cTn>
                              </p:par>
                            </p:childTnLst>
                          </p:cTn>
                        </p:par>
                        <p:par>
                          <p:cTn id="56" fill="hold">
                            <p:stCondLst>
                              <p:cond delay="2000"/>
                            </p:stCondLst>
                            <p:childTnLst>
                              <p:par>
                                <p:cTn id="57" presetID="14" presetClass="entr" presetSubtype="10" fill="hold" grpId="0"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randombar(horizontal)">
                                      <p:cBhvr>
                                        <p:cTn id="59" dur="500"/>
                                        <p:tgtEl>
                                          <p:spTgt spid="120"/>
                                        </p:tgtEl>
                                      </p:cBhvr>
                                    </p:animEffect>
                                  </p:childTnLst>
                                </p:cTn>
                              </p:par>
                            </p:childTnLst>
                          </p:cTn>
                        </p:par>
                        <p:par>
                          <p:cTn id="60" fill="hold">
                            <p:stCondLst>
                              <p:cond delay="2500"/>
                            </p:stCondLst>
                            <p:childTnLst>
                              <p:par>
                                <p:cTn id="61" presetID="14" presetClass="entr" presetSubtype="10" fill="hold" grpId="0" nodeType="after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randombar(horizontal)">
                                      <p:cBhvr>
                                        <p:cTn id="63"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6" grpId="0"/>
      <p:bldP spid="118" grpId="0"/>
      <p:bldP spid="120" grpId="0"/>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background pattern&#10;&#10;Description automatically generated">
            <a:extLst>
              <a:ext uri="{FF2B5EF4-FFF2-40B4-BE49-F238E27FC236}">
                <a16:creationId xmlns:a16="http://schemas.microsoft.com/office/drawing/2014/main" id="{8206590E-C9BF-443E-918E-0A2B04ABF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6680468" y="0"/>
            <a:ext cx="3597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Chính</a:t>
            </a:r>
            <a:r>
              <a:rPr kumimoji="0" lang="en-US" altLang="en-US" sz="32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rPr>
              <a:t> </a:t>
            </a:r>
            <a:r>
              <a:rPr kumimoji="0" lang="en-US" altLang="en-US" sz="32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tả</a:t>
            </a:r>
            <a:endParaRPr kumimoji="0" lang="en-US" altLang="en-US" sz="32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endParaRPr>
          </a:p>
        </p:txBody>
      </p:sp>
      <p:sp>
        <p:nvSpPr>
          <p:cNvPr id="35" name="Rectangle 14">
            <a:extLst>
              <a:ext uri="{FF2B5EF4-FFF2-40B4-BE49-F238E27FC236}">
                <a16:creationId xmlns:a16="http://schemas.microsoft.com/office/drawing/2014/main" id="{961E8F07-6CF3-4D32-B46A-CFA6C803414C}"/>
              </a:ext>
            </a:extLst>
          </p:cNvPr>
          <p:cNvSpPr>
            <a:spLocks noChangeArrowheads="1"/>
          </p:cNvSpPr>
          <p:nvPr/>
        </p:nvSpPr>
        <p:spPr bwMode="auto">
          <a:xfrm>
            <a:off x="2847139" y="395327"/>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endParaRPr lang="en-US" altLang="en-US">
              <a:solidFill>
                <a:srgbClr val="FFFFFF"/>
              </a:solidFill>
              <a:latin typeface="Tahoma" panose="020B0604030504040204" pitchFamily="34" charset="0"/>
              <a:cs typeface="Arial" panose="020B0604020202020204" pitchFamily="34" charset="0"/>
            </a:endParaRPr>
          </a:p>
        </p:txBody>
      </p:sp>
      <p:sp>
        <p:nvSpPr>
          <p:cNvPr id="34" name="AutoShape 10">
            <a:extLst>
              <a:ext uri="{FF2B5EF4-FFF2-40B4-BE49-F238E27FC236}">
                <a16:creationId xmlns:a16="http://schemas.microsoft.com/office/drawing/2014/main" id="{A030501D-F328-4DFB-9335-F94FC9824FB5}"/>
              </a:ext>
            </a:extLst>
          </p:cNvPr>
          <p:cNvSpPr>
            <a:spLocks noChangeArrowheads="1"/>
          </p:cNvSpPr>
          <p:nvPr/>
        </p:nvSpPr>
        <p:spPr bwMode="auto">
          <a:xfrm>
            <a:off x="6509103" y="1880436"/>
            <a:ext cx="5644797" cy="1227527"/>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2400">
                <a:solidFill>
                  <a:srgbClr val="C00000"/>
                </a:solidFill>
              </a:rPr>
              <a:t>Những từ ngữ nào cho em biết nghề thợ rèn rất vất vả ?</a:t>
            </a:r>
          </a:p>
        </p:txBody>
      </p:sp>
      <p:sp>
        <p:nvSpPr>
          <p:cNvPr id="39" name="Frame 38">
            <a:extLst>
              <a:ext uri="{FF2B5EF4-FFF2-40B4-BE49-F238E27FC236}">
                <a16:creationId xmlns:a16="http://schemas.microsoft.com/office/drawing/2014/main" id="{E711F9E9-ECDB-4843-AA01-325B564C9476}"/>
              </a:ext>
            </a:extLst>
          </p:cNvPr>
          <p:cNvSpPr/>
          <p:nvPr/>
        </p:nvSpPr>
        <p:spPr>
          <a:xfrm>
            <a:off x="6613126" y="3429000"/>
            <a:ext cx="5295775" cy="1335751"/>
          </a:xfrm>
          <a:custGeom>
            <a:avLst/>
            <a:gdLst>
              <a:gd name="connsiteX0" fmla="*/ 0 w 5295775"/>
              <a:gd name="connsiteY0" fmla="*/ 0 h 1335751"/>
              <a:gd name="connsiteX1" fmla="*/ 429546 w 5295775"/>
              <a:gd name="connsiteY1" fmla="*/ 0 h 1335751"/>
              <a:gd name="connsiteX2" fmla="*/ 859092 w 5295775"/>
              <a:gd name="connsiteY2" fmla="*/ 0 h 1335751"/>
              <a:gd name="connsiteX3" fmla="*/ 1341596 w 5295775"/>
              <a:gd name="connsiteY3" fmla="*/ 0 h 1335751"/>
              <a:gd name="connsiteX4" fmla="*/ 1930016 w 5295775"/>
              <a:gd name="connsiteY4" fmla="*/ 0 h 1335751"/>
              <a:gd name="connsiteX5" fmla="*/ 2465477 w 5295775"/>
              <a:gd name="connsiteY5" fmla="*/ 0 h 1335751"/>
              <a:gd name="connsiteX6" fmla="*/ 3000939 w 5295775"/>
              <a:gd name="connsiteY6" fmla="*/ 0 h 1335751"/>
              <a:gd name="connsiteX7" fmla="*/ 3536401 w 5295775"/>
              <a:gd name="connsiteY7" fmla="*/ 0 h 1335751"/>
              <a:gd name="connsiteX8" fmla="*/ 4018905 w 5295775"/>
              <a:gd name="connsiteY8" fmla="*/ 0 h 1335751"/>
              <a:gd name="connsiteX9" fmla="*/ 4501409 w 5295775"/>
              <a:gd name="connsiteY9" fmla="*/ 0 h 1335751"/>
              <a:gd name="connsiteX10" fmla="*/ 5295775 w 5295775"/>
              <a:gd name="connsiteY10" fmla="*/ 0 h 1335751"/>
              <a:gd name="connsiteX11" fmla="*/ 5295775 w 5295775"/>
              <a:gd name="connsiteY11" fmla="*/ 458608 h 1335751"/>
              <a:gd name="connsiteX12" fmla="*/ 5295775 w 5295775"/>
              <a:gd name="connsiteY12" fmla="*/ 877143 h 1335751"/>
              <a:gd name="connsiteX13" fmla="*/ 5295775 w 5295775"/>
              <a:gd name="connsiteY13" fmla="*/ 1335751 h 1335751"/>
              <a:gd name="connsiteX14" fmla="*/ 4813271 w 5295775"/>
              <a:gd name="connsiteY14" fmla="*/ 1335751 h 1335751"/>
              <a:gd name="connsiteX15" fmla="*/ 4118936 w 5295775"/>
              <a:gd name="connsiteY15" fmla="*/ 1335751 h 1335751"/>
              <a:gd name="connsiteX16" fmla="*/ 3583474 w 5295775"/>
              <a:gd name="connsiteY16" fmla="*/ 1335751 h 1335751"/>
              <a:gd name="connsiteX17" fmla="*/ 2942097 w 5295775"/>
              <a:gd name="connsiteY17" fmla="*/ 1335751 h 1335751"/>
              <a:gd name="connsiteX18" fmla="*/ 2406636 w 5295775"/>
              <a:gd name="connsiteY18" fmla="*/ 1335751 h 1335751"/>
              <a:gd name="connsiteX19" fmla="*/ 1871174 w 5295775"/>
              <a:gd name="connsiteY19" fmla="*/ 1335751 h 1335751"/>
              <a:gd name="connsiteX20" fmla="*/ 1441628 w 5295775"/>
              <a:gd name="connsiteY20" fmla="*/ 1335751 h 1335751"/>
              <a:gd name="connsiteX21" fmla="*/ 906166 w 5295775"/>
              <a:gd name="connsiteY21" fmla="*/ 1335751 h 1335751"/>
              <a:gd name="connsiteX22" fmla="*/ 0 w 5295775"/>
              <a:gd name="connsiteY22" fmla="*/ 1335751 h 1335751"/>
              <a:gd name="connsiteX23" fmla="*/ 0 w 5295775"/>
              <a:gd name="connsiteY23" fmla="*/ 930573 h 1335751"/>
              <a:gd name="connsiteX24" fmla="*/ 0 w 5295775"/>
              <a:gd name="connsiteY24" fmla="*/ 471965 h 1335751"/>
              <a:gd name="connsiteX25" fmla="*/ 0 w 5295775"/>
              <a:gd name="connsiteY25" fmla="*/ 0 h 1335751"/>
              <a:gd name="connsiteX26" fmla="*/ 138250 w 5295775"/>
              <a:gd name="connsiteY26" fmla="*/ 138250 h 1335751"/>
              <a:gd name="connsiteX27" fmla="*/ 138250 w 5295775"/>
              <a:gd name="connsiteY27" fmla="*/ 689061 h 1335751"/>
              <a:gd name="connsiteX28" fmla="*/ 138250 w 5295775"/>
              <a:gd name="connsiteY28" fmla="*/ 1197501 h 1335751"/>
              <a:gd name="connsiteX29" fmla="*/ 746140 w 5295775"/>
              <a:gd name="connsiteY29" fmla="*/ 1197501 h 1335751"/>
              <a:gd name="connsiteX30" fmla="*/ 1354030 w 5295775"/>
              <a:gd name="connsiteY30" fmla="*/ 1197501 h 1335751"/>
              <a:gd name="connsiteX31" fmla="*/ 1761149 w 5295775"/>
              <a:gd name="connsiteY31" fmla="*/ 1197501 h 1335751"/>
              <a:gd name="connsiteX32" fmla="*/ 2218461 w 5295775"/>
              <a:gd name="connsiteY32" fmla="*/ 1197501 h 1335751"/>
              <a:gd name="connsiteX33" fmla="*/ 2876543 w 5295775"/>
              <a:gd name="connsiteY33" fmla="*/ 1197501 h 1335751"/>
              <a:gd name="connsiteX34" fmla="*/ 3484433 w 5295775"/>
              <a:gd name="connsiteY34" fmla="*/ 1197501 h 1335751"/>
              <a:gd name="connsiteX35" fmla="*/ 3891552 w 5295775"/>
              <a:gd name="connsiteY35" fmla="*/ 1197501 h 1335751"/>
              <a:gd name="connsiteX36" fmla="*/ 4348864 w 5295775"/>
              <a:gd name="connsiteY36" fmla="*/ 1197501 h 1335751"/>
              <a:gd name="connsiteX37" fmla="*/ 5157525 w 5295775"/>
              <a:gd name="connsiteY37" fmla="*/ 1197501 h 1335751"/>
              <a:gd name="connsiteX38" fmla="*/ 5157525 w 5295775"/>
              <a:gd name="connsiteY38" fmla="*/ 646690 h 1335751"/>
              <a:gd name="connsiteX39" fmla="*/ 5157525 w 5295775"/>
              <a:gd name="connsiteY39" fmla="*/ 138250 h 1335751"/>
              <a:gd name="connsiteX40" fmla="*/ 4750406 w 5295775"/>
              <a:gd name="connsiteY40" fmla="*/ 138250 h 1335751"/>
              <a:gd name="connsiteX41" fmla="*/ 4092323 w 5295775"/>
              <a:gd name="connsiteY41" fmla="*/ 138250 h 1335751"/>
              <a:gd name="connsiteX42" fmla="*/ 3685204 w 5295775"/>
              <a:gd name="connsiteY42" fmla="*/ 138250 h 1335751"/>
              <a:gd name="connsiteX43" fmla="*/ 3278085 w 5295775"/>
              <a:gd name="connsiteY43" fmla="*/ 138250 h 1335751"/>
              <a:gd name="connsiteX44" fmla="*/ 2620003 w 5295775"/>
              <a:gd name="connsiteY44" fmla="*/ 138250 h 1335751"/>
              <a:gd name="connsiteX45" fmla="*/ 2112498 w 5295775"/>
              <a:gd name="connsiteY45" fmla="*/ 138250 h 1335751"/>
              <a:gd name="connsiteX46" fmla="*/ 1504608 w 5295775"/>
              <a:gd name="connsiteY46" fmla="*/ 138250 h 1335751"/>
              <a:gd name="connsiteX47" fmla="*/ 1047296 w 5295775"/>
              <a:gd name="connsiteY47" fmla="*/ 138250 h 1335751"/>
              <a:gd name="connsiteX48" fmla="*/ 138250 w 5295775"/>
              <a:gd name="connsiteY48"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95775" h="1335751" fill="none" extrusionOk="0">
                <a:moveTo>
                  <a:pt x="0" y="0"/>
                </a:moveTo>
                <a:cubicBezTo>
                  <a:pt x="110567" y="-17415"/>
                  <a:pt x="335558" y="41095"/>
                  <a:pt x="429546" y="0"/>
                </a:cubicBezTo>
                <a:cubicBezTo>
                  <a:pt x="523534" y="-41095"/>
                  <a:pt x="672900" y="25034"/>
                  <a:pt x="859092" y="0"/>
                </a:cubicBezTo>
                <a:cubicBezTo>
                  <a:pt x="1045284" y="-25034"/>
                  <a:pt x="1113475" y="33320"/>
                  <a:pt x="1341596" y="0"/>
                </a:cubicBezTo>
                <a:cubicBezTo>
                  <a:pt x="1569717" y="-33320"/>
                  <a:pt x="1784841" y="60068"/>
                  <a:pt x="1930016" y="0"/>
                </a:cubicBezTo>
                <a:cubicBezTo>
                  <a:pt x="2075191" y="-60068"/>
                  <a:pt x="2251387" y="14744"/>
                  <a:pt x="2465477" y="0"/>
                </a:cubicBezTo>
                <a:cubicBezTo>
                  <a:pt x="2679567" y="-14744"/>
                  <a:pt x="2848110" y="21715"/>
                  <a:pt x="3000939" y="0"/>
                </a:cubicBezTo>
                <a:cubicBezTo>
                  <a:pt x="3153768" y="-21715"/>
                  <a:pt x="3304211" y="1768"/>
                  <a:pt x="3536401" y="0"/>
                </a:cubicBezTo>
                <a:cubicBezTo>
                  <a:pt x="3768591" y="-1768"/>
                  <a:pt x="3804779" y="36269"/>
                  <a:pt x="4018905" y="0"/>
                </a:cubicBezTo>
                <a:cubicBezTo>
                  <a:pt x="4233031" y="-36269"/>
                  <a:pt x="4280650" y="44906"/>
                  <a:pt x="4501409" y="0"/>
                </a:cubicBezTo>
                <a:cubicBezTo>
                  <a:pt x="4722168" y="-44906"/>
                  <a:pt x="4934933" y="7874"/>
                  <a:pt x="5295775" y="0"/>
                </a:cubicBezTo>
                <a:cubicBezTo>
                  <a:pt x="5345726" y="101765"/>
                  <a:pt x="5248428" y="258924"/>
                  <a:pt x="5295775" y="458608"/>
                </a:cubicBezTo>
                <a:cubicBezTo>
                  <a:pt x="5343122" y="658292"/>
                  <a:pt x="5254164" y="695035"/>
                  <a:pt x="5295775" y="877143"/>
                </a:cubicBezTo>
                <a:cubicBezTo>
                  <a:pt x="5337386" y="1059252"/>
                  <a:pt x="5282935" y="1217652"/>
                  <a:pt x="5295775" y="1335751"/>
                </a:cubicBezTo>
                <a:cubicBezTo>
                  <a:pt x="5196226" y="1370289"/>
                  <a:pt x="4968982" y="1280780"/>
                  <a:pt x="4813271" y="1335751"/>
                </a:cubicBezTo>
                <a:cubicBezTo>
                  <a:pt x="4657560" y="1390722"/>
                  <a:pt x="4372315" y="1284045"/>
                  <a:pt x="4118936" y="1335751"/>
                </a:cubicBezTo>
                <a:cubicBezTo>
                  <a:pt x="3865557" y="1387457"/>
                  <a:pt x="3817181" y="1291203"/>
                  <a:pt x="3583474" y="1335751"/>
                </a:cubicBezTo>
                <a:cubicBezTo>
                  <a:pt x="3349767" y="1380299"/>
                  <a:pt x="3258030" y="1328101"/>
                  <a:pt x="2942097" y="1335751"/>
                </a:cubicBezTo>
                <a:cubicBezTo>
                  <a:pt x="2626164" y="1343401"/>
                  <a:pt x="2613232" y="1287961"/>
                  <a:pt x="2406636" y="1335751"/>
                </a:cubicBezTo>
                <a:cubicBezTo>
                  <a:pt x="2200040" y="1383541"/>
                  <a:pt x="2115885" y="1275652"/>
                  <a:pt x="1871174" y="1335751"/>
                </a:cubicBezTo>
                <a:cubicBezTo>
                  <a:pt x="1626463" y="1395850"/>
                  <a:pt x="1631458" y="1331561"/>
                  <a:pt x="1441628" y="1335751"/>
                </a:cubicBezTo>
                <a:cubicBezTo>
                  <a:pt x="1251798" y="1339941"/>
                  <a:pt x="1021647" y="1329029"/>
                  <a:pt x="906166" y="1335751"/>
                </a:cubicBezTo>
                <a:cubicBezTo>
                  <a:pt x="790685" y="1342473"/>
                  <a:pt x="308640" y="1253595"/>
                  <a:pt x="0" y="1335751"/>
                </a:cubicBezTo>
                <a:cubicBezTo>
                  <a:pt x="-21855" y="1237943"/>
                  <a:pt x="8986" y="1101919"/>
                  <a:pt x="0" y="930573"/>
                </a:cubicBezTo>
                <a:cubicBezTo>
                  <a:pt x="-8986" y="759227"/>
                  <a:pt x="51942" y="577542"/>
                  <a:pt x="0" y="471965"/>
                </a:cubicBezTo>
                <a:cubicBezTo>
                  <a:pt x="-51942" y="366388"/>
                  <a:pt x="14624" y="226157"/>
                  <a:pt x="0" y="0"/>
                </a:cubicBezTo>
                <a:close/>
                <a:moveTo>
                  <a:pt x="138250" y="138250"/>
                </a:moveTo>
                <a:cubicBezTo>
                  <a:pt x="157377" y="347696"/>
                  <a:pt x="112857" y="494968"/>
                  <a:pt x="138250" y="689061"/>
                </a:cubicBezTo>
                <a:cubicBezTo>
                  <a:pt x="163643" y="883154"/>
                  <a:pt x="86670" y="1020485"/>
                  <a:pt x="138250" y="1197501"/>
                </a:cubicBezTo>
                <a:cubicBezTo>
                  <a:pt x="369577" y="1196274"/>
                  <a:pt x="523484" y="1249597"/>
                  <a:pt x="746140" y="1197501"/>
                </a:cubicBezTo>
                <a:cubicBezTo>
                  <a:pt x="968796" y="1145405"/>
                  <a:pt x="1056496" y="1235092"/>
                  <a:pt x="1354030" y="1197501"/>
                </a:cubicBezTo>
                <a:cubicBezTo>
                  <a:pt x="1651564" y="1159910"/>
                  <a:pt x="1559866" y="1202542"/>
                  <a:pt x="1761149" y="1197501"/>
                </a:cubicBezTo>
                <a:cubicBezTo>
                  <a:pt x="1962432" y="1192460"/>
                  <a:pt x="2072702" y="1220638"/>
                  <a:pt x="2218461" y="1197501"/>
                </a:cubicBezTo>
                <a:cubicBezTo>
                  <a:pt x="2364220" y="1174364"/>
                  <a:pt x="2670466" y="1199303"/>
                  <a:pt x="2876543" y="1197501"/>
                </a:cubicBezTo>
                <a:cubicBezTo>
                  <a:pt x="3082620" y="1195699"/>
                  <a:pt x="3359754" y="1241395"/>
                  <a:pt x="3484433" y="1197501"/>
                </a:cubicBezTo>
                <a:cubicBezTo>
                  <a:pt x="3609112" y="1153607"/>
                  <a:pt x="3804473" y="1210250"/>
                  <a:pt x="3891552" y="1197501"/>
                </a:cubicBezTo>
                <a:cubicBezTo>
                  <a:pt x="3978631" y="1184752"/>
                  <a:pt x="4164454" y="1248455"/>
                  <a:pt x="4348864" y="1197501"/>
                </a:cubicBezTo>
                <a:cubicBezTo>
                  <a:pt x="4533274" y="1146547"/>
                  <a:pt x="4827512" y="1255680"/>
                  <a:pt x="5157525" y="1197501"/>
                </a:cubicBezTo>
                <a:cubicBezTo>
                  <a:pt x="5119852" y="971638"/>
                  <a:pt x="5172161" y="919351"/>
                  <a:pt x="5157525" y="646690"/>
                </a:cubicBezTo>
                <a:cubicBezTo>
                  <a:pt x="5142889" y="374029"/>
                  <a:pt x="5193738" y="382544"/>
                  <a:pt x="5157525" y="138250"/>
                </a:cubicBezTo>
                <a:cubicBezTo>
                  <a:pt x="5072468" y="145303"/>
                  <a:pt x="4931342" y="94992"/>
                  <a:pt x="4750406" y="138250"/>
                </a:cubicBezTo>
                <a:cubicBezTo>
                  <a:pt x="4569470" y="181508"/>
                  <a:pt x="4272426" y="98159"/>
                  <a:pt x="4092323" y="138250"/>
                </a:cubicBezTo>
                <a:cubicBezTo>
                  <a:pt x="3912220" y="178341"/>
                  <a:pt x="3843119" y="115166"/>
                  <a:pt x="3685204" y="138250"/>
                </a:cubicBezTo>
                <a:cubicBezTo>
                  <a:pt x="3527289" y="161334"/>
                  <a:pt x="3447173" y="109503"/>
                  <a:pt x="3278085" y="138250"/>
                </a:cubicBezTo>
                <a:cubicBezTo>
                  <a:pt x="3108997" y="166997"/>
                  <a:pt x="2897578" y="124828"/>
                  <a:pt x="2620003" y="138250"/>
                </a:cubicBezTo>
                <a:cubicBezTo>
                  <a:pt x="2342428" y="151672"/>
                  <a:pt x="2332262" y="137499"/>
                  <a:pt x="2112498" y="138250"/>
                </a:cubicBezTo>
                <a:cubicBezTo>
                  <a:pt x="1892735" y="139001"/>
                  <a:pt x="1708360" y="111502"/>
                  <a:pt x="1504608" y="138250"/>
                </a:cubicBezTo>
                <a:cubicBezTo>
                  <a:pt x="1300856" y="164998"/>
                  <a:pt x="1220213" y="86061"/>
                  <a:pt x="1047296" y="138250"/>
                </a:cubicBezTo>
                <a:cubicBezTo>
                  <a:pt x="874379" y="190439"/>
                  <a:pt x="464202" y="73506"/>
                  <a:pt x="138250" y="138250"/>
                </a:cubicBezTo>
                <a:close/>
              </a:path>
              <a:path w="5295775" h="1335751" stroke="0" extrusionOk="0">
                <a:moveTo>
                  <a:pt x="0" y="0"/>
                </a:moveTo>
                <a:cubicBezTo>
                  <a:pt x="307874" y="-50111"/>
                  <a:pt x="466988" y="58684"/>
                  <a:pt x="694335" y="0"/>
                </a:cubicBezTo>
                <a:cubicBezTo>
                  <a:pt x="921682" y="-58684"/>
                  <a:pt x="974844" y="49745"/>
                  <a:pt x="1229797" y="0"/>
                </a:cubicBezTo>
                <a:cubicBezTo>
                  <a:pt x="1484750" y="-49745"/>
                  <a:pt x="1555395" y="49878"/>
                  <a:pt x="1818216" y="0"/>
                </a:cubicBezTo>
                <a:cubicBezTo>
                  <a:pt x="2081037" y="-49878"/>
                  <a:pt x="2285856" y="30011"/>
                  <a:pt x="2406636" y="0"/>
                </a:cubicBezTo>
                <a:cubicBezTo>
                  <a:pt x="2527416" y="-30011"/>
                  <a:pt x="2805240" y="50325"/>
                  <a:pt x="3100970" y="0"/>
                </a:cubicBezTo>
                <a:cubicBezTo>
                  <a:pt x="3396700" y="-50325"/>
                  <a:pt x="3430640" y="57694"/>
                  <a:pt x="3689390" y="0"/>
                </a:cubicBezTo>
                <a:cubicBezTo>
                  <a:pt x="3948140" y="-57694"/>
                  <a:pt x="4024277" y="28570"/>
                  <a:pt x="4277809" y="0"/>
                </a:cubicBezTo>
                <a:cubicBezTo>
                  <a:pt x="4531341" y="-28570"/>
                  <a:pt x="4926329" y="118096"/>
                  <a:pt x="5295775" y="0"/>
                </a:cubicBezTo>
                <a:cubicBezTo>
                  <a:pt x="5337879" y="142387"/>
                  <a:pt x="5286509" y="300323"/>
                  <a:pt x="5295775" y="405178"/>
                </a:cubicBezTo>
                <a:cubicBezTo>
                  <a:pt x="5305041" y="510033"/>
                  <a:pt x="5280337" y="746018"/>
                  <a:pt x="5295775" y="837071"/>
                </a:cubicBezTo>
                <a:cubicBezTo>
                  <a:pt x="5311213" y="928124"/>
                  <a:pt x="5284949" y="1158743"/>
                  <a:pt x="5295775" y="1335751"/>
                </a:cubicBezTo>
                <a:cubicBezTo>
                  <a:pt x="5100121" y="1378038"/>
                  <a:pt x="4880406" y="1286099"/>
                  <a:pt x="4760313" y="1335751"/>
                </a:cubicBezTo>
                <a:cubicBezTo>
                  <a:pt x="4640220" y="1385403"/>
                  <a:pt x="4391360" y="1316837"/>
                  <a:pt x="4224852" y="1335751"/>
                </a:cubicBezTo>
                <a:cubicBezTo>
                  <a:pt x="4058344" y="1354665"/>
                  <a:pt x="3732125" y="1296802"/>
                  <a:pt x="3530517" y="1335751"/>
                </a:cubicBezTo>
                <a:cubicBezTo>
                  <a:pt x="3328909" y="1374700"/>
                  <a:pt x="3048878" y="1268893"/>
                  <a:pt x="2836182" y="1335751"/>
                </a:cubicBezTo>
                <a:cubicBezTo>
                  <a:pt x="2623487" y="1402609"/>
                  <a:pt x="2398264" y="1270659"/>
                  <a:pt x="2194805" y="1335751"/>
                </a:cubicBezTo>
                <a:cubicBezTo>
                  <a:pt x="1991346" y="1400843"/>
                  <a:pt x="1846185" y="1257311"/>
                  <a:pt x="1500470" y="1335751"/>
                </a:cubicBezTo>
                <a:cubicBezTo>
                  <a:pt x="1154755" y="1414191"/>
                  <a:pt x="1247930" y="1294726"/>
                  <a:pt x="1017966" y="1335751"/>
                </a:cubicBezTo>
                <a:cubicBezTo>
                  <a:pt x="788002" y="1376776"/>
                  <a:pt x="358821" y="1317830"/>
                  <a:pt x="0" y="1335751"/>
                </a:cubicBezTo>
                <a:cubicBezTo>
                  <a:pt x="-33713" y="1200510"/>
                  <a:pt x="8093" y="1086184"/>
                  <a:pt x="0" y="930573"/>
                </a:cubicBezTo>
                <a:cubicBezTo>
                  <a:pt x="-8093" y="774962"/>
                  <a:pt x="15963" y="709734"/>
                  <a:pt x="0" y="512038"/>
                </a:cubicBezTo>
                <a:cubicBezTo>
                  <a:pt x="-15963" y="314342"/>
                  <a:pt x="48014" y="154699"/>
                  <a:pt x="0" y="0"/>
                </a:cubicBezTo>
                <a:close/>
                <a:moveTo>
                  <a:pt x="138250" y="138250"/>
                </a:moveTo>
                <a:cubicBezTo>
                  <a:pt x="194050" y="329228"/>
                  <a:pt x="134226" y="531521"/>
                  <a:pt x="138250" y="657283"/>
                </a:cubicBezTo>
                <a:cubicBezTo>
                  <a:pt x="142274" y="783045"/>
                  <a:pt x="94617" y="1032850"/>
                  <a:pt x="138250" y="1197501"/>
                </a:cubicBezTo>
                <a:cubicBezTo>
                  <a:pt x="266206" y="1188714"/>
                  <a:pt x="537307" y="1239834"/>
                  <a:pt x="645754" y="1197501"/>
                </a:cubicBezTo>
                <a:cubicBezTo>
                  <a:pt x="754201" y="1155168"/>
                  <a:pt x="918057" y="1222397"/>
                  <a:pt x="1153259" y="1197501"/>
                </a:cubicBezTo>
                <a:cubicBezTo>
                  <a:pt x="1388461" y="1172605"/>
                  <a:pt x="1580338" y="1204109"/>
                  <a:pt x="1761149" y="1197501"/>
                </a:cubicBezTo>
                <a:cubicBezTo>
                  <a:pt x="1941960" y="1190893"/>
                  <a:pt x="2137810" y="1248189"/>
                  <a:pt x="2318846" y="1197501"/>
                </a:cubicBezTo>
                <a:cubicBezTo>
                  <a:pt x="2499882" y="1146813"/>
                  <a:pt x="2748836" y="1266007"/>
                  <a:pt x="2926736" y="1197501"/>
                </a:cubicBezTo>
                <a:cubicBezTo>
                  <a:pt x="3104636" y="1128995"/>
                  <a:pt x="3215927" y="1207209"/>
                  <a:pt x="3384048" y="1197501"/>
                </a:cubicBezTo>
                <a:cubicBezTo>
                  <a:pt x="3552169" y="1187793"/>
                  <a:pt x="3765724" y="1241682"/>
                  <a:pt x="3891552" y="1197501"/>
                </a:cubicBezTo>
                <a:cubicBezTo>
                  <a:pt x="4017380" y="1153320"/>
                  <a:pt x="4204955" y="1244870"/>
                  <a:pt x="4449250" y="1197501"/>
                </a:cubicBezTo>
                <a:cubicBezTo>
                  <a:pt x="4693545" y="1150132"/>
                  <a:pt x="4863332" y="1224527"/>
                  <a:pt x="5157525" y="1197501"/>
                </a:cubicBezTo>
                <a:cubicBezTo>
                  <a:pt x="5146990" y="1039365"/>
                  <a:pt x="5188621" y="825644"/>
                  <a:pt x="5157525" y="678468"/>
                </a:cubicBezTo>
                <a:cubicBezTo>
                  <a:pt x="5126429" y="531292"/>
                  <a:pt x="5213385" y="326518"/>
                  <a:pt x="5157525" y="138250"/>
                </a:cubicBezTo>
                <a:cubicBezTo>
                  <a:pt x="4909003" y="142815"/>
                  <a:pt x="4756124" y="119483"/>
                  <a:pt x="4599828" y="138250"/>
                </a:cubicBezTo>
                <a:cubicBezTo>
                  <a:pt x="4443532" y="157017"/>
                  <a:pt x="4268977" y="133708"/>
                  <a:pt x="4142516" y="138250"/>
                </a:cubicBezTo>
                <a:cubicBezTo>
                  <a:pt x="4016055" y="142792"/>
                  <a:pt x="3758189" y="108690"/>
                  <a:pt x="3534626" y="138250"/>
                </a:cubicBezTo>
                <a:cubicBezTo>
                  <a:pt x="3311063" y="167810"/>
                  <a:pt x="3132188" y="128774"/>
                  <a:pt x="3027122" y="138250"/>
                </a:cubicBezTo>
                <a:cubicBezTo>
                  <a:pt x="2922056" y="147726"/>
                  <a:pt x="2727971" y="137082"/>
                  <a:pt x="2620003" y="138250"/>
                </a:cubicBezTo>
                <a:cubicBezTo>
                  <a:pt x="2512035" y="139418"/>
                  <a:pt x="2279408" y="100555"/>
                  <a:pt x="2112498" y="138250"/>
                </a:cubicBezTo>
                <a:cubicBezTo>
                  <a:pt x="1945588" y="175945"/>
                  <a:pt x="1884018" y="133142"/>
                  <a:pt x="1705379" y="138250"/>
                </a:cubicBezTo>
                <a:cubicBezTo>
                  <a:pt x="1526740" y="143358"/>
                  <a:pt x="1388083" y="104007"/>
                  <a:pt x="1298260" y="138250"/>
                </a:cubicBezTo>
                <a:cubicBezTo>
                  <a:pt x="1208437" y="172493"/>
                  <a:pt x="1007247" y="95648"/>
                  <a:pt x="891141" y="138250"/>
                </a:cubicBezTo>
                <a:cubicBezTo>
                  <a:pt x="775035" y="180852"/>
                  <a:pt x="479487" y="63341"/>
                  <a:pt x="138250" y="138250"/>
                </a:cubicBezTo>
                <a:close/>
              </a:path>
            </a:pathLst>
          </a:custGeom>
          <a:solidFill>
            <a:srgbClr val="B52D84"/>
          </a:solidFill>
          <a:ln w="3175">
            <a:solidFill>
              <a:schemeClr val="accent1">
                <a:lumMod val="50000"/>
              </a:schemeClr>
            </a:solidFill>
            <a:extLst>
              <a:ext uri="{C807C97D-BFC1-408E-A445-0C87EB9F89A2}">
                <ask:lineSketchStyleProps xmlns:ask="http://schemas.microsoft.com/office/drawing/2018/sketchyshapes" sd="2324704396">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600" dirty="0">
              <a:latin typeface="Times New Roman" pitchFamily="18" charset="0"/>
              <a:cs typeface="Times New Roman" pitchFamily="18" charset="0"/>
            </a:endParaRPr>
          </a:p>
          <a:p>
            <a:pPr algn="ctr">
              <a:defRPr/>
            </a:pPr>
            <a:r>
              <a:rPr lang="en-US" sz="2600" dirty="0" err="1">
                <a:latin typeface="Times New Roman" pitchFamily="18" charset="0"/>
                <a:cs typeface="Times New Roman" pitchFamily="18" charset="0"/>
              </a:rPr>
              <a:t>Bài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gồm</a:t>
            </a:r>
            <a:r>
              <a:rPr lang="en-US" sz="2600" dirty="0">
                <a:latin typeface="Times New Roman" pitchFamily="18" charset="0"/>
                <a:cs typeface="Times New Roman" pitchFamily="18" charset="0"/>
              </a:rPr>
              <a:t> 3 </a:t>
            </a:r>
            <a:r>
              <a:rPr lang="en-US" sz="2600" dirty="0" err="1">
                <a:latin typeface="Times New Roman" pitchFamily="18" charset="0"/>
                <a:cs typeface="Times New Roman" pitchFamily="18" charset="0"/>
              </a:rPr>
              <a:t>khổ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endParaRPr lang="en-US" sz="2600" dirty="0">
              <a:latin typeface="Times New Roman" pitchFamily="18" charset="0"/>
              <a:cs typeface="Times New Roman" pitchFamily="18" charset="0"/>
            </a:endParaRPr>
          </a:p>
          <a:p>
            <a:pPr algn="ctr">
              <a:defRPr/>
            </a:pPr>
            <a:r>
              <a:rPr lang="en-US" sz="2600" dirty="0" err="1">
                <a:latin typeface="Times New Roman" pitchFamily="18" charset="0"/>
                <a:cs typeface="Times New Roman" pitchFamily="18" charset="0"/>
              </a:rPr>
              <a:t>Mỗi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gồm</a:t>
            </a:r>
            <a:r>
              <a:rPr lang="en-US" sz="2600" dirty="0">
                <a:latin typeface="Times New Roman" pitchFamily="18" charset="0"/>
                <a:cs typeface="Times New Roman" pitchFamily="18" charset="0"/>
              </a:rPr>
              <a:t> 4 </a:t>
            </a:r>
            <a:r>
              <a:rPr lang="en-US" sz="2600" dirty="0" err="1">
                <a:latin typeface="Times New Roman" pitchFamily="18" charset="0"/>
                <a:cs typeface="Times New Roman" pitchFamily="18" charset="0"/>
              </a:rPr>
              <a:t>dòng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thơ</a:t>
            </a:r>
            <a:r>
              <a:rPr lang="en-US" sz="2600" dirty="0">
                <a:latin typeface="Times New Roman" pitchFamily="18" charset="0"/>
                <a:cs typeface="Times New Roman" pitchFamily="18" charset="0"/>
              </a:rPr>
              <a:t>.</a:t>
            </a:r>
          </a:p>
          <a:p>
            <a:pPr algn="ctr">
              <a:defRPr/>
            </a:pPr>
            <a:endParaRPr lang="en-US" sz="2600" dirty="0"/>
          </a:p>
        </p:txBody>
      </p:sp>
      <p:sp>
        <p:nvSpPr>
          <p:cNvPr id="40" name="Right Arrow 5">
            <a:extLst>
              <a:ext uri="{FF2B5EF4-FFF2-40B4-BE49-F238E27FC236}">
                <a16:creationId xmlns:a16="http://schemas.microsoft.com/office/drawing/2014/main" id="{D6629A8E-194C-4273-B7CA-8521FF448BD5}"/>
              </a:ext>
            </a:extLst>
          </p:cNvPr>
          <p:cNvSpPr/>
          <p:nvPr/>
        </p:nvSpPr>
        <p:spPr>
          <a:xfrm>
            <a:off x="5340270" y="3796875"/>
            <a:ext cx="898050" cy="559046"/>
          </a:xfrm>
          <a:prstGeom prst="rightArrow">
            <a:avLst/>
          </a:prstGeom>
          <a:solidFill>
            <a:srgbClr val="B52D84"/>
          </a:solidFill>
          <a:ln w="285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rgbClr val="C00000"/>
              </a:solidFill>
            </a:endParaRPr>
          </a:p>
        </p:txBody>
      </p:sp>
      <p:sp>
        <p:nvSpPr>
          <p:cNvPr id="29" name="AutoShape 10">
            <a:extLst>
              <a:ext uri="{FF2B5EF4-FFF2-40B4-BE49-F238E27FC236}">
                <a16:creationId xmlns:a16="http://schemas.microsoft.com/office/drawing/2014/main" id="{ACCB5E4A-FCB7-4A8F-A534-8D49FA3B559A}"/>
              </a:ext>
            </a:extLst>
          </p:cNvPr>
          <p:cNvSpPr>
            <a:spLocks noChangeArrowheads="1"/>
          </p:cNvSpPr>
          <p:nvPr/>
        </p:nvSpPr>
        <p:spPr bwMode="auto">
          <a:xfrm>
            <a:off x="6569114" y="1473103"/>
            <a:ext cx="5073297" cy="1785962"/>
          </a:xfrm>
          <a:custGeom>
            <a:avLst/>
            <a:gdLst>
              <a:gd name="connsiteX0" fmla="*/ 458005 w 5073297"/>
              <a:gd name="connsiteY0" fmla="*/ 594080 h 1785962"/>
              <a:gd name="connsiteX1" fmla="*/ 660350 w 5073297"/>
              <a:gd name="connsiteY1" fmla="*/ 285547 h 1785962"/>
              <a:gd name="connsiteX2" fmla="*/ 1644711 w 5073297"/>
              <a:gd name="connsiteY2" fmla="*/ 215059 h 1785962"/>
              <a:gd name="connsiteX3" fmla="*/ 2637174 w 5073297"/>
              <a:gd name="connsiteY3" fmla="*/ 141884 h 1785962"/>
              <a:gd name="connsiteX4" fmla="*/ 3023896 w 5073297"/>
              <a:gd name="connsiteY4" fmla="*/ 8268 h 1785962"/>
              <a:gd name="connsiteX5" fmla="*/ 3503510 w 5073297"/>
              <a:gd name="connsiteY5" fmla="*/ 102568 h 1785962"/>
              <a:gd name="connsiteX6" fmla="*/ 4164683 w 5073297"/>
              <a:gd name="connsiteY6" fmla="*/ 28525 h 1785962"/>
              <a:gd name="connsiteX7" fmla="*/ 4499967 w 5073297"/>
              <a:gd name="connsiteY7" fmla="*/ 230521 h 1785962"/>
              <a:gd name="connsiteX8" fmla="*/ 4930258 w 5073297"/>
              <a:gd name="connsiteY8" fmla="*/ 426563 h 1785962"/>
              <a:gd name="connsiteX9" fmla="*/ 4910998 w 5073297"/>
              <a:gd name="connsiteY9" fmla="*/ 639142 h 1785962"/>
              <a:gd name="connsiteX10" fmla="*/ 5051688 w 5073297"/>
              <a:gd name="connsiteY10" fmla="*/ 964171 h 1785962"/>
              <a:gd name="connsiteX11" fmla="*/ 4392629 w 5073297"/>
              <a:gd name="connsiteY11" fmla="*/ 1248685 h 1785962"/>
              <a:gd name="connsiteX12" fmla="*/ 4156697 w 5073297"/>
              <a:gd name="connsiteY12" fmla="*/ 1492477 h 1785962"/>
              <a:gd name="connsiteX13" fmla="*/ 3353425 w 5073297"/>
              <a:gd name="connsiteY13" fmla="*/ 1521995 h 1785962"/>
              <a:gd name="connsiteX14" fmla="*/ 2779391 w 5073297"/>
              <a:gd name="connsiteY14" fmla="*/ 1782075 h 1785962"/>
              <a:gd name="connsiteX15" fmla="*/ 1935368 w 5073297"/>
              <a:gd name="connsiteY15" fmla="*/ 1623323 h 1785962"/>
              <a:gd name="connsiteX16" fmla="*/ 681606 w 5073297"/>
              <a:gd name="connsiteY16" fmla="*/ 1466473 h 1785962"/>
              <a:gd name="connsiteX17" fmla="*/ 130355 w 5073297"/>
              <a:gd name="connsiteY17" fmla="*/ 1291928 h 1785962"/>
              <a:gd name="connsiteX18" fmla="*/ 248145 w 5073297"/>
              <a:gd name="connsiteY18" fmla="*/ 1056322 h 1785962"/>
              <a:gd name="connsiteX19" fmla="*/ -588 w 5073297"/>
              <a:gd name="connsiteY19" fmla="*/ 814597 h 1785962"/>
              <a:gd name="connsiteX20" fmla="*/ 453660 w 5073297"/>
              <a:gd name="connsiteY20" fmla="*/ 599744 h 1785962"/>
              <a:gd name="connsiteX21" fmla="*/ 458005 w 5073297"/>
              <a:gd name="connsiteY21" fmla="*/ 594080 h 1785962"/>
              <a:gd name="connsiteX0" fmla="*/ -255802 w 5073297"/>
              <a:gd name="connsiteY0" fmla="*/ 1393068 h 1785962"/>
              <a:gd name="connsiteX1" fmla="*/ -305412 w 5073297"/>
              <a:gd name="connsiteY1" fmla="*/ 1442678 h 1785962"/>
              <a:gd name="connsiteX2" fmla="*/ -355022 w 5073297"/>
              <a:gd name="connsiteY2" fmla="*/ 1393068 h 1785962"/>
              <a:gd name="connsiteX3" fmla="*/ -305412 w 5073297"/>
              <a:gd name="connsiteY3" fmla="*/ 1343458 h 1785962"/>
              <a:gd name="connsiteX4" fmla="*/ -255802 w 5073297"/>
              <a:gd name="connsiteY4" fmla="*/ 1393068 h 1785962"/>
              <a:gd name="connsiteX0" fmla="*/ -47743 w 5073297"/>
              <a:gd name="connsiteY0" fmla="*/ 1365188 h 1785962"/>
              <a:gd name="connsiteX1" fmla="*/ -146963 w 5073297"/>
              <a:gd name="connsiteY1" fmla="*/ 1464408 h 1785962"/>
              <a:gd name="connsiteX2" fmla="*/ -246183 w 5073297"/>
              <a:gd name="connsiteY2" fmla="*/ 1365188 h 1785962"/>
              <a:gd name="connsiteX3" fmla="*/ -146963 w 5073297"/>
              <a:gd name="connsiteY3" fmla="*/ 1265968 h 1785962"/>
              <a:gd name="connsiteX4" fmla="*/ -47743 w 5073297"/>
              <a:gd name="connsiteY4" fmla="*/ 1365188 h 1785962"/>
              <a:gd name="connsiteX0" fmla="*/ 258036 w 5073297"/>
              <a:gd name="connsiteY0" fmla="*/ 1320112 h 1785962"/>
              <a:gd name="connsiteX1" fmla="*/ 109206 w 5073297"/>
              <a:gd name="connsiteY1" fmla="*/ 1468942 h 1785962"/>
              <a:gd name="connsiteX2" fmla="*/ -39624 w 5073297"/>
              <a:gd name="connsiteY2" fmla="*/ 1320112 h 1785962"/>
              <a:gd name="connsiteX3" fmla="*/ 109206 w 5073297"/>
              <a:gd name="connsiteY3" fmla="*/ 1171282 h 1785962"/>
              <a:gd name="connsiteX4" fmla="*/ 258036 w 5073297"/>
              <a:gd name="connsiteY4" fmla="*/ 1320112 h 1785962"/>
              <a:gd name="connsiteX0" fmla="*/ 551133 w 5073297"/>
              <a:gd name="connsiteY0" fmla="*/ 1082202 h 1785962"/>
              <a:gd name="connsiteX1" fmla="*/ 253664 w 5073297"/>
              <a:gd name="connsiteY1" fmla="*/ 1049252 h 1785962"/>
              <a:gd name="connsiteX2" fmla="*/ 813606 w 5073297"/>
              <a:gd name="connsiteY2" fmla="*/ 1442784 h 1785962"/>
              <a:gd name="connsiteX3" fmla="*/ 683485 w 5073297"/>
              <a:gd name="connsiteY3" fmla="*/ 1458535 h 1785962"/>
              <a:gd name="connsiteX4" fmla="*/ 1935133 w 5073297"/>
              <a:gd name="connsiteY4" fmla="*/ 1616047 h 1785962"/>
              <a:gd name="connsiteX5" fmla="*/ 1856685 w 5073297"/>
              <a:gd name="connsiteY5" fmla="*/ 1544112 h 1785962"/>
              <a:gd name="connsiteX6" fmla="*/ 3385368 w 5073297"/>
              <a:gd name="connsiteY6" fmla="*/ 1436665 h 1785962"/>
              <a:gd name="connsiteX7" fmla="*/ 3354013 w 5073297"/>
              <a:gd name="connsiteY7" fmla="*/ 1515587 h 1785962"/>
              <a:gd name="connsiteX8" fmla="*/ 4008022 w 5073297"/>
              <a:gd name="connsiteY8" fmla="*/ 948957 h 1785962"/>
              <a:gd name="connsiteX9" fmla="*/ 4389811 w 5073297"/>
              <a:gd name="connsiteY9" fmla="*/ 1243972 h 1785962"/>
              <a:gd name="connsiteX10" fmla="*/ 4908649 w 5073297"/>
              <a:gd name="connsiteY10" fmla="*/ 634760 h 1785962"/>
              <a:gd name="connsiteX11" fmla="*/ 4738600 w 5073297"/>
              <a:gd name="connsiteY11" fmla="*/ 745391 h 1785962"/>
              <a:gd name="connsiteX12" fmla="*/ 4500672 w 5073297"/>
              <a:gd name="connsiteY12" fmla="*/ 224320 h 1785962"/>
              <a:gd name="connsiteX13" fmla="*/ 4509597 w 5073297"/>
              <a:gd name="connsiteY13" fmla="*/ 276576 h 1785962"/>
              <a:gd name="connsiteX14" fmla="*/ 3414845 w 5073297"/>
              <a:gd name="connsiteY14" fmla="*/ 163382 h 1785962"/>
              <a:gd name="connsiteX15" fmla="*/ 3501984 w 5073297"/>
              <a:gd name="connsiteY15" fmla="*/ 96739 h 1785962"/>
              <a:gd name="connsiteX16" fmla="*/ 2600182 w 5073297"/>
              <a:gd name="connsiteY16" fmla="*/ 195132 h 1785962"/>
              <a:gd name="connsiteX17" fmla="*/ 2642342 w 5073297"/>
              <a:gd name="connsiteY17" fmla="*/ 137667 h 1785962"/>
              <a:gd name="connsiteX18" fmla="*/ 1644124 w 5073297"/>
              <a:gd name="connsiteY18" fmla="*/ 214646 h 1785962"/>
              <a:gd name="connsiteX19" fmla="*/ 1796792 w 5073297"/>
              <a:gd name="connsiteY19" fmla="*/ 270374 h 1785962"/>
              <a:gd name="connsiteX20" fmla="*/ 484664 w 5073297"/>
              <a:gd name="connsiteY20" fmla="*/ 652744 h 1785962"/>
              <a:gd name="connsiteX21" fmla="*/ 458005 w 5073297"/>
              <a:gd name="connsiteY21" fmla="*/ 594080 h 178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3297" h="1785962" extrusionOk="0">
                <a:moveTo>
                  <a:pt x="458005" y="594080"/>
                </a:moveTo>
                <a:cubicBezTo>
                  <a:pt x="418540" y="494458"/>
                  <a:pt x="502181" y="373420"/>
                  <a:pt x="660350" y="285547"/>
                </a:cubicBezTo>
                <a:cubicBezTo>
                  <a:pt x="924988" y="155097"/>
                  <a:pt x="1284146" y="108336"/>
                  <a:pt x="1644711" y="215059"/>
                </a:cubicBezTo>
                <a:cubicBezTo>
                  <a:pt x="1911432" y="32357"/>
                  <a:pt x="2285724" y="43746"/>
                  <a:pt x="2637174" y="141884"/>
                </a:cubicBezTo>
                <a:cubicBezTo>
                  <a:pt x="2721167" y="87106"/>
                  <a:pt x="2879019" y="23271"/>
                  <a:pt x="3023896" y="8268"/>
                </a:cubicBezTo>
                <a:cubicBezTo>
                  <a:pt x="3189756" y="6721"/>
                  <a:pt x="3368164" y="49043"/>
                  <a:pt x="3503510" y="102568"/>
                </a:cubicBezTo>
                <a:cubicBezTo>
                  <a:pt x="3670228" y="16226"/>
                  <a:pt x="3929211" y="-22384"/>
                  <a:pt x="4164683" y="28525"/>
                </a:cubicBezTo>
                <a:cubicBezTo>
                  <a:pt x="4331212" y="55146"/>
                  <a:pt x="4463648" y="121884"/>
                  <a:pt x="4499967" y="230521"/>
                </a:cubicBezTo>
                <a:cubicBezTo>
                  <a:pt x="4709894" y="275529"/>
                  <a:pt x="4882892" y="301362"/>
                  <a:pt x="4930258" y="426563"/>
                </a:cubicBezTo>
                <a:cubicBezTo>
                  <a:pt x="4973397" y="488933"/>
                  <a:pt x="4964025" y="572971"/>
                  <a:pt x="4910998" y="639142"/>
                </a:cubicBezTo>
                <a:cubicBezTo>
                  <a:pt x="5091557" y="731773"/>
                  <a:pt x="5118127" y="868314"/>
                  <a:pt x="5051688" y="964171"/>
                </a:cubicBezTo>
                <a:cubicBezTo>
                  <a:pt x="4916311" y="1137872"/>
                  <a:pt x="4656400" y="1178431"/>
                  <a:pt x="4392629" y="1248685"/>
                </a:cubicBezTo>
                <a:cubicBezTo>
                  <a:pt x="4400028" y="1344187"/>
                  <a:pt x="4272503" y="1441998"/>
                  <a:pt x="4156697" y="1492477"/>
                </a:cubicBezTo>
                <a:cubicBezTo>
                  <a:pt x="3905559" y="1579049"/>
                  <a:pt x="3563909" y="1595478"/>
                  <a:pt x="3353425" y="1521995"/>
                </a:cubicBezTo>
                <a:cubicBezTo>
                  <a:pt x="3233508" y="1619632"/>
                  <a:pt x="3074428" y="1754068"/>
                  <a:pt x="2779391" y="1782075"/>
                </a:cubicBezTo>
                <a:cubicBezTo>
                  <a:pt x="2469558" y="1877935"/>
                  <a:pt x="2123624" y="1762304"/>
                  <a:pt x="1935368" y="1623323"/>
                </a:cubicBezTo>
                <a:cubicBezTo>
                  <a:pt x="1466211" y="1762028"/>
                  <a:pt x="965767" y="1713662"/>
                  <a:pt x="681606" y="1466473"/>
                </a:cubicBezTo>
                <a:cubicBezTo>
                  <a:pt x="410912" y="1501935"/>
                  <a:pt x="202080" y="1399202"/>
                  <a:pt x="130355" y="1291928"/>
                </a:cubicBezTo>
                <a:cubicBezTo>
                  <a:pt x="66066" y="1203970"/>
                  <a:pt x="129751" y="1122534"/>
                  <a:pt x="248145" y="1056322"/>
                </a:cubicBezTo>
                <a:cubicBezTo>
                  <a:pt x="78461" y="1011365"/>
                  <a:pt x="-30176" y="904013"/>
                  <a:pt x="-588" y="814597"/>
                </a:cubicBezTo>
                <a:cubicBezTo>
                  <a:pt x="47105" y="737126"/>
                  <a:pt x="233736" y="588854"/>
                  <a:pt x="453660" y="599744"/>
                </a:cubicBezTo>
                <a:cubicBezTo>
                  <a:pt x="454895" y="598420"/>
                  <a:pt x="455953" y="595797"/>
                  <a:pt x="458005" y="594080"/>
                </a:cubicBezTo>
                <a:close/>
              </a:path>
              <a:path w="5073297" h="1785962" extrusionOk="0">
                <a:moveTo>
                  <a:pt x="-255802" y="1393068"/>
                </a:moveTo>
                <a:cubicBezTo>
                  <a:pt x="-258578" y="1421049"/>
                  <a:pt x="-278277" y="1439936"/>
                  <a:pt x="-305412" y="1442678"/>
                </a:cubicBezTo>
                <a:cubicBezTo>
                  <a:pt x="-332753" y="1448735"/>
                  <a:pt x="-356805" y="1423557"/>
                  <a:pt x="-355022" y="1393068"/>
                </a:cubicBezTo>
                <a:cubicBezTo>
                  <a:pt x="-348615" y="1361243"/>
                  <a:pt x="-332673" y="1340818"/>
                  <a:pt x="-305412" y="1343458"/>
                </a:cubicBezTo>
                <a:cubicBezTo>
                  <a:pt x="-273328" y="1340949"/>
                  <a:pt x="-257022" y="1365903"/>
                  <a:pt x="-255802" y="1393068"/>
                </a:cubicBezTo>
                <a:close/>
              </a:path>
              <a:path w="5073297" h="1785962" extrusionOk="0">
                <a:moveTo>
                  <a:pt x="-47743" y="1365188"/>
                </a:moveTo>
                <a:cubicBezTo>
                  <a:pt x="-45197" y="1410313"/>
                  <a:pt x="-98414" y="1476372"/>
                  <a:pt x="-146963" y="1464408"/>
                </a:cubicBezTo>
                <a:cubicBezTo>
                  <a:pt x="-211357" y="1457586"/>
                  <a:pt x="-238246" y="1424384"/>
                  <a:pt x="-246183" y="1365188"/>
                </a:cubicBezTo>
                <a:cubicBezTo>
                  <a:pt x="-244365" y="1311132"/>
                  <a:pt x="-207103" y="1267248"/>
                  <a:pt x="-146963" y="1265968"/>
                </a:cubicBezTo>
                <a:cubicBezTo>
                  <a:pt x="-91178" y="1265072"/>
                  <a:pt x="-54206" y="1311637"/>
                  <a:pt x="-47743" y="1365188"/>
                </a:cubicBezTo>
                <a:close/>
              </a:path>
              <a:path w="5073297" h="1785962" extrusionOk="0">
                <a:moveTo>
                  <a:pt x="258036" y="1320112"/>
                </a:moveTo>
                <a:cubicBezTo>
                  <a:pt x="258442" y="1406983"/>
                  <a:pt x="182255" y="1466803"/>
                  <a:pt x="109206" y="1468942"/>
                </a:cubicBezTo>
                <a:cubicBezTo>
                  <a:pt x="29478" y="1468084"/>
                  <a:pt x="-22550" y="1416274"/>
                  <a:pt x="-39624" y="1320112"/>
                </a:cubicBezTo>
                <a:cubicBezTo>
                  <a:pt x="-45924" y="1239860"/>
                  <a:pt x="4882" y="1180353"/>
                  <a:pt x="109206" y="1171282"/>
                </a:cubicBezTo>
                <a:cubicBezTo>
                  <a:pt x="212728" y="1179797"/>
                  <a:pt x="258914" y="1249522"/>
                  <a:pt x="258036" y="1320112"/>
                </a:cubicBezTo>
                <a:close/>
              </a:path>
              <a:path w="5073297" h="1785962" fill="none" extrusionOk="0">
                <a:moveTo>
                  <a:pt x="551133" y="1082202"/>
                </a:moveTo>
                <a:cubicBezTo>
                  <a:pt x="425509" y="1081355"/>
                  <a:pt x="357590" y="1073989"/>
                  <a:pt x="253664" y="1049252"/>
                </a:cubicBezTo>
                <a:moveTo>
                  <a:pt x="813606" y="1442784"/>
                </a:moveTo>
                <a:cubicBezTo>
                  <a:pt x="782100" y="1442380"/>
                  <a:pt x="716213" y="1455905"/>
                  <a:pt x="683485" y="1458535"/>
                </a:cubicBezTo>
                <a:moveTo>
                  <a:pt x="1935133" y="1616047"/>
                </a:moveTo>
                <a:cubicBezTo>
                  <a:pt x="1904949" y="1589521"/>
                  <a:pt x="1871132" y="1575645"/>
                  <a:pt x="1856685" y="1544112"/>
                </a:cubicBezTo>
                <a:moveTo>
                  <a:pt x="3385368" y="1436665"/>
                </a:moveTo>
                <a:cubicBezTo>
                  <a:pt x="3387274" y="1463598"/>
                  <a:pt x="3372253" y="1490410"/>
                  <a:pt x="3354013" y="1515587"/>
                </a:cubicBezTo>
                <a:moveTo>
                  <a:pt x="4008022" y="948957"/>
                </a:moveTo>
                <a:cubicBezTo>
                  <a:pt x="4229821" y="973450"/>
                  <a:pt x="4387991" y="1119577"/>
                  <a:pt x="4389811" y="1243972"/>
                </a:cubicBezTo>
                <a:moveTo>
                  <a:pt x="4908649" y="634760"/>
                </a:moveTo>
                <a:cubicBezTo>
                  <a:pt x="4867659" y="672195"/>
                  <a:pt x="4803435" y="719437"/>
                  <a:pt x="4738600" y="745391"/>
                </a:cubicBezTo>
                <a:moveTo>
                  <a:pt x="4500672" y="224320"/>
                </a:moveTo>
                <a:cubicBezTo>
                  <a:pt x="4508129" y="240397"/>
                  <a:pt x="4509874" y="258186"/>
                  <a:pt x="4509597" y="276576"/>
                </a:cubicBezTo>
                <a:moveTo>
                  <a:pt x="3414845" y="163382"/>
                </a:moveTo>
                <a:cubicBezTo>
                  <a:pt x="3439760" y="131917"/>
                  <a:pt x="3468597" y="116951"/>
                  <a:pt x="3501984" y="96739"/>
                </a:cubicBezTo>
                <a:moveTo>
                  <a:pt x="2600182" y="195132"/>
                </a:moveTo>
                <a:cubicBezTo>
                  <a:pt x="2608816" y="177991"/>
                  <a:pt x="2626780" y="153085"/>
                  <a:pt x="2642342" y="137667"/>
                </a:cubicBezTo>
                <a:moveTo>
                  <a:pt x="1644124" y="214646"/>
                </a:moveTo>
                <a:cubicBezTo>
                  <a:pt x="1702649" y="227380"/>
                  <a:pt x="1764064" y="244722"/>
                  <a:pt x="1796792" y="270374"/>
                </a:cubicBezTo>
                <a:moveTo>
                  <a:pt x="484664" y="652744"/>
                </a:moveTo>
                <a:cubicBezTo>
                  <a:pt x="478300" y="634776"/>
                  <a:pt x="464695" y="616391"/>
                  <a:pt x="458005" y="594080"/>
                </a:cubicBezTo>
              </a:path>
            </a:pathLst>
          </a:custGeom>
          <a:noFill/>
          <a:ln w="9525" cap="flat" cmpd="sng" algn="ctr">
            <a:solidFill>
              <a:schemeClr val="accent6"/>
            </a:solidFill>
            <a:prstDash val="solid"/>
            <a:round/>
            <a:headEnd type="none" w="med" len="med"/>
            <a:tailEnd type="none" w="med" len="med"/>
            <a:extLst>
              <a:ext uri="{C807C97D-BFC1-408E-A445-0C87EB9F89A2}">
                <ask:lineSketchStyleProps xmlns:ask="http://schemas.microsoft.com/office/drawing/2018/sketchyshapes" sd="3891585430">
                  <a:prstGeom prst="cloudCallout">
                    <a:avLst>
                      <a:gd name="adj1" fmla="val -56020"/>
                      <a:gd name="adj2" fmla="val 28001"/>
                    </a:avLst>
                  </a:prstGeom>
                  <ask:type>
                    <ask:lineSketchScribble/>
                  </ask:type>
                </ask:lineSketchStyleProps>
              </a:ext>
            </a:extLst>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r>
              <a:rPr lang="en-US" altLang="en-US" sz="2400">
                <a:solidFill>
                  <a:srgbClr val="C00000"/>
                </a:solidFill>
              </a:rPr>
              <a:t>Bài thơ gồm mấy khổ, </a:t>
            </a:r>
          </a:p>
          <a:p>
            <a:pPr algn="ctr" eaLnBrk="1" hangingPunct="1"/>
            <a:r>
              <a:rPr lang="en-US" altLang="en-US" sz="2400">
                <a:solidFill>
                  <a:srgbClr val="C00000"/>
                </a:solidFill>
              </a:rPr>
              <a:t>mỗi khổ thơ </a:t>
            </a:r>
          </a:p>
          <a:p>
            <a:pPr algn="ctr" eaLnBrk="1" hangingPunct="1"/>
            <a:r>
              <a:rPr lang="en-US" altLang="en-US" sz="2400">
                <a:solidFill>
                  <a:srgbClr val="C00000"/>
                </a:solidFill>
              </a:rPr>
              <a:t>gồm mấy dòng thơ?</a:t>
            </a:r>
          </a:p>
        </p:txBody>
      </p:sp>
      <p:sp>
        <p:nvSpPr>
          <p:cNvPr id="33" name="Frame 32">
            <a:extLst>
              <a:ext uri="{FF2B5EF4-FFF2-40B4-BE49-F238E27FC236}">
                <a16:creationId xmlns:a16="http://schemas.microsoft.com/office/drawing/2014/main" id="{3C5734A9-0B5B-4A8A-B762-5A93312F021C}"/>
              </a:ext>
            </a:extLst>
          </p:cNvPr>
          <p:cNvSpPr/>
          <p:nvPr/>
        </p:nvSpPr>
        <p:spPr>
          <a:xfrm>
            <a:off x="6288946" y="3177226"/>
            <a:ext cx="5783515" cy="1813936"/>
          </a:xfrm>
          <a:custGeom>
            <a:avLst/>
            <a:gdLst>
              <a:gd name="connsiteX0" fmla="*/ 0 w 5783515"/>
              <a:gd name="connsiteY0" fmla="*/ 0 h 1813936"/>
              <a:gd name="connsiteX1" fmla="*/ 404846 w 5783515"/>
              <a:gd name="connsiteY1" fmla="*/ 0 h 1813936"/>
              <a:gd name="connsiteX2" fmla="*/ 983198 w 5783515"/>
              <a:gd name="connsiteY2" fmla="*/ 0 h 1813936"/>
              <a:gd name="connsiteX3" fmla="*/ 1619384 w 5783515"/>
              <a:gd name="connsiteY3" fmla="*/ 0 h 1813936"/>
              <a:gd name="connsiteX4" fmla="*/ 2082065 w 5783515"/>
              <a:gd name="connsiteY4" fmla="*/ 0 h 1813936"/>
              <a:gd name="connsiteX5" fmla="*/ 2544747 w 5783515"/>
              <a:gd name="connsiteY5" fmla="*/ 0 h 1813936"/>
              <a:gd name="connsiteX6" fmla="*/ 3123098 w 5783515"/>
              <a:gd name="connsiteY6" fmla="*/ 0 h 1813936"/>
              <a:gd name="connsiteX7" fmla="*/ 3585779 w 5783515"/>
              <a:gd name="connsiteY7" fmla="*/ 0 h 1813936"/>
              <a:gd name="connsiteX8" fmla="*/ 4221966 w 5783515"/>
              <a:gd name="connsiteY8" fmla="*/ 0 h 1813936"/>
              <a:gd name="connsiteX9" fmla="*/ 4915988 w 5783515"/>
              <a:gd name="connsiteY9" fmla="*/ 0 h 1813936"/>
              <a:gd name="connsiteX10" fmla="*/ 5783515 w 5783515"/>
              <a:gd name="connsiteY10" fmla="*/ 0 h 1813936"/>
              <a:gd name="connsiteX11" fmla="*/ 5783515 w 5783515"/>
              <a:gd name="connsiteY11" fmla="*/ 453484 h 1813936"/>
              <a:gd name="connsiteX12" fmla="*/ 5783515 w 5783515"/>
              <a:gd name="connsiteY12" fmla="*/ 943247 h 1813936"/>
              <a:gd name="connsiteX13" fmla="*/ 5783515 w 5783515"/>
              <a:gd name="connsiteY13" fmla="*/ 1414870 h 1813936"/>
              <a:gd name="connsiteX14" fmla="*/ 5783515 w 5783515"/>
              <a:gd name="connsiteY14" fmla="*/ 1813936 h 1813936"/>
              <a:gd name="connsiteX15" fmla="*/ 5320834 w 5783515"/>
              <a:gd name="connsiteY15" fmla="*/ 1813936 h 1813936"/>
              <a:gd name="connsiteX16" fmla="*/ 4800317 w 5783515"/>
              <a:gd name="connsiteY16" fmla="*/ 1813936 h 1813936"/>
              <a:gd name="connsiteX17" fmla="*/ 4106296 w 5783515"/>
              <a:gd name="connsiteY17" fmla="*/ 1813936 h 1813936"/>
              <a:gd name="connsiteX18" fmla="*/ 3470109 w 5783515"/>
              <a:gd name="connsiteY18" fmla="*/ 1813936 h 1813936"/>
              <a:gd name="connsiteX19" fmla="*/ 2833922 w 5783515"/>
              <a:gd name="connsiteY19" fmla="*/ 1813936 h 1813936"/>
              <a:gd name="connsiteX20" fmla="*/ 2255571 w 5783515"/>
              <a:gd name="connsiteY20" fmla="*/ 1813936 h 1813936"/>
              <a:gd name="connsiteX21" fmla="*/ 1792890 w 5783515"/>
              <a:gd name="connsiteY21" fmla="*/ 1813936 h 1813936"/>
              <a:gd name="connsiteX22" fmla="*/ 1098868 w 5783515"/>
              <a:gd name="connsiteY22" fmla="*/ 1813936 h 1813936"/>
              <a:gd name="connsiteX23" fmla="*/ 636187 w 5783515"/>
              <a:gd name="connsiteY23" fmla="*/ 1813936 h 1813936"/>
              <a:gd name="connsiteX24" fmla="*/ 0 w 5783515"/>
              <a:gd name="connsiteY24" fmla="*/ 1813936 h 1813936"/>
              <a:gd name="connsiteX25" fmla="*/ 0 w 5783515"/>
              <a:gd name="connsiteY25" fmla="*/ 1396731 h 1813936"/>
              <a:gd name="connsiteX26" fmla="*/ 0 w 5783515"/>
              <a:gd name="connsiteY26" fmla="*/ 997665 h 1813936"/>
              <a:gd name="connsiteX27" fmla="*/ 0 w 5783515"/>
              <a:gd name="connsiteY27" fmla="*/ 507902 h 1813936"/>
              <a:gd name="connsiteX28" fmla="*/ 0 w 5783515"/>
              <a:gd name="connsiteY28" fmla="*/ 0 h 1813936"/>
              <a:gd name="connsiteX29" fmla="*/ 187742 w 5783515"/>
              <a:gd name="connsiteY29" fmla="*/ 187742 h 1813936"/>
              <a:gd name="connsiteX30" fmla="*/ 187742 w 5783515"/>
              <a:gd name="connsiteY30" fmla="*/ 652841 h 1813936"/>
              <a:gd name="connsiteX31" fmla="*/ 187742 w 5783515"/>
              <a:gd name="connsiteY31" fmla="*/ 1117941 h 1813936"/>
              <a:gd name="connsiteX32" fmla="*/ 187742 w 5783515"/>
              <a:gd name="connsiteY32" fmla="*/ 1626194 h 1813936"/>
              <a:gd name="connsiteX33" fmla="*/ 782625 w 5783515"/>
              <a:gd name="connsiteY33" fmla="*/ 1626194 h 1813936"/>
              <a:gd name="connsiteX34" fmla="*/ 1269348 w 5783515"/>
              <a:gd name="connsiteY34" fmla="*/ 1626194 h 1813936"/>
              <a:gd name="connsiteX35" fmla="*/ 1647910 w 5783515"/>
              <a:gd name="connsiteY35" fmla="*/ 1626194 h 1813936"/>
              <a:gd name="connsiteX36" fmla="*/ 2188713 w 5783515"/>
              <a:gd name="connsiteY36" fmla="*/ 1626194 h 1813936"/>
              <a:gd name="connsiteX37" fmla="*/ 2783597 w 5783515"/>
              <a:gd name="connsiteY37" fmla="*/ 1626194 h 1813936"/>
              <a:gd name="connsiteX38" fmla="*/ 3432561 w 5783515"/>
              <a:gd name="connsiteY38" fmla="*/ 1626194 h 1813936"/>
              <a:gd name="connsiteX39" fmla="*/ 4081524 w 5783515"/>
              <a:gd name="connsiteY39" fmla="*/ 1626194 h 1813936"/>
              <a:gd name="connsiteX40" fmla="*/ 4622327 w 5783515"/>
              <a:gd name="connsiteY40" fmla="*/ 1626194 h 1813936"/>
              <a:gd name="connsiteX41" fmla="*/ 5595773 w 5783515"/>
              <a:gd name="connsiteY41" fmla="*/ 1626194 h 1813936"/>
              <a:gd name="connsiteX42" fmla="*/ 5595773 w 5783515"/>
              <a:gd name="connsiteY42" fmla="*/ 1161095 h 1813936"/>
              <a:gd name="connsiteX43" fmla="*/ 5595773 w 5783515"/>
              <a:gd name="connsiteY43" fmla="*/ 652841 h 1813936"/>
              <a:gd name="connsiteX44" fmla="*/ 5595773 w 5783515"/>
              <a:gd name="connsiteY44" fmla="*/ 187742 h 1813936"/>
              <a:gd name="connsiteX45" fmla="*/ 5163131 w 5783515"/>
              <a:gd name="connsiteY45" fmla="*/ 187742 h 1813936"/>
              <a:gd name="connsiteX46" fmla="*/ 4622327 w 5783515"/>
              <a:gd name="connsiteY46" fmla="*/ 187742 h 1813936"/>
              <a:gd name="connsiteX47" fmla="*/ 4189685 w 5783515"/>
              <a:gd name="connsiteY47" fmla="*/ 187742 h 1813936"/>
              <a:gd name="connsiteX48" fmla="*/ 3702962 w 5783515"/>
              <a:gd name="connsiteY48" fmla="*/ 187742 h 1813936"/>
              <a:gd name="connsiteX49" fmla="*/ 3216239 w 5783515"/>
              <a:gd name="connsiteY49" fmla="*/ 187742 h 1813936"/>
              <a:gd name="connsiteX50" fmla="*/ 2729517 w 5783515"/>
              <a:gd name="connsiteY50" fmla="*/ 187742 h 1813936"/>
              <a:gd name="connsiteX51" fmla="*/ 2134633 w 5783515"/>
              <a:gd name="connsiteY51" fmla="*/ 187742 h 1813936"/>
              <a:gd name="connsiteX52" fmla="*/ 1647910 w 5783515"/>
              <a:gd name="connsiteY52" fmla="*/ 187742 h 1813936"/>
              <a:gd name="connsiteX53" fmla="*/ 998947 w 5783515"/>
              <a:gd name="connsiteY53" fmla="*/ 187742 h 1813936"/>
              <a:gd name="connsiteX54" fmla="*/ 187742 w 5783515"/>
              <a:gd name="connsiteY54" fmla="*/ 187742 h 18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3515" h="1813936" fill="none" extrusionOk="0">
                <a:moveTo>
                  <a:pt x="0" y="0"/>
                </a:moveTo>
                <a:cubicBezTo>
                  <a:pt x="197815" y="-26359"/>
                  <a:pt x="205371" y="4187"/>
                  <a:pt x="404846" y="0"/>
                </a:cubicBezTo>
                <a:cubicBezTo>
                  <a:pt x="604321" y="-4187"/>
                  <a:pt x="864587" y="42161"/>
                  <a:pt x="983198" y="0"/>
                </a:cubicBezTo>
                <a:cubicBezTo>
                  <a:pt x="1101809" y="-42161"/>
                  <a:pt x="1343579" y="24860"/>
                  <a:pt x="1619384" y="0"/>
                </a:cubicBezTo>
                <a:cubicBezTo>
                  <a:pt x="1895189" y="-24860"/>
                  <a:pt x="1934533" y="792"/>
                  <a:pt x="2082065" y="0"/>
                </a:cubicBezTo>
                <a:cubicBezTo>
                  <a:pt x="2229597" y="-792"/>
                  <a:pt x="2337768" y="47"/>
                  <a:pt x="2544747" y="0"/>
                </a:cubicBezTo>
                <a:cubicBezTo>
                  <a:pt x="2751726" y="-47"/>
                  <a:pt x="2959556" y="2974"/>
                  <a:pt x="3123098" y="0"/>
                </a:cubicBezTo>
                <a:cubicBezTo>
                  <a:pt x="3286640" y="-2974"/>
                  <a:pt x="3429077" y="50347"/>
                  <a:pt x="3585779" y="0"/>
                </a:cubicBezTo>
                <a:cubicBezTo>
                  <a:pt x="3742481" y="-50347"/>
                  <a:pt x="3965141" y="22036"/>
                  <a:pt x="4221966" y="0"/>
                </a:cubicBezTo>
                <a:cubicBezTo>
                  <a:pt x="4478791" y="-22036"/>
                  <a:pt x="4572778" y="29049"/>
                  <a:pt x="4915988" y="0"/>
                </a:cubicBezTo>
                <a:cubicBezTo>
                  <a:pt x="5259198" y="-29049"/>
                  <a:pt x="5416959" y="74946"/>
                  <a:pt x="5783515" y="0"/>
                </a:cubicBezTo>
                <a:cubicBezTo>
                  <a:pt x="5835654" y="165037"/>
                  <a:pt x="5729359" y="316504"/>
                  <a:pt x="5783515" y="453484"/>
                </a:cubicBezTo>
                <a:cubicBezTo>
                  <a:pt x="5837671" y="590464"/>
                  <a:pt x="5757639" y="843595"/>
                  <a:pt x="5783515" y="943247"/>
                </a:cubicBezTo>
                <a:cubicBezTo>
                  <a:pt x="5809391" y="1042899"/>
                  <a:pt x="5726950" y="1200702"/>
                  <a:pt x="5783515" y="1414870"/>
                </a:cubicBezTo>
                <a:cubicBezTo>
                  <a:pt x="5840080" y="1629038"/>
                  <a:pt x="5766906" y="1669050"/>
                  <a:pt x="5783515" y="1813936"/>
                </a:cubicBezTo>
                <a:cubicBezTo>
                  <a:pt x="5676035" y="1821711"/>
                  <a:pt x="5526700" y="1779573"/>
                  <a:pt x="5320834" y="1813936"/>
                </a:cubicBezTo>
                <a:cubicBezTo>
                  <a:pt x="5114968" y="1848299"/>
                  <a:pt x="5053506" y="1755239"/>
                  <a:pt x="4800317" y="1813936"/>
                </a:cubicBezTo>
                <a:cubicBezTo>
                  <a:pt x="4547128" y="1872633"/>
                  <a:pt x="4390864" y="1745617"/>
                  <a:pt x="4106296" y="1813936"/>
                </a:cubicBezTo>
                <a:cubicBezTo>
                  <a:pt x="3821728" y="1882255"/>
                  <a:pt x="3713725" y="1812162"/>
                  <a:pt x="3470109" y="1813936"/>
                </a:cubicBezTo>
                <a:cubicBezTo>
                  <a:pt x="3226493" y="1815710"/>
                  <a:pt x="3140003" y="1799643"/>
                  <a:pt x="2833922" y="1813936"/>
                </a:cubicBezTo>
                <a:cubicBezTo>
                  <a:pt x="2527841" y="1828229"/>
                  <a:pt x="2500092" y="1777760"/>
                  <a:pt x="2255571" y="1813936"/>
                </a:cubicBezTo>
                <a:cubicBezTo>
                  <a:pt x="2011050" y="1850112"/>
                  <a:pt x="1967760" y="1783921"/>
                  <a:pt x="1792890" y="1813936"/>
                </a:cubicBezTo>
                <a:cubicBezTo>
                  <a:pt x="1618020" y="1843951"/>
                  <a:pt x="1264706" y="1800283"/>
                  <a:pt x="1098868" y="1813936"/>
                </a:cubicBezTo>
                <a:cubicBezTo>
                  <a:pt x="933030" y="1827589"/>
                  <a:pt x="852568" y="1790045"/>
                  <a:pt x="636187" y="1813936"/>
                </a:cubicBezTo>
                <a:cubicBezTo>
                  <a:pt x="419806" y="1837827"/>
                  <a:pt x="248234" y="1799770"/>
                  <a:pt x="0" y="1813936"/>
                </a:cubicBezTo>
                <a:cubicBezTo>
                  <a:pt x="-31702" y="1671958"/>
                  <a:pt x="1289" y="1509781"/>
                  <a:pt x="0" y="1396731"/>
                </a:cubicBezTo>
                <a:cubicBezTo>
                  <a:pt x="-1289" y="1283682"/>
                  <a:pt x="13184" y="1180635"/>
                  <a:pt x="0" y="997665"/>
                </a:cubicBezTo>
                <a:cubicBezTo>
                  <a:pt x="-13184" y="814695"/>
                  <a:pt x="3221" y="697419"/>
                  <a:pt x="0" y="507902"/>
                </a:cubicBezTo>
                <a:cubicBezTo>
                  <a:pt x="-3221" y="318385"/>
                  <a:pt x="35106" y="219840"/>
                  <a:pt x="0" y="0"/>
                </a:cubicBezTo>
                <a:close/>
                <a:moveTo>
                  <a:pt x="187742" y="187742"/>
                </a:moveTo>
                <a:cubicBezTo>
                  <a:pt x="204270" y="305040"/>
                  <a:pt x="158139" y="558211"/>
                  <a:pt x="187742" y="652841"/>
                </a:cubicBezTo>
                <a:cubicBezTo>
                  <a:pt x="217345" y="747471"/>
                  <a:pt x="163265" y="952612"/>
                  <a:pt x="187742" y="1117941"/>
                </a:cubicBezTo>
                <a:cubicBezTo>
                  <a:pt x="212219" y="1283270"/>
                  <a:pt x="168250" y="1428076"/>
                  <a:pt x="187742" y="1626194"/>
                </a:cubicBezTo>
                <a:cubicBezTo>
                  <a:pt x="370240" y="1577140"/>
                  <a:pt x="501306" y="1681681"/>
                  <a:pt x="782625" y="1626194"/>
                </a:cubicBezTo>
                <a:cubicBezTo>
                  <a:pt x="1063944" y="1570707"/>
                  <a:pt x="1138425" y="1680718"/>
                  <a:pt x="1269348" y="1626194"/>
                </a:cubicBezTo>
                <a:cubicBezTo>
                  <a:pt x="1400271" y="1571670"/>
                  <a:pt x="1481952" y="1654412"/>
                  <a:pt x="1647910" y="1626194"/>
                </a:cubicBezTo>
                <a:cubicBezTo>
                  <a:pt x="1813868" y="1597976"/>
                  <a:pt x="2056926" y="1664420"/>
                  <a:pt x="2188713" y="1626194"/>
                </a:cubicBezTo>
                <a:cubicBezTo>
                  <a:pt x="2320500" y="1587968"/>
                  <a:pt x="2627604" y="1628272"/>
                  <a:pt x="2783597" y="1626194"/>
                </a:cubicBezTo>
                <a:cubicBezTo>
                  <a:pt x="2939590" y="1624116"/>
                  <a:pt x="3244849" y="1675823"/>
                  <a:pt x="3432561" y="1626194"/>
                </a:cubicBezTo>
                <a:cubicBezTo>
                  <a:pt x="3620273" y="1576565"/>
                  <a:pt x="3896591" y="1697694"/>
                  <a:pt x="4081524" y="1626194"/>
                </a:cubicBezTo>
                <a:cubicBezTo>
                  <a:pt x="4266457" y="1554694"/>
                  <a:pt x="4513846" y="1644567"/>
                  <a:pt x="4622327" y="1626194"/>
                </a:cubicBezTo>
                <a:cubicBezTo>
                  <a:pt x="4730808" y="1607821"/>
                  <a:pt x="5382586" y="1727685"/>
                  <a:pt x="5595773" y="1626194"/>
                </a:cubicBezTo>
                <a:cubicBezTo>
                  <a:pt x="5585574" y="1415041"/>
                  <a:pt x="5612257" y="1342956"/>
                  <a:pt x="5595773" y="1161095"/>
                </a:cubicBezTo>
                <a:cubicBezTo>
                  <a:pt x="5579289" y="979234"/>
                  <a:pt x="5601334" y="817570"/>
                  <a:pt x="5595773" y="652841"/>
                </a:cubicBezTo>
                <a:cubicBezTo>
                  <a:pt x="5590212" y="488112"/>
                  <a:pt x="5619579" y="313828"/>
                  <a:pt x="5595773" y="187742"/>
                </a:cubicBezTo>
                <a:cubicBezTo>
                  <a:pt x="5507936" y="202849"/>
                  <a:pt x="5312493" y="163170"/>
                  <a:pt x="5163131" y="187742"/>
                </a:cubicBezTo>
                <a:cubicBezTo>
                  <a:pt x="5013769" y="212314"/>
                  <a:pt x="4789275" y="174696"/>
                  <a:pt x="4622327" y="187742"/>
                </a:cubicBezTo>
                <a:cubicBezTo>
                  <a:pt x="4455379" y="200788"/>
                  <a:pt x="4380895" y="144135"/>
                  <a:pt x="4189685" y="187742"/>
                </a:cubicBezTo>
                <a:cubicBezTo>
                  <a:pt x="3998475" y="231349"/>
                  <a:pt x="3824194" y="150349"/>
                  <a:pt x="3702962" y="187742"/>
                </a:cubicBezTo>
                <a:cubicBezTo>
                  <a:pt x="3581730" y="225135"/>
                  <a:pt x="3456328" y="180576"/>
                  <a:pt x="3216239" y="187742"/>
                </a:cubicBezTo>
                <a:cubicBezTo>
                  <a:pt x="2976150" y="194908"/>
                  <a:pt x="2863158" y="132516"/>
                  <a:pt x="2729517" y="187742"/>
                </a:cubicBezTo>
                <a:cubicBezTo>
                  <a:pt x="2595876" y="242968"/>
                  <a:pt x="2309093" y="158179"/>
                  <a:pt x="2134633" y="187742"/>
                </a:cubicBezTo>
                <a:cubicBezTo>
                  <a:pt x="1960173" y="217305"/>
                  <a:pt x="1756385" y="152078"/>
                  <a:pt x="1647910" y="187742"/>
                </a:cubicBezTo>
                <a:cubicBezTo>
                  <a:pt x="1539435" y="223406"/>
                  <a:pt x="1239720" y="132036"/>
                  <a:pt x="998947" y="187742"/>
                </a:cubicBezTo>
                <a:cubicBezTo>
                  <a:pt x="758174" y="243448"/>
                  <a:pt x="561015" y="128099"/>
                  <a:pt x="187742" y="187742"/>
                </a:cubicBezTo>
                <a:close/>
              </a:path>
              <a:path w="5783515" h="1813936" stroke="0" extrusionOk="0">
                <a:moveTo>
                  <a:pt x="0" y="0"/>
                </a:moveTo>
                <a:cubicBezTo>
                  <a:pt x="248558" y="-49344"/>
                  <a:pt x="324706" y="32255"/>
                  <a:pt x="520516" y="0"/>
                </a:cubicBezTo>
                <a:cubicBezTo>
                  <a:pt x="716326" y="-32255"/>
                  <a:pt x="957435" y="66739"/>
                  <a:pt x="1156703" y="0"/>
                </a:cubicBezTo>
                <a:cubicBezTo>
                  <a:pt x="1355971" y="-66739"/>
                  <a:pt x="1688123" y="74842"/>
                  <a:pt x="1850725" y="0"/>
                </a:cubicBezTo>
                <a:cubicBezTo>
                  <a:pt x="2013327" y="-74842"/>
                  <a:pt x="2127399" y="50673"/>
                  <a:pt x="2313406" y="0"/>
                </a:cubicBezTo>
                <a:cubicBezTo>
                  <a:pt x="2499413" y="-50673"/>
                  <a:pt x="2748475" y="4469"/>
                  <a:pt x="3007428" y="0"/>
                </a:cubicBezTo>
                <a:cubicBezTo>
                  <a:pt x="3266381" y="-4469"/>
                  <a:pt x="3321227" y="24196"/>
                  <a:pt x="3527944" y="0"/>
                </a:cubicBezTo>
                <a:cubicBezTo>
                  <a:pt x="3734661" y="-24196"/>
                  <a:pt x="3764064" y="40346"/>
                  <a:pt x="3932790" y="0"/>
                </a:cubicBezTo>
                <a:cubicBezTo>
                  <a:pt x="4101516" y="-40346"/>
                  <a:pt x="4222992" y="52317"/>
                  <a:pt x="4453307" y="0"/>
                </a:cubicBezTo>
                <a:cubicBezTo>
                  <a:pt x="4683622" y="-52317"/>
                  <a:pt x="4802329" y="69990"/>
                  <a:pt x="5089493" y="0"/>
                </a:cubicBezTo>
                <a:cubicBezTo>
                  <a:pt x="5376657" y="-69990"/>
                  <a:pt x="5569201" y="80022"/>
                  <a:pt x="5783515" y="0"/>
                </a:cubicBezTo>
                <a:cubicBezTo>
                  <a:pt x="5836990" y="185544"/>
                  <a:pt x="5776795" y="271860"/>
                  <a:pt x="5783515" y="489763"/>
                </a:cubicBezTo>
                <a:cubicBezTo>
                  <a:pt x="5790235" y="707666"/>
                  <a:pt x="5771657" y="751685"/>
                  <a:pt x="5783515" y="888829"/>
                </a:cubicBezTo>
                <a:cubicBezTo>
                  <a:pt x="5795373" y="1025973"/>
                  <a:pt x="5739379" y="1242480"/>
                  <a:pt x="5783515" y="1360452"/>
                </a:cubicBezTo>
                <a:cubicBezTo>
                  <a:pt x="5827651" y="1478424"/>
                  <a:pt x="5753247" y="1624810"/>
                  <a:pt x="5783515" y="1813936"/>
                </a:cubicBezTo>
                <a:cubicBezTo>
                  <a:pt x="5626324" y="1860566"/>
                  <a:pt x="5399983" y="1797727"/>
                  <a:pt x="5089493" y="1813936"/>
                </a:cubicBezTo>
                <a:cubicBezTo>
                  <a:pt x="4779003" y="1830145"/>
                  <a:pt x="4668915" y="1775108"/>
                  <a:pt x="4511142" y="1813936"/>
                </a:cubicBezTo>
                <a:cubicBezTo>
                  <a:pt x="4353369" y="1852764"/>
                  <a:pt x="4043504" y="1800985"/>
                  <a:pt x="3874955" y="1813936"/>
                </a:cubicBezTo>
                <a:cubicBezTo>
                  <a:pt x="3706406" y="1826887"/>
                  <a:pt x="3423328" y="1811110"/>
                  <a:pt x="3296604" y="1813936"/>
                </a:cubicBezTo>
                <a:cubicBezTo>
                  <a:pt x="3169880" y="1816762"/>
                  <a:pt x="2885152" y="1762520"/>
                  <a:pt x="2602582" y="1813936"/>
                </a:cubicBezTo>
                <a:cubicBezTo>
                  <a:pt x="2320012" y="1865352"/>
                  <a:pt x="2351549" y="1789488"/>
                  <a:pt x="2197736" y="1813936"/>
                </a:cubicBezTo>
                <a:cubicBezTo>
                  <a:pt x="2043923" y="1838384"/>
                  <a:pt x="1899303" y="1798041"/>
                  <a:pt x="1677219" y="1813936"/>
                </a:cubicBezTo>
                <a:cubicBezTo>
                  <a:pt x="1455135" y="1829831"/>
                  <a:pt x="1226529" y="1746828"/>
                  <a:pt x="1098868" y="1813936"/>
                </a:cubicBezTo>
                <a:cubicBezTo>
                  <a:pt x="971207" y="1881044"/>
                  <a:pt x="787655" y="1772212"/>
                  <a:pt x="694022" y="1813936"/>
                </a:cubicBezTo>
                <a:cubicBezTo>
                  <a:pt x="600389" y="1855660"/>
                  <a:pt x="146196" y="1798730"/>
                  <a:pt x="0" y="1813936"/>
                </a:cubicBezTo>
                <a:cubicBezTo>
                  <a:pt x="-12591" y="1635665"/>
                  <a:pt x="3423" y="1450603"/>
                  <a:pt x="0" y="1342313"/>
                </a:cubicBezTo>
                <a:cubicBezTo>
                  <a:pt x="-3423" y="1234023"/>
                  <a:pt x="27420" y="993096"/>
                  <a:pt x="0" y="852550"/>
                </a:cubicBezTo>
                <a:cubicBezTo>
                  <a:pt x="-27420" y="712004"/>
                  <a:pt x="38894" y="650802"/>
                  <a:pt x="0" y="453484"/>
                </a:cubicBezTo>
                <a:cubicBezTo>
                  <a:pt x="-38894" y="256166"/>
                  <a:pt x="29281" y="145536"/>
                  <a:pt x="0" y="0"/>
                </a:cubicBezTo>
                <a:close/>
                <a:moveTo>
                  <a:pt x="187742" y="187742"/>
                </a:moveTo>
                <a:cubicBezTo>
                  <a:pt x="202603" y="384230"/>
                  <a:pt x="152461" y="461711"/>
                  <a:pt x="187742" y="624072"/>
                </a:cubicBezTo>
                <a:cubicBezTo>
                  <a:pt x="223023" y="786433"/>
                  <a:pt x="183001" y="990677"/>
                  <a:pt x="187742" y="1103556"/>
                </a:cubicBezTo>
                <a:cubicBezTo>
                  <a:pt x="192483" y="1216435"/>
                  <a:pt x="176918" y="1475986"/>
                  <a:pt x="187742" y="1626194"/>
                </a:cubicBezTo>
                <a:cubicBezTo>
                  <a:pt x="372355" y="1607377"/>
                  <a:pt x="463862" y="1634177"/>
                  <a:pt x="566304" y="1626194"/>
                </a:cubicBezTo>
                <a:cubicBezTo>
                  <a:pt x="668746" y="1618211"/>
                  <a:pt x="812276" y="1674900"/>
                  <a:pt x="998947" y="1626194"/>
                </a:cubicBezTo>
                <a:cubicBezTo>
                  <a:pt x="1185618" y="1577488"/>
                  <a:pt x="1237500" y="1641579"/>
                  <a:pt x="1377509" y="1626194"/>
                </a:cubicBezTo>
                <a:cubicBezTo>
                  <a:pt x="1517518" y="1610809"/>
                  <a:pt x="1685417" y="1667583"/>
                  <a:pt x="1864232" y="1626194"/>
                </a:cubicBezTo>
                <a:cubicBezTo>
                  <a:pt x="2043047" y="1584805"/>
                  <a:pt x="2113288" y="1645337"/>
                  <a:pt x="2350954" y="1626194"/>
                </a:cubicBezTo>
                <a:cubicBezTo>
                  <a:pt x="2588620" y="1607051"/>
                  <a:pt x="2681176" y="1675788"/>
                  <a:pt x="2999918" y="1626194"/>
                </a:cubicBezTo>
                <a:cubicBezTo>
                  <a:pt x="3318660" y="1576600"/>
                  <a:pt x="3375353" y="1687750"/>
                  <a:pt x="3540721" y="1626194"/>
                </a:cubicBezTo>
                <a:cubicBezTo>
                  <a:pt x="3706089" y="1564638"/>
                  <a:pt x="3893093" y="1641182"/>
                  <a:pt x="4081524" y="1626194"/>
                </a:cubicBezTo>
                <a:cubicBezTo>
                  <a:pt x="4269955" y="1611206"/>
                  <a:pt x="4367039" y="1650610"/>
                  <a:pt x="4460086" y="1626194"/>
                </a:cubicBezTo>
                <a:cubicBezTo>
                  <a:pt x="4553133" y="1601778"/>
                  <a:pt x="4919791" y="1672570"/>
                  <a:pt x="5054970" y="1626194"/>
                </a:cubicBezTo>
                <a:cubicBezTo>
                  <a:pt x="5190149" y="1579818"/>
                  <a:pt x="5456005" y="1675484"/>
                  <a:pt x="5595773" y="1626194"/>
                </a:cubicBezTo>
                <a:cubicBezTo>
                  <a:pt x="5559117" y="1425758"/>
                  <a:pt x="5631142" y="1367996"/>
                  <a:pt x="5595773" y="1161095"/>
                </a:cubicBezTo>
                <a:cubicBezTo>
                  <a:pt x="5560404" y="954194"/>
                  <a:pt x="5640150" y="790781"/>
                  <a:pt x="5595773" y="681611"/>
                </a:cubicBezTo>
                <a:cubicBezTo>
                  <a:pt x="5551396" y="572441"/>
                  <a:pt x="5650606" y="330059"/>
                  <a:pt x="5595773" y="187742"/>
                </a:cubicBezTo>
                <a:cubicBezTo>
                  <a:pt x="5466460" y="230874"/>
                  <a:pt x="5306406" y="134158"/>
                  <a:pt x="5054970" y="187742"/>
                </a:cubicBezTo>
                <a:cubicBezTo>
                  <a:pt x="4803534" y="241326"/>
                  <a:pt x="4744378" y="131770"/>
                  <a:pt x="4514167" y="187742"/>
                </a:cubicBezTo>
                <a:cubicBezTo>
                  <a:pt x="4283956" y="243714"/>
                  <a:pt x="4260299" y="153993"/>
                  <a:pt x="4135605" y="187742"/>
                </a:cubicBezTo>
                <a:cubicBezTo>
                  <a:pt x="4010911" y="221491"/>
                  <a:pt x="3936289" y="174048"/>
                  <a:pt x="3757042" y="187742"/>
                </a:cubicBezTo>
                <a:cubicBezTo>
                  <a:pt x="3577795" y="201436"/>
                  <a:pt x="3240289" y="137185"/>
                  <a:pt x="3108079" y="187742"/>
                </a:cubicBezTo>
                <a:cubicBezTo>
                  <a:pt x="2975869" y="238299"/>
                  <a:pt x="2604077" y="131214"/>
                  <a:pt x="2459115" y="187742"/>
                </a:cubicBezTo>
                <a:cubicBezTo>
                  <a:pt x="2314153" y="244270"/>
                  <a:pt x="2160511" y="177481"/>
                  <a:pt x="2080553" y="187742"/>
                </a:cubicBezTo>
                <a:cubicBezTo>
                  <a:pt x="2000595" y="198003"/>
                  <a:pt x="1714445" y="180249"/>
                  <a:pt x="1485669" y="187742"/>
                </a:cubicBezTo>
                <a:cubicBezTo>
                  <a:pt x="1256893" y="195235"/>
                  <a:pt x="1115045" y="156664"/>
                  <a:pt x="998947" y="187742"/>
                </a:cubicBezTo>
                <a:cubicBezTo>
                  <a:pt x="882849" y="218820"/>
                  <a:pt x="538792" y="90781"/>
                  <a:pt x="187742" y="187742"/>
                </a:cubicBezTo>
                <a:close/>
              </a:path>
            </a:pathLst>
          </a:custGeom>
          <a:solidFill>
            <a:srgbClr val="00B0F0"/>
          </a:solidFill>
          <a:ln w="3175">
            <a:solidFill>
              <a:schemeClr val="accent1">
                <a:lumMod val="50000"/>
              </a:schemeClr>
            </a:solidFill>
            <a:extLst>
              <a:ext uri="{C807C97D-BFC1-408E-A445-0C87EB9F89A2}">
                <ask:lineSketchStyleProps xmlns:ask="http://schemas.microsoft.com/office/drawing/2018/sketchyshapes" sd="2289406573">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a:latin typeface="Times New Roman" pitchFamily="18" charset="0"/>
                <a:cs typeface="Times New Roman" pitchFamily="18" charset="0"/>
              </a:rPr>
              <a:t>ngồi xuống nhọ lưng, quệt ngang nhọ mũi, suốt tám giờ chân than mặt bụi, nước tu ừng ực, bóng nhẫy mồ hôi, thở qua tai.</a:t>
            </a:r>
            <a:endParaRPr lang="en-US" sz="2400" dirty="0"/>
          </a:p>
        </p:txBody>
      </p:sp>
      <p:sp>
        <p:nvSpPr>
          <p:cNvPr id="44" name="AutoShape 10">
            <a:extLst>
              <a:ext uri="{FF2B5EF4-FFF2-40B4-BE49-F238E27FC236}">
                <a16:creationId xmlns:a16="http://schemas.microsoft.com/office/drawing/2014/main" id="{35B79EB5-9A81-46DD-8273-B28EC2100D40}"/>
              </a:ext>
            </a:extLst>
          </p:cNvPr>
          <p:cNvSpPr>
            <a:spLocks noChangeArrowheads="1"/>
          </p:cNvSpPr>
          <p:nvPr/>
        </p:nvSpPr>
        <p:spPr bwMode="auto">
          <a:xfrm>
            <a:off x="6288946" y="1858148"/>
            <a:ext cx="5903054" cy="1230981"/>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000">
                <a:solidFill>
                  <a:srgbClr val="C00000"/>
                </a:solidFill>
              </a:rPr>
              <a:t>Nghề thợ rèn có những điểm gì vui nhộn ?</a:t>
            </a:r>
          </a:p>
        </p:txBody>
      </p:sp>
      <p:sp>
        <p:nvSpPr>
          <p:cNvPr id="48" name="Frame 47">
            <a:extLst>
              <a:ext uri="{FF2B5EF4-FFF2-40B4-BE49-F238E27FC236}">
                <a16:creationId xmlns:a16="http://schemas.microsoft.com/office/drawing/2014/main" id="{CA160804-AA8A-47BD-B8A7-801158200A6C}"/>
              </a:ext>
            </a:extLst>
          </p:cNvPr>
          <p:cNvSpPr/>
          <p:nvPr/>
        </p:nvSpPr>
        <p:spPr>
          <a:xfrm>
            <a:off x="6507503" y="3471950"/>
            <a:ext cx="5295775" cy="1335751"/>
          </a:xfrm>
          <a:custGeom>
            <a:avLst/>
            <a:gdLst>
              <a:gd name="connsiteX0" fmla="*/ 0 w 5295775"/>
              <a:gd name="connsiteY0" fmla="*/ 0 h 1335751"/>
              <a:gd name="connsiteX1" fmla="*/ 429546 w 5295775"/>
              <a:gd name="connsiteY1" fmla="*/ 0 h 1335751"/>
              <a:gd name="connsiteX2" fmla="*/ 1123881 w 5295775"/>
              <a:gd name="connsiteY2" fmla="*/ 0 h 1335751"/>
              <a:gd name="connsiteX3" fmla="*/ 1606385 w 5295775"/>
              <a:gd name="connsiteY3" fmla="*/ 0 h 1335751"/>
              <a:gd name="connsiteX4" fmla="*/ 2247762 w 5295775"/>
              <a:gd name="connsiteY4" fmla="*/ 0 h 1335751"/>
              <a:gd name="connsiteX5" fmla="*/ 2677308 w 5295775"/>
              <a:gd name="connsiteY5" fmla="*/ 0 h 1335751"/>
              <a:gd name="connsiteX6" fmla="*/ 3318686 w 5295775"/>
              <a:gd name="connsiteY6" fmla="*/ 0 h 1335751"/>
              <a:gd name="connsiteX7" fmla="*/ 4013021 w 5295775"/>
              <a:gd name="connsiteY7" fmla="*/ 0 h 1335751"/>
              <a:gd name="connsiteX8" fmla="*/ 4495525 w 5295775"/>
              <a:gd name="connsiteY8" fmla="*/ 0 h 1335751"/>
              <a:gd name="connsiteX9" fmla="*/ 5295775 w 5295775"/>
              <a:gd name="connsiteY9" fmla="*/ 0 h 1335751"/>
              <a:gd name="connsiteX10" fmla="*/ 5295775 w 5295775"/>
              <a:gd name="connsiteY10" fmla="*/ 445250 h 1335751"/>
              <a:gd name="connsiteX11" fmla="*/ 5295775 w 5295775"/>
              <a:gd name="connsiteY11" fmla="*/ 863786 h 1335751"/>
              <a:gd name="connsiteX12" fmla="*/ 5295775 w 5295775"/>
              <a:gd name="connsiteY12" fmla="*/ 1335751 h 1335751"/>
              <a:gd name="connsiteX13" fmla="*/ 4654398 w 5295775"/>
              <a:gd name="connsiteY13" fmla="*/ 1335751 h 1335751"/>
              <a:gd name="connsiteX14" fmla="*/ 4065978 w 5295775"/>
              <a:gd name="connsiteY14" fmla="*/ 1335751 h 1335751"/>
              <a:gd name="connsiteX15" fmla="*/ 3477559 w 5295775"/>
              <a:gd name="connsiteY15" fmla="*/ 1335751 h 1335751"/>
              <a:gd name="connsiteX16" fmla="*/ 3048013 w 5295775"/>
              <a:gd name="connsiteY16" fmla="*/ 1335751 h 1335751"/>
              <a:gd name="connsiteX17" fmla="*/ 2512551 w 5295775"/>
              <a:gd name="connsiteY17" fmla="*/ 1335751 h 1335751"/>
              <a:gd name="connsiteX18" fmla="*/ 1871174 w 5295775"/>
              <a:gd name="connsiteY18" fmla="*/ 1335751 h 1335751"/>
              <a:gd name="connsiteX19" fmla="*/ 1282754 w 5295775"/>
              <a:gd name="connsiteY19" fmla="*/ 1335751 h 1335751"/>
              <a:gd name="connsiteX20" fmla="*/ 747293 w 5295775"/>
              <a:gd name="connsiteY20" fmla="*/ 1335751 h 1335751"/>
              <a:gd name="connsiteX21" fmla="*/ 0 w 5295775"/>
              <a:gd name="connsiteY21" fmla="*/ 1335751 h 1335751"/>
              <a:gd name="connsiteX22" fmla="*/ 0 w 5295775"/>
              <a:gd name="connsiteY22" fmla="*/ 917216 h 1335751"/>
              <a:gd name="connsiteX23" fmla="*/ 0 w 5295775"/>
              <a:gd name="connsiteY23" fmla="*/ 498680 h 1335751"/>
              <a:gd name="connsiteX24" fmla="*/ 0 w 5295775"/>
              <a:gd name="connsiteY24" fmla="*/ 0 h 1335751"/>
              <a:gd name="connsiteX25" fmla="*/ 138250 w 5295775"/>
              <a:gd name="connsiteY25" fmla="*/ 138250 h 1335751"/>
              <a:gd name="connsiteX26" fmla="*/ 138250 w 5295775"/>
              <a:gd name="connsiteY26" fmla="*/ 689061 h 1335751"/>
              <a:gd name="connsiteX27" fmla="*/ 138250 w 5295775"/>
              <a:gd name="connsiteY27" fmla="*/ 1197501 h 1335751"/>
              <a:gd name="connsiteX28" fmla="*/ 746140 w 5295775"/>
              <a:gd name="connsiteY28" fmla="*/ 1197501 h 1335751"/>
              <a:gd name="connsiteX29" fmla="*/ 1203452 w 5295775"/>
              <a:gd name="connsiteY29" fmla="*/ 1197501 h 1335751"/>
              <a:gd name="connsiteX30" fmla="*/ 1811342 w 5295775"/>
              <a:gd name="connsiteY30" fmla="*/ 1197501 h 1335751"/>
              <a:gd name="connsiteX31" fmla="*/ 2469424 w 5295775"/>
              <a:gd name="connsiteY31" fmla="*/ 1197501 h 1335751"/>
              <a:gd name="connsiteX32" fmla="*/ 3027122 w 5295775"/>
              <a:gd name="connsiteY32" fmla="*/ 1197501 h 1335751"/>
              <a:gd name="connsiteX33" fmla="*/ 3635012 w 5295775"/>
              <a:gd name="connsiteY33" fmla="*/ 1197501 h 1335751"/>
              <a:gd name="connsiteX34" fmla="*/ 4242902 w 5295775"/>
              <a:gd name="connsiteY34" fmla="*/ 1197501 h 1335751"/>
              <a:gd name="connsiteX35" fmla="*/ 5157525 w 5295775"/>
              <a:gd name="connsiteY35" fmla="*/ 1197501 h 1335751"/>
              <a:gd name="connsiteX36" fmla="*/ 5157525 w 5295775"/>
              <a:gd name="connsiteY36" fmla="*/ 689061 h 1335751"/>
              <a:gd name="connsiteX37" fmla="*/ 5157525 w 5295775"/>
              <a:gd name="connsiteY37" fmla="*/ 138250 h 1335751"/>
              <a:gd name="connsiteX38" fmla="*/ 4650021 w 5295775"/>
              <a:gd name="connsiteY38" fmla="*/ 138250 h 1335751"/>
              <a:gd name="connsiteX39" fmla="*/ 3991938 w 5295775"/>
              <a:gd name="connsiteY39" fmla="*/ 138250 h 1335751"/>
              <a:gd name="connsiteX40" fmla="*/ 3384048 w 5295775"/>
              <a:gd name="connsiteY40" fmla="*/ 138250 h 1335751"/>
              <a:gd name="connsiteX41" fmla="*/ 2926736 w 5295775"/>
              <a:gd name="connsiteY41" fmla="*/ 138250 h 1335751"/>
              <a:gd name="connsiteX42" fmla="*/ 2519617 w 5295775"/>
              <a:gd name="connsiteY42" fmla="*/ 138250 h 1335751"/>
              <a:gd name="connsiteX43" fmla="*/ 2062305 w 5295775"/>
              <a:gd name="connsiteY43" fmla="*/ 138250 h 1335751"/>
              <a:gd name="connsiteX44" fmla="*/ 1604994 w 5295775"/>
              <a:gd name="connsiteY44" fmla="*/ 138250 h 1335751"/>
              <a:gd name="connsiteX45" fmla="*/ 1147682 w 5295775"/>
              <a:gd name="connsiteY45" fmla="*/ 138250 h 1335751"/>
              <a:gd name="connsiteX46" fmla="*/ 640177 w 5295775"/>
              <a:gd name="connsiteY46" fmla="*/ 138250 h 1335751"/>
              <a:gd name="connsiteX47" fmla="*/ 138250 w 5295775"/>
              <a:gd name="connsiteY47"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295775" h="1335751" fill="none" extrusionOk="0">
                <a:moveTo>
                  <a:pt x="0" y="0"/>
                </a:moveTo>
                <a:cubicBezTo>
                  <a:pt x="101769" y="-17161"/>
                  <a:pt x="311918" y="38138"/>
                  <a:pt x="429546" y="0"/>
                </a:cubicBezTo>
                <a:cubicBezTo>
                  <a:pt x="547174" y="-38138"/>
                  <a:pt x="872708" y="57000"/>
                  <a:pt x="1123881" y="0"/>
                </a:cubicBezTo>
                <a:cubicBezTo>
                  <a:pt x="1375055" y="-57000"/>
                  <a:pt x="1421874" y="39202"/>
                  <a:pt x="1606385" y="0"/>
                </a:cubicBezTo>
                <a:cubicBezTo>
                  <a:pt x="1790896" y="-39202"/>
                  <a:pt x="1955073" y="38810"/>
                  <a:pt x="2247762" y="0"/>
                </a:cubicBezTo>
                <a:cubicBezTo>
                  <a:pt x="2540451" y="-38810"/>
                  <a:pt x="2570402" y="16224"/>
                  <a:pt x="2677308" y="0"/>
                </a:cubicBezTo>
                <a:cubicBezTo>
                  <a:pt x="2784214" y="-16224"/>
                  <a:pt x="3181804" y="24587"/>
                  <a:pt x="3318686" y="0"/>
                </a:cubicBezTo>
                <a:cubicBezTo>
                  <a:pt x="3455568" y="-24587"/>
                  <a:pt x="3788010" y="81186"/>
                  <a:pt x="4013021" y="0"/>
                </a:cubicBezTo>
                <a:cubicBezTo>
                  <a:pt x="4238033" y="-81186"/>
                  <a:pt x="4349878" y="50551"/>
                  <a:pt x="4495525" y="0"/>
                </a:cubicBezTo>
                <a:cubicBezTo>
                  <a:pt x="4641172" y="-50551"/>
                  <a:pt x="4956879" y="36006"/>
                  <a:pt x="5295775" y="0"/>
                </a:cubicBezTo>
                <a:cubicBezTo>
                  <a:pt x="5327791" y="108844"/>
                  <a:pt x="5259561" y="310369"/>
                  <a:pt x="5295775" y="445250"/>
                </a:cubicBezTo>
                <a:cubicBezTo>
                  <a:pt x="5331989" y="580131"/>
                  <a:pt x="5281175" y="706411"/>
                  <a:pt x="5295775" y="863786"/>
                </a:cubicBezTo>
                <a:cubicBezTo>
                  <a:pt x="5310375" y="1021161"/>
                  <a:pt x="5273244" y="1182044"/>
                  <a:pt x="5295775" y="1335751"/>
                </a:cubicBezTo>
                <a:cubicBezTo>
                  <a:pt x="5160828" y="1377034"/>
                  <a:pt x="4904999" y="1292905"/>
                  <a:pt x="4654398" y="1335751"/>
                </a:cubicBezTo>
                <a:cubicBezTo>
                  <a:pt x="4403797" y="1378597"/>
                  <a:pt x="4223769" y="1318781"/>
                  <a:pt x="4065978" y="1335751"/>
                </a:cubicBezTo>
                <a:cubicBezTo>
                  <a:pt x="3908187" y="1352721"/>
                  <a:pt x="3649279" y="1283395"/>
                  <a:pt x="3477559" y="1335751"/>
                </a:cubicBezTo>
                <a:cubicBezTo>
                  <a:pt x="3305839" y="1388107"/>
                  <a:pt x="3215909" y="1327141"/>
                  <a:pt x="3048013" y="1335751"/>
                </a:cubicBezTo>
                <a:cubicBezTo>
                  <a:pt x="2880117" y="1344361"/>
                  <a:pt x="2660593" y="1301230"/>
                  <a:pt x="2512551" y="1335751"/>
                </a:cubicBezTo>
                <a:cubicBezTo>
                  <a:pt x="2364509" y="1370272"/>
                  <a:pt x="2089750" y="1289067"/>
                  <a:pt x="1871174" y="1335751"/>
                </a:cubicBezTo>
                <a:cubicBezTo>
                  <a:pt x="1652598" y="1382435"/>
                  <a:pt x="1443347" y="1280293"/>
                  <a:pt x="1282754" y="1335751"/>
                </a:cubicBezTo>
                <a:cubicBezTo>
                  <a:pt x="1122161" y="1391209"/>
                  <a:pt x="985970" y="1290875"/>
                  <a:pt x="747293" y="1335751"/>
                </a:cubicBezTo>
                <a:cubicBezTo>
                  <a:pt x="508616" y="1380627"/>
                  <a:pt x="168692" y="1295982"/>
                  <a:pt x="0" y="1335751"/>
                </a:cubicBezTo>
                <a:cubicBezTo>
                  <a:pt x="-26419" y="1180445"/>
                  <a:pt x="6595" y="1011872"/>
                  <a:pt x="0" y="917216"/>
                </a:cubicBezTo>
                <a:cubicBezTo>
                  <a:pt x="-6595" y="822560"/>
                  <a:pt x="39989" y="620699"/>
                  <a:pt x="0" y="498680"/>
                </a:cubicBezTo>
                <a:cubicBezTo>
                  <a:pt x="-39989" y="376661"/>
                  <a:pt x="4661" y="100243"/>
                  <a:pt x="0" y="0"/>
                </a:cubicBezTo>
                <a:close/>
                <a:moveTo>
                  <a:pt x="138250" y="138250"/>
                </a:moveTo>
                <a:cubicBezTo>
                  <a:pt x="152283" y="398502"/>
                  <a:pt x="126057" y="574748"/>
                  <a:pt x="138250" y="689061"/>
                </a:cubicBezTo>
                <a:cubicBezTo>
                  <a:pt x="150443" y="803374"/>
                  <a:pt x="134016" y="971908"/>
                  <a:pt x="138250" y="1197501"/>
                </a:cubicBezTo>
                <a:cubicBezTo>
                  <a:pt x="346821" y="1147687"/>
                  <a:pt x="488540" y="1265108"/>
                  <a:pt x="746140" y="1197501"/>
                </a:cubicBezTo>
                <a:cubicBezTo>
                  <a:pt x="1003740" y="1129894"/>
                  <a:pt x="975986" y="1221726"/>
                  <a:pt x="1203452" y="1197501"/>
                </a:cubicBezTo>
                <a:cubicBezTo>
                  <a:pt x="1430918" y="1173276"/>
                  <a:pt x="1604794" y="1216849"/>
                  <a:pt x="1811342" y="1197501"/>
                </a:cubicBezTo>
                <a:cubicBezTo>
                  <a:pt x="2017890" y="1178153"/>
                  <a:pt x="2162654" y="1201622"/>
                  <a:pt x="2469424" y="1197501"/>
                </a:cubicBezTo>
                <a:cubicBezTo>
                  <a:pt x="2776194" y="1193380"/>
                  <a:pt x="2861380" y="1213169"/>
                  <a:pt x="3027122" y="1197501"/>
                </a:cubicBezTo>
                <a:cubicBezTo>
                  <a:pt x="3192864" y="1181833"/>
                  <a:pt x="3437466" y="1218678"/>
                  <a:pt x="3635012" y="1197501"/>
                </a:cubicBezTo>
                <a:cubicBezTo>
                  <a:pt x="3832558" y="1176324"/>
                  <a:pt x="3983286" y="1261375"/>
                  <a:pt x="4242902" y="1197501"/>
                </a:cubicBezTo>
                <a:cubicBezTo>
                  <a:pt x="4502518" y="1133627"/>
                  <a:pt x="4729941" y="1232981"/>
                  <a:pt x="5157525" y="1197501"/>
                </a:cubicBezTo>
                <a:cubicBezTo>
                  <a:pt x="5141050" y="974479"/>
                  <a:pt x="5164962" y="886598"/>
                  <a:pt x="5157525" y="689061"/>
                </a:cubicBezTo>
                <a:cubicBezTo>
                  <a:pt x="5150088" y="491524"/>
                  <a:pt x="5179718" y="384202"/>
                  <a:pt x="5157525" y="138250"/>
                </a:cubicBezTo>
                <a:cubicBezTo>
                  <a:pt x="4968906" y="147301"/>
                  <a:pt x="4884974" y="82020"/>
                  <a:pt x="4650021" y="138250"/>
                </a:cubicBezTo>
                <a:cubicBezTo>
                  <a:pt x="4415068" y="194480"/>
                  <a:pt x="4132504" y="67260"/>
                  <a:pt x="3991938" y="138250"/>
                </a:cubicBezTo>
                <a:cubicBezTo>
                  <a:pt x="3851372" y="209240"/>
                  <a:pt x="3550408" y="122570"/>
                  <a:pt x="3384048" y="138250"/>
                </a:cubicBezTo>
                <a:cubicBezTo>
                  <a:pt x="3217688" y="153930"/>
                  <a:pt x="3121125" y="92910"/>
                  <a:pt x="2926736" y="138250"/>
                </a:cubicBezTo>
                <a:cubicBezTo>
                  <a:pt x="2732347" y="183590"/>
                  <a:pt x="2663070" y="121049"/>
                  <a:pt x="2519617" y="138250"/>
                </a:cubicBezTo>
                <a:cubicBezTo>
                  <a:pt x="2376164" y="155451"/>
                  <a:pt x="2267418" y="111482"/>
                  <a:pt x="2062305" y="138250"/>
                </a:cubicBezTo>
                <a:cubicBezTo>
                  <a:pt x="1857192" y="165018"/>
                  <a:pt x="1800915" y="113510"/>
                  <a:pt x="1604994" y="138250"/>
                </a:cubicBezTo>
                <a:cubicBezTo>
                  <a:pt x="1409073" y="162990"/>
                  <a:pt x="1303101" y="100867"/>
                  <a:pt x="1147682" y="138250"/>
                </a:cubicBezTo>
                <a:cubicBezTo>
                  <a:pt x="992263" y="175633"/>
                  <a:pt x="790975" y="89944"/>
                  <a:pt x="640177" y="138250"/>
                </a:cubicBezTo>
                <a:cubicBezTo>
                  <a:pt x="489379" y="186556"/>
                  <a:pt x="243437" y="137367"/>
                  <a:pt x="138250" y="138250"/>
                </a:cubicBezTo>
                <a:close/>
              </a:path>
              <a:path w="5295775" h="1335751" stroke="0" extrusionOk="0">
                <a:moveTo>
                  <a:pt x="0" y="0"/>
                </a:moveTo>
                <a:cubicBezTo>
                  <a:pt x="165393" y="-43590"/>
                  <a:pt x="289433" y="39738"/>
                  <a:pt x="535462" y="0"/>
                </a:cubicBezTo>
                <a:cubicBezTo>
                  <a:pt x="781491" y="-39738"/>
                  <a:pt x="843427" y="11504"/>
                  <a:pt x="965008" y="0"/>
                </a:cubicBezTo>
                <a:cubicBezTo>
                  <a:pt x="1086589" y="-11504"/>
                  <a:pt x="1233315" y="5434"/>
                  <a:pt x="1500470" y="0"/>
                </a:cubicBezTo>
                <a:cubicBezTo>
                  <a:pt x="1767625" y="-5434"/>
                  <a:pt x="1812005" y="45385"/>
                  <a:pt x="1982974" y="0"/>
                </a:cubicBezTo>
                <a:cubicBezTo>
                  <a:pt x="2153943" y="-45385"/>
                  <a:pt x="2251101" y="48382"/>
                  <a:pt x="2412520" y="0"/>
                </a:cubicBezTo>
                <a:cubicBezTo>
                  <a:pt x="2573939" y="-48382"/>
                  <a:pt x="2871662" y="66132"/>
                  <a:pt x="3000939" y="0"/>
                </a:cubicBezTo>
                <a:cubicBezTo>
                  <a:pt x="3130216" y="-66132"/>
                  <a:pt x="3368377" y="17583"/>
                  <a:pt x="3483443" y="0"/>
                </a:cubicBezTo>
                <a:cubicBezTo>
                  <a:pt x="3598509" y="-17583"/>
                  <a:pt x="3698554" y="22064"/>
                  <a:pt x="3912989" y="0"/>
                </a:cubicBezTo>
                <a:cubicBezTo>
                  <a:pt x="4127424" y="-22064"/>
                  <a:pt x="4266665" y="44775"/>
                  <a:pt x="4448451" y="0"/>
                </a:cubicBezTo>
                <a:cubicBezTo>
                  <a:pt x="4630237" y="-44775"/>
                  <a:pt x="4898830" y="58140"/>
                  <a:pt x="5295775" y="0"/>
                </a:cubicBezTo>
                <a:cubicBezTo>
                  <a:pt x="5318687" y="194368"/>
                  <a:pt x="5258585" y="295379"/>
                  <a:pt x="5295775" y="471965"/>
                </a:cubicBezTo>
                <a:cubicBezTo>
                  <a:pt x="5332965" y="648552"/>
                  <a:pt x="5278341" y="772605"/>
                  <a:pt x="5295775" y="877143"/>
                </a:cubicBezTo>
                <a:cubicBezTo>
                  <a:pt x="5313209" y="981681"/>
                  <a:pt x="5285686" y="1134801"/>
                  <a:pt x="5295775" y="1335751"/>
                </a:cubicBezTo>
                <a:cubicBezTo>
                  <a:pt x="5002774" y="1340655"/>
                  <a:pt x="4831497" y="1289334"/>
                  <a:pt x="4707356" y="1335751"/>
                </a:cubicBezTo>
                <a:cubicBezTo>
                  <a:pt x="4583215" y="1382168"/>
                  <a:pt x="4445570" y="1284007"/>
                  <a:pt x="4224852" y="1335751"/>
                </a:cubicBezTo>
                <a:cubicBezTo>
                  <a:pt x="4004134" y="1387495"/>
                  <a:pt x="3881219" y="1303245"/>
                  <a:pt x="3583474" y="1335751"/>
                </a:cubicBezTo>
                <a:cubicBezTo>
                  <a:pt x="3285729" y="1368257"/>
                  <a:pt x="3106143" y="1334931"/>
                  <a:pt x="2942097" y="1335751"/>
                </a:cubicBezTo>
                <a:cubicBezTo>
                  <a:pt x="2778051" y="1336571"/>
                  <a:pt x="2502649" y="1306796"/>
                  <a:pt x="2300720" y="1335751"/>
                </a:cubicBezTo>
                <a:cubicBezTo>
                  <a:pt x="2098791" y="1364706"/>
                  <a:pt x="1982334" y="1320411"/>
                  <a:pt x="1818216" y="1335751"/>
                </a:cubicBezTo>
                <a:cubicBezTo>
                  <a:pt x="1654098" y="1351091"/>
                  <a:pt x="1489934" y="1311238"/>
                  <a:pt x="1335712" y="1335751"/>
                </a:cubicBezTo>
                <a:cubicBezTo>
                  <a:pt x="1181490" y="1360264"/>
                  <a:pt x="1008056" y="1279726"/>
                  <a:pt x="800250" y="1335751"/>
                </a:cubicBezTo>
                <a:cubicBezTo>
                  <a:pt x="592444" y="1391776"/>
                  <a:pt x="206463" y="1298527"/>
                  <a:pt x="0" y="1335751"/>
                </a:cubicBezTo>
                <a:cubicBezTo>
                  <a:pt x="-25818" y="1153267"/>
                  <a:pt x="5889" y="1106822"/>
                  <a:pt x="0" y="917216"/>
                </a:cubicBezTo>
                <a:cubicBezTo>
                  <a:pt x="-5889" y="727610"/>
                  <a:pt x="33947" y="577796"/>
                  <a:pt x="0" y="471965"/>
                </a:cubicBezTo>
                <a:cubicBezTo>
                  <a:pt x="-33947" y="366134"/>
                  <a:pt x="44296" y="223836"/>
                  <a:pt x="0" y="0"/>
                </a:cubicBezTo>
                <a:close/>
                <a:moveTo>
                  <a:pt x="138250" y="138250"/>
                </a:moveTo>
                <a:cubicBezTo>
                  <a:pt x="197959" y="309482"/>
                  <a:pt x="99305" y="567710"/>
                  <a:pt x="138250" y="678468"/>
                </a:cubicBezTo>
                <a:cubicBezTo>
                  <a:pt x="177195" y="789226"/>
                  <a:pt x="104355" y="1050372"/>
                  <a:pt x="138250" y="1197501"/>
                </a:cubicBezTo>
                <a:cubicBezTo>
                  <a:pt x="273232" y="1150264"/>
                  <a:pt x="429364" y="1261387"/>
                  <a:pt x="695947" y="1197501"/>
                </a:cubicBezTo>
                <a:cubicBezTo>
                  <a:pt x="962530" y="1133615"/>
                  <a:pt x="1093310" y="1220837"/>
                  <a:pt x="1203452" y="1197501"/>
                </a:cubicBezTo>
                <a:cubicBezTo>
                  <a:pt x="1313594" y="1174165"/>
                  <a:pt x="1495298" y="1235732"/>
                  <a:pt x="1710956" y="1197501"/>
                </a:cubicBezTo>
                <a:cubicBezTo>
                  <a:pt x="1926614" y="1159270"/>
                  <a:pt x="2060919" y="1225959"/>
                  <a:pt x="2218461" y="1197501"/>
                </a:cubicBezTo>
                <a:cubicBezTo>
                  <a:pt x="2376004" y="1169043"/>
                  <a:pt x="2517478" y="1244514"/>
                  <a:pt x="2776158" y="1197501"/>
                </a:cubicBezTo>
                <a:cubicBezTo>
                  <a:pt x="3034838" y="1150488"/>
                  <a:pt x="3032715" y="1202781"/>
                  <a:pt x="3233470" y="1197501"/>
                </a:cubicBezTo>
                <a:cubicBezTo>
                  <a:pt x="3434225" y="1192221"/>
                  <a:pt x="3754564" y="1241339"/>
                  <a:pt x="3891552" y="1197501"/>
                </a:cubicBezTo>
                <a:cubicBezTo>
                  <a:pt x="4028540" y="1153663"/>
                  <a:pt x="4179344" y="1235575"/>
                  <a:pt x="4399057" y="1197501"/>
                </a:cubicBezTo>
                <a:cubicBezTo>
                  <a:pt x="4618770" y="1159427"/>
                  <a:pt x="4813087" y="1287518"/>
                  <a:pt x="5157525" y="1197501"/>
                </a:cubicBezTo>
                <a:cubicBezTo>
                  <a:pt x="5103582" y="1037885"/>
                  <a:pt x="5180940" y="853102"/>
                  <a:pt x="5157525" y="699653"/>
                </a:cubicBezTo>
                <a:cubicBezTo>
                  <a:pt x="5134110" y="546204"/>
                  <a:pt x="5184586" y="284848"/>
                  <a:pt x="5157525" y="138250"/>
                </a:cubicBezTo>
                <a:cubicBezTo>
                  <a:pt x="4960732" y="142411"/>
                  <a:pt x="4842329" y="129636"/>
                  <a:pt x="4700213" y="138250"/>
                </a:cubicBezTo>
                <a:cubicBezTo>
                  <a:pt x="4558097" y="146864"/>
                  <a:pt x="4239814" y="116866"/>
                  <a:pt x="4092323" y="138250"/>
                </a:cubicBezTo>
                <a:cubicBezTo>
                  <a:pt x="3944832" y="159634"/>
                  <a:pt x="3855565" y="119287"/>
                  <a:pt x="3685204" y="138250"/>
                </a:cubicBezTo>
                <a:cubicBezTo>
                  <a:pt x="3514843" y="157213"/>
                  <a:pt x="3455442" y="114410"/>
                  <a:pt x="3227893" y="138250"/>
                </a:cubicBezTo>
                <a:cubicBezTo>
                  <a:pt x="3000344" y="162090"/>
                  <a:pt x="2792615" y="88576"/>
                  <a:pt x="2670195" y="138250"/>
                </a:cubicBezTo>
                <a:cubicBezTo>
                  <a:pt x="2547775" y="187924"/>
                  <a:pt x="2284673" y="91501"/>
                  <a:pt x="2162691" y="138250"/>
                </a:cubicBezTo>
                <a:cubicBezTo>
                  <a:pt x="2040709" y="184999"/>
                  <a:pt x="1645209" y="104001"/>
                  <a:pt x="1504608" y="138250"/>
                </a:cubicBezTo>
                <a:cubicBezTo>
                  <a:pt x="1364007" y="172499"/>
                  <a:pt x="1176467" y="109813"/>
                  <a:pt x="997104" y="138250"/>
                </a:cubicBezTo>
                <a:cubicBezTo>
                  <a:pt x="817741" y="166687"/>
                  <a:pt x="404621" y="51567"/>
                  <a:pt x="138250" y="138250"/>
                </a:cubicBezTo>
                <a:close/>
              </a:path>
            </a:pathLst>
          </a:custGeom>
          <a:solidFill>
            <a:srgbClr val="FFC000"/>
          </a:solidFill>
          <a:ln w="3175">
            <a:solidFill>
              <a:schemeClr val="accent1">
                <a:lumMod val="50000"/>
              </a:schemeClr>
            </a:solidFill>
            <a:extLst>
              <a:ext uri="{C807C97D-BFC1-408E-A445-0C87EB9F89A2}">
                <ask:lineSketchStyleProps xmlns:ask="http://schemas.microsoft.com/office/drawing/2018/sketchyshapes" sd="1655540036">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400" dirty="0">
              <a:latin typeface="Times New Roman" pitchFamily="18" charset="0"/>
              <a:cs typeface="Times New Roman" pitchFamily="18" charset="0"/>
            </a:endParaRPr>
          </a:p>
          <a:p>
            <a:pPr algn="ctr">
              <a:defRPr/>
            </a:pP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bao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tắt</a:t>
            </a:r>
            <a:r>
              <a:rPr lang="en-US" sz="2400" dirty="0">
                <a:latin typeface="Times New Roman" pitchFamily="18" charset="0"/>
                <a:cs typeface="Times New Roman" pitchFamily="18" charset="0"/>
              </a:rPr>
              <a:t>.</a:t>
            </a:r>
          </a:p>
          <a:p>
            <a:pPr algn="ctr">
              <a:defRPr/>
            </a:pPr>
            <a:endParaRPr lang="en-US" sz="2400" dirty="0"/>
          </a:p>
        </p:txBody>
      </p:sp>
      <p:sp>
        <p:nvSpPr>
          <p:cNvPr id="51" name="AutoShape 10">
            <a:extLst>
              <a:ext uri="{FF2B5EF4-FFF2-40B4-BE49-F238E27FC236}">
                <a16:creationId xmlns:a16="http://schemas.microsoft.com/office/drawing/2014/main" id="{4E5CFBCE-172D-4877-9467-76A9E3518660}"/>
              </a:ext>
            </a:extLst>
          </p:cNvPr>
          <p:cNvSpPr>
            <a:spLocks noChangeArrowheads="1"/>
          </p:cNvSpPr>
          <p:nvPr/>
        </p:nvSpPr>
        <p:spPr bwMode="auto">
          <a:xfrm>
            <a:off x="6946082" y="1780636"/>
            <a:ext cx="5207818" cy="1196359"/>
          </a:xfrm>
          <a:prstGeom prst="cloudCallout">
            <a:avLst>
              <a:gd name="adj1" fmla="val -56020"/>
              <a:gd name="adj2" fmla="val 28001"/>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400">
                <a:solidFill>
                  <a:srgbClr val="C00000"/>
                </a:solidFill>
              </a:rPr>
              <a:t>Bài thơ cho các em biết gì về nghề thợ rèn? </a:t>
            </a:r>
          </a:p>
          <a:p>
            <a:pPr algn="ctr" eaLnBrk="1" hangingPunct="1"/>
            <a:endParaRPr lang="en-US" altLang="en-US" sz="2400">
              <a:solidFill>
                <a:srgbClr val="C00000"/>
              </a:solidFill>
            </a:endParaRPr>
          </a:p>
        </p:txBody>
      </p:sp>
      <p:sp>
        <p:nvSpPr>
          <p:cNvPr id="54" name="Frame 53">
            <a:extLst>
              <a:ext uri="{FF2B5EF4-FFF2-40B4-BE49-F238E27FC236}">
                <a16:creationId xmlns:a16="http://schemas.microsoft.com/office/drawing/2014/main" id="{262E2F7D-331B-4813-89D5-A531E847A230}"/>
              </a:ext>
            </a:extLst>
          </p:cNvPr>
          <p:cNvSpPr/>
          <p:nvPr/>
        </p:nvSpPr>
        <p:spPr>
          <a:xfrm>
            <a:off x="6642094" y="3340903"/>
            <a:ext cx="5295775" cy="1335751"/>
          </a:xfrm>
          <a:custGeom>
            <a:avLst/>
            <a:gdLst>
              <a:gd name="connsiteX0" fmla="*/ 0 w 5295775"/>
              <a:gd name="connsiteY0" fmla="*/ 0 h 1335751"/>
              <a:gd name="connsiteX1" fmla="*/ 641377 w 5295775"/>
              <a:gd name="connsiteY1" fmla="*/ 0 h 1335751"/>
              <a:gd name="connsiteX2" fmla="*/ 1282754 w 5295775"/>
              <a:gd name="connsiteY2" fmla="*/ 0 h 1335751"/>
              <a:gd name="connsiteX3" fmla="*/ 1871174 w 5295775"/>
              <a:gd name="connsiteY3" fmla="*/ 0 h 1335751"/>
              <a:gd name="connsiteX4" fmla="*/ 2459593 w 5295775"/>
              <a:gd name="connsiteY4" fmla="*/ 0 h 1335751"/>
              <a:gd name="connsiteX5" fmla="*/ 3048013 w 5295775"/>
              <a:gd name="connsiteY5" fmla="*/ 0 h 1335751"/>
              <a:gd name="connsiteX6" fmla="*/ 3583474 w 5295775"/>
              <a:gd name="connsiteY6" fmla="*/ 0 h 1335751"/>
              <a:gd name="connsiteX7" fmla="*/ 4277809 w 5295775"/>
              <a:gd name="connsiteY7" fmla="*/ 0 h 1335751"/>
              <a:gd name="connsiteX8" fmla="*/ 5295775 w 5295775"/>
              <a:gd name="connsiteY8" fmla="*/ 0 h 1335751"/>
              <a:gd name="connsiteX9" fmla="*/ 5295775 w 5295775"/>
              <a:gd name="connsiteY9" fmla="*/ 405178 h 1335751"/>
              <a:gd name="connsiteX10" fmla="*/ 5295775 w 5295775"/>
              <a:gd name="connsiteY10" fmla="*/ 823713 h 1335751"/>
              <a:gd name="connsiteX11" fmla="*/ 5295775 w 5295775"/>
              <a:gd name="connsiteY11" fmla="*/ 1335751 h 1335751"/>
              <a:gd name="connsiteX12" fmla="*/ 4707356 w 5295775"/>
              <a:gd name="connsiteY12" fmla="*/ 1335751 h 1335751"/>
              <a:gd name="connsiteX13" fmla="*/ 4013021 w 5295775"/>
              <a:gd name="connsiteY13" fmla="*/ 1335751 h 1335751"/>
              <a:gd name="connsiteX14" fmla="*/ 3371643 w 5295775"/>
              <a:gd name="connsiteY14" fmla="*/ 1335751 h 1335751"/>
              <a:gd name="connsiteX15" fmla="*/ 2836182 w 5295775"/>
              <a:gd name="connsiteY15" fmla="*/ 1335751 h 1335751"/>
              <a:gd name="connsiteX16" fmla="*/ 2406636 w 5295775"/>
              <a:gd name="connsiteY16" fmla="*/ 1335751 h 1335751"/>
              <a:gd name="connsiteX17" fmla="*/ 1765258 w 5295775"/>
              <a:gd name="connsiteY17" fmla="*/ 1335751 h 1335751"/>
              <a:gd name="connsiteX18" fmla="*/ 1229797 w 5295775"/>
              <a:gd name="connsiteY18" fmla="*/ 1335751 h 1335751"/>
              <a:gd name="connsiteX19" fmla="*/ 694335 w 5295775"/>
              <a:gd name="connsiteY19" fmla="*/ 1335751 h 1335751"/>
              <a:gd name="connsiteX20" fmla="*/ 0 w 5295775"/>
              <a:gd name="connsiteY20" fmla="*/ 1335751 h 1335751"/>
              <a:gd name="connsiteX21" fmla="*/ 0 w 5295775"/>
              <a:gd name="connsiteY21" fmla="*/ 890501 h 1335751"/>
              <a:gd name="connsiteX22" fmla="*/ 0 w 5295775"/>
              <a:gd name="connsiteY22" fmla="*/ 445250 h 1335751"/>
              <a:gd name="connsiteX23" fmla="*/ 0 w 5295775"/>
              <a:gd name="connsiteY23" fmla="*/ 0 h 1335751"/>
              <a:gd name="connsiteX24" fmla="*/ 138250 w 5295775"/>
              <a:gd name="connsiteY24" fmla="*/ 138250 h 1335751"/>
              <a:gd name="connsiteX25" fmla="*/ 138250 w 5295775"/>
              <a:gd name="connsiteY25" fmla="*/ 646690 h 1335751"/>
              <a:gd name="connsiteX26" fmla="*/ 138250 w 5295775"/>
              <a:gd name="connsiteY26" fmla="*/ 1197501 h 1335751"/>
              <a:gd name="connsiteX27" fmla="*/ 695947 w 5295775"/>
              <a:gd name="connsiteY27" fmla="*/ 1197501 h 1335751"/>
              <a:gd name="connsiteX28" fmla="*/ 1253644 w 5295775"/>
              <a:gd name="connsiteY28" fmla="*/ 1197501 h 1335751"/>
              <a:gd name="connsiteX29" fmla="*/ 1861534 w 5295775"/>
              <a:gd name="connsiteY29" fmla="*/ 1197501 h 1335751"/>
              <a:gd name="connsiteX30" fmla="*/ 2469424 w 5295775"/>
              <a:gd name="connsiteY30" fmla="*/ 1197501 h 1335751"/>
              <a:gd name="connsiteX31" fmla="*/ 3077314 w 5295775"/>
              <a:gd name="connsiteY31" fmla="*/ 1197501 h 1335751"/>
              <a:gd name="connsiteX32" fmla="*/ 3685204 w 5295775"/>
              <a:gd name="connsiteY32" fmla="*/ 1197501 h 1335751"/>
              <a:gd name="connsiteX33" fmla="*/ 4142516 w 5295775"/>
              <a:gd name="connsiteY33" fmla="*/ 1197501 h 1335751"/>
              <a:gd name="connsiteX34" fmla="*/ 4599828 w 5295775"/>
              <a:gd name="connsiteY34" fmla="*/ 1197501 h 1335751"/>
              <a:gd name="connsiteX35" fmla="*/ 5157525 w 5295775"/>
              <a:gd name="connsiteY35" fmla="*/ 1197501 h 1335751"/>
              <a:gd name="connsiteX36" fmla="*/ 5157525 w 5295775"/>
              <a:gd name="connsiteY36" fmla="*/ 699653 h 1335751"/>
              <a:gd name="connsiteX37" fmla="*/ 5157525 w 5295775"/>
              <a:gd name="connsiteY37" fmla="*/ 138250 h 1335751"/>
              <a:gd name="connsiteX38" fmla="*/ 4650021 w 5295775"/>
              <a:gd name="connsiteY38" fmla="*/ 138250 h 1335751"/>
              <a:gd name="connsiteX39" fmla="*/ 4142516 w 5295775"/>
              <a:gd name="connsiteY39" fmla="*/ 138250 h 1335751"/>
              <a:gd name="connsiteX40" fmla="*/ 3534626 w 5295775"/>
              <a:gd name="connsiteY40" fmla="*/ 138250 h 1335751"/>
              <a:gd name="connsiteX41" fmla="*/ 2976929 w 5295775"/>
              <a:gd name="connsiteY41" fmla="*/ 138250 h 1335751"/>
              <a:gd name="connsiteX42" fmla="*/ 2419232 w 5295775"/>
              <a:gd name="connsiteY42" fmla="*/ 138250 h 1335751"/>
              <a:gd name="connsiteX43" fmla="*/ 1861534 w 5295775"/>
              <a:gd name="connsiteY43" fmla="*/ 138250 h 1335751"/>
              <a:gd name="connsiteX44" fmla="*/ 1303837 w 5295775"/>
              <a:gd name="connsiteY44" fmla="*/ 138250 h 1335751"/>
              <a:gd name="connsiteX45" fmla="*/ 896718 w 5295775"/>
              <a:gd name="connsiteY45" fmla="*/ 138250 h 1335751"/>
              <a:gd name="connsiteX46" fmla="*/ 138250 w 5295775"/>
              <a:gd name="connsiteY46" fmla="*/ 138250 h 13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95775" h="1335751" fill="none" extrusionOk="0">
                <a:moveTo>
                  <a:pt x="0" y="0"/>
                </a:moveTo>
                <a:cubicBezTo>
                  <a:pt x="258237" y="-43508"/>
                  <a:pt x="355728" y="51855"/>
                  <a:pt x="641377" y="0"/>
                </a:cubicBezTo>
                <a:cubicBezTo>
                  <a:pt x="927026" y="-51855"/>
                  <a:pt x="975605" y="24033"/>
                  <a:pt x="1282754" y="0"/>
                </a:cubicBezTo>
                <a:cubicBezTo>
                  <a:pt x="1589903" y="-24033"/>
                  <a:pt x="1675163" y="48507"/>
                  <a:pt x="1871174" y="0"/>
                </a:cubicBezTo>
                <a:cubicBezTo>
                  <a:pt x="2067185" y="-48507"/>
                  <a:pt x="2334665" y="3133"/>
                  <a:pt x="2459593" y="0"/>
                </a:cubicBezTo>
                <a:cubicBezTo>
                  <a:pt x="2584521" y="-3133"/>
                  <a:pt x="2762850" y="24674"/>
                  <a:pt x="3048013" y="0"/>
                </a:cubicBezTo>
                <a:cubicBezTo>
                  <a:pt x="3333176" y="-24674"/>
                  <a:pt x="3321429" y="7243"/>
                  <a:pt x="3583474" y="0"/>
                </a:cubicBezTo>
                <a:cubicBezTo>
                  <a:pt x="3845519" y="-7243"/>
                  <a:pt x="4049840" y="49954"/>
                  <a:pt x="4277809" y="0"/>
                </a:cubicBezTo>
                <a:cubicBezTo>
                  <a:pt x="4505779" y="-49954"/>
                  <a:pt x="4843180" y="82290"/>
                  <a:pt x="5295775" y="0"/>
                </a:cubicBezTo>
                <a:cubicBezTo>
                  <a:pt x="5316279" y="97449"/>
                  <a:pt x="5269996" y="268728"/>
                  <a:pt x="5295775" y="405178"/>
                </a:cubicBezTo>
                <a:cubicBezTo>
                  <a:pt x="5321554" y="541628"/>
                  <a:pt x="5254330" y="729205"/>
                  <a:pt x="5295775" y="823713"/>
                </a:cubicBezTo>
                <a:cubicBezTo>
                  <a:pt x="5337220" y="918222"/>
                  <a:pt x="5276154" y="1087412"/>
                  <a:pt x="5295775" y="1335751"/>
                </a:cubicBezTo>
                <a:cubicBezTo>
                  <a:pt x="5009405" y="1375171"/>
                  <a:pt x="4986702" y="1299626"/>
                  <a:pt x="4707356" y="1335751"/>
                </a:cubicBezTo>
                <a:cubicBezTo>
                  <a:pt x="4428010" y="1371876"/>
                  <a:pt x="4351564" y="1308813"/>
                  <a:pt x="4013021" y="1335751"/>
                </a:cubicBezTo>
                <a:cubicBezTo>
                  <a:pt x="3674479" y="1362689"/>
                  <a:pt x="3675799" y="1260584"/>
                  <a:pt x="3371643" y="1335751"/>
                </a:cubicBezTo>
                <a:cubicBezTo>
                  <a:pt x="3067487" y="1410918"/>
                  <a:pt x="3074223" y="1327610"/>
                  <a:pt x="2836182" y="1335751"/>
                </a:cubicBezTo>
                <a:cubicBezTo>
                  <a:pt x="2598141" y="1343892"/>
                  <a:pt x="2569790" y="1306162"/>
                  <a:pt x="2406636" y="1335751"/>
                </a:cubicBezTo>
                <a:cubicBezTo>
                  <a:pt x="2243482" y="1365340"/>
                  <a:pt x="1969132" y="1261168"/>
                  <a:pt x="1765258" y="1335751"/>
                </a:cubicBezTo>
                <a:cubicBezTo>
                  <a:pt x="1561384" y="1410334"/>
                  <a:pt x="1410716" y="1330502"/>
                  <a:pt x="1229797" y="1335751"/>
                </a:cubicBezTo>
                <a:cubicBezTo>
                  <a:pt x="1048878" y="1341000"/>
                  <a:pt x="840118" y="1312932"/>
                  <a:pt x="694335" y="1335751"/>
                </a:cubicBezTo>
                <a:cubicBezTo>
                  <a:pt x="548552" y="1358570"/>
                  <a:pt x="233197" y="1292363"/>
                  <a:pt x="0" y="1335751"/>
                </a:cubicBezTo>
                <a:cubicBezTo>
                  <a:pt x="-44701" y="1210348"/>
                  <a:pt x="31902" y="1023491"/>
                  <a:pt x="0" y="890501"/>
                </a:cubicBezTo>
                <a:cubicBezTo>
                  <a:pt x="-31902" y="757511"/>
                  <a:pt x="34213" y="561804"/>
                  <a:pt x="0" y="445250"/>
                </a:cubicBezTo>
                <a:cubicBezTo>
                  <a:pt x="-34213" y="328696"/>
                  <a:pt x="851" y="216156"/>
                  <a:pt x="0" y="0"/>
                </a:cubicBezTo>
                <a:close/>
                <a:moveTo>
                  <a:pt x="138250" y="138250"/>
                </a:moveTo>
                <a:cubicBezTo>
                  <a:pt x="178166" y="333706"/>
                  <a:pt x="118422" y="405211"/>
                  <a:pt x="138250" y="646690"/>
                </a:cubicBezTo>
                <a:cubicBezTo>
                  <a:pt x="158078" y="888169"/>
                  <a:pt x="96363" y="1077069"/>
                  <a:pt x="138250" y="1197501"/>
                </a:cubicBezTo>
                <a:cubicBezTo>
                  <a:pt x="352962" y="1171605"/>
                  <a:pt x="525487" y="1244241"/>
                  <a:pt x="695947" y="1197501"/>
                </a:cubicBezTo>
                <a:cubicBezTo>
                  <a:pt x="866407" y="1150761"/>
                  <a:pt x="1013455" y="1217474"/>
                  <a:pt x="1253644" y="1197501"/>
                </a:cubicBezTo>
                <a:cubicBezTo>
                  <a:pt x="1493833" y="1177528"/>
                  <a:pt x="1723963" y="1208973"/>
                  <a:pt x="1861534" y="1197501"/>
                </a:cubicBezTo>
                <a:cubicBezTo>
                  <a:pt x="1999105" y="1186029"/>
                  <a:pt x="2211447" y="1233667"/>
                  <a:pt x="2469424" y="1197501"/>
                </a:cubicBezTo>
                <a:cubicBezTo>
                  <a:pt x="2727401" y="1161335"/>
                  <a:pt x="2888687" y="1245645"/>
                  <a:pt x="3077314" y="1197501"/>
                </a:cubicBezTo>
                <a:cubicBezTo>
                  <a:pt x="3265941" y="1149357"/>
                  <a:pt x="3384364" y="1249239"/>
                  <a:pt x="3685204" y="1197501"/>
                </a:cubicBezTo>
                <a:cubicBezTo>
                  <a:pt x="3986044" y="1145763"/>
                  <a:pt x="3934585" y="1238126"/>
                  <a:pt x="4142516" y="1197501"/>
                </a:cubicBezTo>
                <a:cubicBezTo>
                  <a:pt x="4350447" y="1156876"/>
                  <a:pt x="4498978" y="1251948"/>
                  <a:pt x="4599828" y="1197501"/>
                </a:cubicBezTo>
                <a:cubicBezTo>
                  <a:pt x="4700678" y="1143054"/>
                  <a:pt x="4954440" y="1245174"/>
                  <a:pt x="5157525" y="1197501"/>
                </a:cubicBezTo>
                <a:cubicBezTo>
                  <a:pt x="5104161" y="1028598"/>
                  <a:pt x="5208063" y="930800"/>
                  <a:pt x="5157525" y="699653"/>
                </a:cubicBezTo>
                <a:cubicBezTo>
                  <a:pt x="5106987" y="468506"/>
                  <a:pt x="5200885" y="251523"/>
                  <a:pt x="5157525" y="138250"/>
                </a:cubicBezTo>
                <a:cubicBezTo>
                  <a:pt x="4958006" y="182301"/>
                  <a:pt x="4847392" y="111388"/>
                  <a:pt x="4650021" y="138250"/>
                </a:cubicBezTo>
                <a:cubicBezTo>
                  <a:pt x="4452650" y="165112"/>
                  <a:pt x="4262887" y="86515"/>
                  <a:pt x="4142516" y="138250"/>
                </a:cubicBezTo>
                <a:cubicBezTo>
                  <a:pt x="4022145" y="189985"/>
                  <a:pt x="3779940" y="72822"/>
                  <a:pt x="3534626" y="138250"/>
                </a:cubicBezTo>
                <a:cubicBezTo>
                  <a:pt x="3289312" y="203678"/>
                  <a:pt x="3188825" y="130521"/>
                  <a:pt x="2976929" y="138250"/>
                </a:cubicBezTo>
                <a:cubicBezTo>
                  <a:pt x="2765033" y="145979"/>
                  <a:pt x="2609717" y="84511"/>
                  <a:pt x="2419232" y="138250"/>
                </a:cubicBezTo>
                <a:cubicBezTo>
                  <a:pt x="2228747" y="191989"/>
                  <a:pt x="2022302" y="91055"/>
                  <a:pt x="1861534" y="138250"/>
                </a:cubicBezTo>
                <a:cubicBezTo>
                  <a:pt x="1700766" y="185445"/>
                  <a:pt x="1518721" y="132826"/>
                  <a:pt x="1303837" y="138250"/>
                </a:cubicBezTo>
                <a:cubicBezTo>
                  <a:pt x="1088953" y="143674"/>
                  <a:pt x="986971" y="106479"/>
                  <a:pt x="896718" y="138250"/>
                </a:cubicBezTo>
                <a:cubicBezTo>
                  <a:pt x="806465" y="170021"/>
                  <a:pt x="325912" y="57353"/>
                  <a:pt x="138250" y="138250"/>
                </a:cubicBezTo>
                <a:close/>
              </a:path>
              <a:path w="5295775" h="1335751" stroke="0" extrusionOk="0">
                <a:moveTo>
                  <a:pt x="0" y="0"/>
                </a:moveTo>
                <a:cubicBezTo>
                  <a:pt x="204814" y="-27286"/>
                  <a:pt x="402686" y="7396"/>
                  <a:pt x="641377" y="0"/>
                </a:cubicBezTo>
                <a:cubicBezTo>
                  <a:pt x="880068" y="-7396"/>
                  <a:pt x="1075394" y="73438"/>
                  <a:pt x="1335712" y="0"/>
                </a:cubicBezTo>
                <a:cubicBezTo>
                  <a:pt x="1596030" y="-73438"/>
                  <a:pt x="1677955" y="9976"/>
                  <a:pt x="1765258" y="0"/>
                </a:cubicBezTo>
                <a:cubicBezTo>
                  <a:pt x="1852561" y="-9976"/>
                  <a:pt x="2168561" y="40015"/>
                  <a:pt x="2300720" y="0"/>
                </a:cubicBezTo>
                <a:cubicBezTo>
                  <a:pt x="2432879" y="-40015"/>
                  <a:pt x="2558378" y="31976"/>
                  <a:pt x="2730266" y="0"/>
                </a:cubicBezTo>
                <a:cubicBezTo>
                  <a:pt x="2902154" y="-31976"/>
                  <a:pt x="3073161" y="5479"/>
                  <a:pt x="3159812" y="0"/>
                </a:cubicBezTo>
                <a:cubicBezTo>
                  <a:pt x="3246463" y="-5479"/>
                  <a:pt x="3447900" y="62689"/>
                  <a:pt x="3695274" y="0"/>
                </a:cubicBezTo>
                <a:cubicBezTo>
                  <a:pt x="3942648" y="-62689"/>
                  <a:pt x="4023448" y="18041"/>
                  <a:pt x="4230736" y="0"/>
                </a:cubicBezTo>
                <a:cubicBezTo>
                  <a:pt x="4438024" y="-18041"/>
                  <a:pt x="5011746" y="112298"/>
                  <a:pt x="5295775" y="0"/>
                </a:cubicBezTo>
                <a:cubicBezTo>
                  <a:pt x="5345412" y="127753"/>
                  <a:pt x="5264498" y="241772"/>
                  <a:pt x="5295775" y="445250"/>
                </a:cubicBezTo>
                <a:cubicBezTo>
                  <a:pt x="5327052" y="648728"/>
                  <a:pt x="5259177" y="680181"/>
                  <a:pt x="5295775" y="877143"/>
                </a:cubicBezTo>
                <a:cubicBezTo>
                  <a:pt x="5332373" y="1074105"/>
                  <a:pt x="5293293" y="1207131"/>
                  <a:pt x="5295775" y="1335751"/>
                </a:cubicBezTo>
                <a:cubicBezTo>
                  <a:pt x="5115044" y="1373112"/>
                  <a:pt x="5066314" y="1323668"/>
                  <a:pt x="4866229" y="1335751"/>
                </a:cubicBezTo>
                <a:cubicBezTo>
                  <a:pt x="4666144" y="1347834"/>
                  <a:pt x="4430858" y="1328594"/>
                  <a:pt x="4171894" y="1335751"/>
                </a:cubicBezTo>
                <a:cubicBezTo>
                  <a:pt x="3912930" y="1342908"/>
                  <a:pt x="3709336" y="1284530"/>
                  <a:pt x="3583474" y="1335751"/>
                </a:cubicBezTo>
                <a:cubicBezTo>
                  <a:pt x="3457612" y="1386972"/>
                  <a:pt x="3242343" y="1309344"/>
                  <a:pt x="2995055" y="1335751"/>
                </a:cubicBezTo>
                <a:cubicBezTo>
                  <a:pt x="2747767" y="1362158"/>
                  <a:pt x="2646311" y="1266655"/>
                  <a:pt x="2353678" y="1335751"/>
                </a:cubicBezTo>
                <a:cubicBezTo>
                  <a:pt x="2061045" y="1404847"/>
                  <a:pt x="2010355" y="1334830"/>
                  <a:pt x="1924132" y="1335751"/>
                </a:cubicBezTo>
                <a:cubicBezTo>
                  <a:pt x="1837909" y="1336672"/>
                  <a:pt x="1678615" y="1329916"/>
                  <a:pt x="1494585" y="1335751"/>
                </a:cubicBezTo>
                <a:cubicBezTo>
                  <a:pt x="1310555" y="1341586"/>
                  <a:pt x="1171126" y="1294078"/>
                  <a:pt x="959124" y="1335751"/>
                </a:cubicBezTo>
                <a:cubicBezTo>
                  <a:pt x="747122" y="1377424"/>
                  <a:pt x="404379" y="1296863"/>
                  <a:pt x="0" y="1335751"/>
                </a:cubicBezTo>
                <a:cubicBezTo>
                  <a:pt x="-39254" y="1203693"/>
                  <a:pt x="20414" y="1009694"/>
                  <a:pt x="0" y="877143"/>
                </a:cubicBezTo>
                <a:cubicBezTo>
                  <a:pt x="-20414" y="744592"/>
                  <a:pt x="46180" y="529733"/>
                  <a:pt x="0" y="405178"/>
                </a:cubicBezTo>
                <a:cubicBezTo>
                  <a:pt x="-46180" y="280623"/>
                  <a:pt x="30334" y="134158"/>
                  <a:pt x="0" y="0"/>
                </a:cubicBezTo>
                <a:close/>
                <a:moveTo>
                  <a:pt x="138250" y="138250"/>
                </a:moveTo>
                <a:cubicBezTo>
                  <a:pt x="157159" y="342581"/>
                  <a:pt x="76427" y="552795"/>
                  <a:pt x="138250" y="667876"/>
                </a:cubicBezTo>
                <a:cubicBezTo>
                  <a:pt x="200073" y="782957"/>
                  <a:pt x="84354" y="985639"/>
                  <a:pt x="138250" y="1197501"/>
                </a:cubicBezTo>
                <a:cubicBezTo>
                  <a:pt x="273135" y="1153352"/>
                  <a:pt x="467091" y="1236523"/>
                  <a:pt x="645754" y="1197501"/>
                </a:cubicBezTo>
                <a:cubicBezTo>
                  <a:pt x="824417" y="1158479"/>
                  <a:pt x="907808" y="1213981"/>
                  <a:pt x="1153259" y="1197501"/>
                </a:cubicBezTo>
                <a:cubicBezTo>
                  <a:pt x="1398710" y="1181021"/>
                  <a:pt x="1600733" y="1235627"/>
                  <a:pt x="1811342" y="1197501"/>
                </a:cubicBezTo>
                <a:cubicBezTo>
                  <a:pt x="2021951" y="1159375"/>
                  <a:pt x="2177511" y="1225636"/>
                  <a:pt x="2318846" y="1197501"/>
                </a:cubicBezTo>
                <a:cubicBezTo>
                  <a:pt x="2460181" y="1169366"/>
                  <a:pt x="2677728" y="1244574"/>
                  <a:pt x="2776158" y="1197501"/>
                </a:cubicBezTo>
                <a:cubicBezTo>
                  <a:pt x="2874588" y="1150428"/>
                  <a:pt x="3211551" y="1219528"/>
                  <a:pt x="3333855" y="1197501"/>
                </a:cubicBezTo>
                <a:cubicBezTo>
                  <a:pt x="3456159" y="1175474"/>
                  <a:pt x="3667118" y="1203630"/>
                  <a:pt x="3791167" y="1197501"/>
                </a:cubicBezTo>
                <a:cubicBezTo>
                  <a:pt x="3915216" y="1191372"/>
                  <a:pt x="4278305" y="1225175"/>
                  <a:pt x="4449250" y="1197501"/>
                </a:cubicBezTo>
                <a:cubicBezTo>
                  <a:pt x="4620195" y="1169827"/>
                  <a:pt x="4920188" y="1235372"/>
                  <a:pt x="5157525" y="1197501"/>
                </a:cubicBezTo>
                <a:cubicBezTo>
                  <a:pt x="5103001" y="1014816"/>
                  <a:pt x="5157557" y="929126"/>
                  <a:pt x="5157525" y="689061"/>
                </a:cubicBezTo>
                <a:cubicBezTo>
                  <a:pt x="5157493" y="448996"/>
                  <a:pt x="5205907" y="391729"/>
                  <a:pt x="5157525" y="138250"/>
                </a:cubicBezTo>
                <a:cubicBezTo>
                  <a:pt x="5007096" y="167289"/>
                  <a:pt x="4805355" y="84054"/>
                  <a:pt x="4549635" y="138250"/>
                </a:cubicBezTo>
                <a:cubicBezTo>
                  <a:pt x="4293915" y="192446"/>
                  <a:pt x="4179615" y="107704"/>
                  <a:pt x="4042131" y="138250"/>
                </a:cubicBezTo>
                <a:cubicBezTo>
                  <a:pt x="3904647" y="168796"/>
                  <a:pt x="3629253" y="93233"/>
                  <a:pt x="3384048" y="138250"/>
                </a:cubicBezTo>
                <a:cubicBezTo>
                  <a:pt x="3138843" y="183267"/>
                  <a:pt x="2959239" y="97528"/>
                  <a:pt x="2826351" y="138250"/>
                </a:cubicBezTo>
                <a:cubicBezTo>
                  <a:pt x="2693463" y="178972"/>
                  <a:pt x="2457767" y="128815"/>
                  <a:pt x="2318846" y="138250"/>
                </a:cubicBezTo>
                <a:cubicBezTo>
                  <a:pt x="2179926" y="147685"/>
                  <a:pt x="2071453" y="101803"/>
                  <a:pt x="1911727" y="138250"/>
                </a:cubicBezTo>
                <a:cubicBezTo>
                  <a:pt x="1752001" y="174697"/>
                  <a:pt x="1441896" y="114770"/>
                  <a:pt x="1253644" y="138250"/>
                </a:cubicBezTo>
                <a:cubicBezTo>
                  <a:pt x="1065392" y="161730"/>
                  <a:pt x="999396" y="101124"/>
                  <a:pt x="796333" y="138250"/>
                </a:cubicBezTo>
                <a:cubicBezTo>
                  <a:pt x="593270" y="175376"/>
                  <a:pt x="461792" y="131242"/>
                  <a:pt x="138250" y="138250"/>
                </a:cubicBezTo>
                <a:close/>
              </a:path>
            </a:pathLst>
          </a:custGeom>
          <a:solidFill>
            <a:srgbClr val="B2CE3A"/>
          </a:solidFill>
          <a:ln w="3175">
            <a:solidFill>
              <a:schemeClr val="accent1">
                <a:lumMod val="50000"/>
              </a:schemeClr>
            </a:solidFill>
            <a:extLst>
              <a:ext uri="{C807C97D-BFC1-408E-A445-0C87EB9F89A2}">
                <ask:lineSketchStyleProps xmlns:ask="http://schemas.microsoft.com/office/drawing/2018/sketchyshapes" sd="2967358374">
                  <a:prstGeom prst="frame">
                    <a:avLst>
                      <a:gd name="adj1" fmla="val 10350"/>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2400" dirty="0">
              <a:latin typeface="Times New Roman" pitchFamily="18" charset="0"/>
              <a:cs typeface="Times New Roman" pitchFamily="18" charset="0"/>
            </a:endParaRPr>
          </a:p>
          <a:p>
            <a:pPr algn="ctr">
              <a:defRPr/>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a:t>
            </a:r>
          </a:p>
          <a:p>
            <a:pPr algn="ctr">
              <a:defRPr/>
            </a:pPr>
            <a:endParaRPr lang="en-US" sz="2400" dirty="0"/>
          </a:p>
        </p:txBody>
      </p:sp>
      <p:pic>
        <p:nvPicPr>
          <p:cNvPr id="28" name="图片 6">
            <a:extLst>
              <a:ext uri="{FF2B5EF4-FFF2-40B4-BE49-F238E27FC236}">
                <a16:creationId xmlns:a16="http://schemas.microsoft.com/office/drawing/2014/main" id="{7E94AD0C-2A43-41CC-90A1-06954E5C1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72" y="-472611"/>
            <a:ext cx="5431063" cy="7716713"/>
          </a:xfrm>
          <a:prstGeom prst="rect">
            <a:avLst/>
          </a:prstGeom>
        </p:spPr>
      </p:pic>
      <p:grpSp>
        <p:nvGrpSpPr>
          <p:cNvPr id="30" name="组合 19">
            <a:extLst>
              <a:ext uri="{FF2B5EF4-FFF2-40B4-BE49-F238E27FC236}">
                <a16:creationId xmlns:a16="http://schemas.microsoft.com/office/drawing/2014/main" id="{D63CB7F9-8660-44DF-AA4F-B4DDCA85D437}"/>
              </a:ext>
            </a:extLst>
          </p:cNvPr>
          <p:cNvGrpSpPr/>
          <p:nvPr/>
        </p:nvGrpSpPr>
        <p:grpSpPr>
          <a:xfrm>
            <a:off x="26131" y="27686"/>
            <a:ext cx="3370211" cy="932799"/>
            <a:chOff x="6475654" y="1638642"/>
            <a:chExt cx="4396503" cy="3875422"/>
          </a:xfrm>
        </p:grpSpPr>
        <p:grpSp>
          <p:nvGrpSpPr>
            <p:cNvPr id="31" name="组合 1">
              <a:extLst>
                <a:ext uri="{FF2B5EF4-FFF2-40B4-BE49-F238E27FC236}">
                  <a16:creationId xmlns:a16="http://schemas.microsoft.com/office/drawing/2014/main" id="{B66489F1-5C3C-4E89-AB58-AA8E2D2B36C9}"/>
                </a:ext>
              </a:extLst>
            </p:cNvPr>
            <p:cNvGrpSpPr/>
            <p:nvPr/>
          </p:nvGrpSpPr>
          <p:grpSpPr>
            <a:xfrm>
              <a:off x="6475654" y="2064662"/>
              <a:ext cx="4259379" cy="3449402"/>
              <a:chOff x="551674" y="602974"/>
              <a:chExt cx="4258639" cy="3448337"/>
            </a:xfrm>
          </p:grpSpPr>
          <p:pic>
            <p:nvPicPr>
              <p:cNvPr id="38" name="Picture 242" descr="C:\Users\Thinkpad\Desktop\新建文件夹 (2)\2_0005_图层-3.png">
                <a:extLst>
                  <a:ext uri="{FF2B5EF4-FFF2-40B4-BE49-F238E27FC236}">
                    <a16:creationId xmlns:a16="http://schemas.microsoft.com/office/drawing/2014/main" id="{6966F34F-57E7-42E8-9649-5D7B64A755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41" name="Freeform 14">
                <a:extLst>
                  <a:ext uri="{FF2B5EF4-FFF2-40B4-BE49-F238E27FC236}">
                    <a16:creationId xmlns:a16="http://schemas.microsoft.com/office/drawing/2014/main" id="{F985F35F-4E3D-4D7F-AA88-61D7AADCDF0C}"/>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6" name="Picture 243" descr="C:\Users\Thinkpad\Desktop\新建文件夹 (2)\2_0000_图层-8.png">
              <a:extLst>
                <a:ext uri="{FF2B5EF4-FFF2-40B4-BE49-F238E27FC236}">
                  <a16:creationId xmlns:a16="http://schemas.microsoft.com/office/drawing/2014/main" id="{E4F25563-102F-4F46-B496-489AA64B81A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5" descr="C:\Users\Thinkpad\Desktop\新建文件夹 (2)\2_0002_图层-6.png">
              <a:extLst>
                <a:ext uri="{FF2B5EF4-FFF2-40B4-BE49-F238E27FC236}">
                  <a16:creationId xmlns:a16="http://schemas.microsoft.com/office/drawing/2014/main" id="{D1575DA0-4DC9-4EE7-937B-05BAC2EDC14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 Box 7">
            <a:extLst>
              <a:ext uri="{FF2B5EF4-FFF2-40B4-BE49-F238E27FC236}">
                <a16:creationId xmlns:a16="http://schemas.microsoft.com/office/drawing/2014/main" id="{83F405FA-5589-4A7F-ABDC-9734352FD4D3}"/>
              </a:ext>
            </a:extLst>
          </p:cNvPr>
          <p:cNvSpPr txBox="1">
            <a:spLocks noChangeArrowheads="1"/>
          </p:cNvSpPr>
          <p:nvPr/>
        </p:nvSpPr>
        <p:spPr bwMode="auto">
          <a:xfrm>
            <a:off x="173387" y="379470"/>
            <a:ext cx="299546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r>
              <a:rPr lang="en-US" altLang="en-US" sz="2000" dirty="0" err="1">
                <a:solidFill>
                  <a:srgbClr val="FF0000"/>
                </a:solidFill>
                <a:latin typeface=".VnClarendon" panose="020B7200000000000000" pitchFamily="34" charset="0"/>
              </a:rPr>
              <a:t>trang</a:t>
            </a:r>
            <a:r>
              <a:rPr lang="en-US" altLang="en-US" sz="2200" dirty="0">
                <a:solidFill>
                  <a:srgbClr val="FF0000"/>
                </a:solidFill>
                <a:latin typeface=".VnClarendon" panose="020B7200000000000000" pitchFamily="34" charset="0"/>
              </a:rPr>
              <a:t> 76 - 77</a:t>
            </a:r>
          </a:p>
        </p:txBody>
      </p:sp>
      <p:sp>
        <p:nvSpPr>
          <p:cNvPr id="43" name="Text Box 7">
            <a:extLst>
              <a:ext uri="{FF2B5EF4-FFF2-40B4-BE49-F238E27FC236}">
                <a16:creationId xmlns:a16="http://schemas.microsoft.com/office/drawing/2014/main" id="{877CE47A-006C-4E2A-B05E-E29C593A03B5}"/>
              </a:ext>
            </a:extLst>
          </p:cNvPr>
          <p:cNvSpPr txBox="1">
            <a:spLocks noChangeArrowheads="1"/>
          </p:cNvSpPr>
          <p:nvPr/>
        </p:nvSpPr>
        <p:spPr bwMode="auto">
          <a:xfrm>
            <a:off x="5019260" y="691965"/>
            <a:ext cx="6784946" cy="41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32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sp>
        <p:nvSpPr>
          <p:cNvPr id="45" name="TextBox 44">
            <a:extLst>
              <a:ext uri="{FF2B5EF4-FFF2-40B4-BE49-F238E27FC236}">
                <a16:creationId xmlns:a16="http://schemas.microsoft.com/office/drawing/2014/main" id="{B771A523-C82A-40CF-A59A-FC0F8745703F}"/>
              </a:ext>
            </a:extLst>
          </p:cNvPr>
          <p:cNvSpPr txBox="1"/>
          <p:nvPr/>
        </p:nvSpPr>
        <p:spPr>
          <a:xfrm>
            <a:off x="436814" y="925920"/>
            <a:ext cx="4109589" cy="5632311"/>
          </a:xfrm>
          <a:prstGeom prst="rect">
            <a:avLst/>
          </a:prstGeom>
          <a:solidFill>
            <a:srgbClr val="FBF0EE"/>
          </a:solid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Bắt hạt giống nảy mầm nhanh</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Chớp mắt thành cây đầy quả</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Tha hồ hái chén ngọt lành.</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b="1" dirty="0">
                <a:latin typeface="Open Sans" panose="020B0606030504020204" pitchFamily="34" charset="0"/>
                <a:ea typeface="Open Sans" panose="020B0606030504020204" pitchFamily="34" charset="0"/>
                <a:cs typeface="Open Sans" panose="020B0606030504020204" pitchFamily="34" charset="0"/>
              </a:rPr>
              <a:t>      </a:t>
            </a:r>
            <a:r>
              <a:rPr lang="vi-VN" dirty="0">
                <a:latin typeface="Open Sans" panose="020B0606030504020204" pitchFamily="34" charset="0"/>
                <a:ea typeface="Open Sans" panose="020B0606030504020204" pitchFamily="34" charset="0"/>
                <a:cs typeface="Open Sans" panose="020B0606030504020204" pitchFamily="34" charset="0"/>
              </a:rPr>
              <a:t>Ngủ dậy thành người lớn ngay</a:t>
            </a:r>
          </a:p>
          <a:p>
            <a:r>
              <a:rPr lang="vi-VN" dirty="0">
                <a:latin typeface="Open Sans" panose="020B0606030504020204" pitchFamily="34" charset="0"/>
                <a:ea typeface="Open Sans" panose="020B0606030504020204" pitchFamily="34" charset="0"/>
                <a:cs typeface="Open Sans" panose="020B0606030504020204" pitchFamily="34" charset="0"/>
              </a:rPr>
              <a:t>      Đứa thì lặn xuống đáy biển</a:t>
            </a:r>
          </a:p>
          <a:p>
            <a:r>
              <a:rPr lang="vi-VN" dirty="0">
                <a:latin typeface="Open Sans" panose="020B0606030504020204" pitchFamily="34" charset="0"/>
                <a:ea typeface="Open Sans" panose="020B0606030504020204" pitchFamily="34" charset="0"/>
                <a:cs typeface="Open Sans" panose="020B0606030504020204" pitchFamily="34" charset="0"/>
              </a:rPr>
              <a:t>      Đứa thì ngồi lái máy bay.</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dirty="0">
                <a:latin typeface="Open Sans" panose="020B0606030504020204" pitchFamily="34" charset="0"/>
                <a:ea typeface="Open Sans" panose="020B0606030504020204" pitchFamily="34" charset="0"/>
                <a:cs typeface="Open Sans" panose="020B0606030504020204" pitchFamily="34" charset="0"/>
              </a:rPr>
              <a:t>       Hái triệu vì sao xuống cùng</a:t>
            </a:r>
          </a:p>
          <a:p>
            <a:r>
              <a:rPr lang="vi-VN" dirty="0">
                <a:latin typeface="Open Sans" panose="020B0606030504020204" pitchFamily="34" charset="0"/>
                <a:ea typeface="Open Sans" panose="020B0606030504020204" pitchFamily="34" charset="0"/>
                <a:cs typeface="Open Sans" panose="020B0606030504020204" pitchFamily="34" charset="0"/>
              </a:rPr>
              <a:t>       Đúc thành ông mặt trời mới</a:t>
            </a:r>
          </a:p>
          <a:p>
            <a:r>
              <a:rPr lang="vi-VN" dirty="0">
                <a:latin typeface="Open Sans" panose="020B0606030504020204" pitchFamily="34" charset="0"/>
                <a:ea typeface="Open Sans" panose="020B0606030504020204" pitchFamily="34" charset="0"/>
                <a:cs typeface="Open Sans" panose="020B0606030504020204" pitchFamily="34" charset="0"/>
              </a:rPr>
              <a:t>       Mãi mãi không còn mùa đông.</a:t>
            </a:r>
          </a:p>
          <a:p>
            <a:r>
              <a:rPr lang="vi-VN" dirty="0">
                <a:latin typeface="Open Sans" panose="020B0606030504020204" pitchFamily="34" charset="0"/>
                <a:ea typeface="Open Sans" panose="020B0606030504020204" pitchFamily="34" charset="0"/>
                <a:cs typeface="Open Sans" panose="020B0606030504020204" pitchFamily="34" charset="0"/>
              </a:rPr>
              <a:t> </a:t>
            </a:r>
          </a:p>
          <a:p>
            <a:r>
              <a:rPr lang="vi-VN"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dirty="0">
                <a:latin typeface="Open Sans" panose="020B0606030504020204" pitchFamily="34" charset="0"/>
                <a:ea typeface="Open Sans" panose="020B0606030504020204" pitchFamily="34" charset="0"/>
                <a:cs typeface="Open Sans" panose="020B0606030504020204" pitchFamily="34" charset="0"/>
              </a:rPr>
              <a:t>        Hóa trái bom thành trái ngon</a:t>
            </a:r>
          </a:p>
          <a:p>
            <a:r>
              <a:rPr lang="vi-VN" dirty="0">
                <a:latin typeface="Open Sans" panose="020B0606030504020204" pitchFamily="34" charset="0"/>
                <a:ea typeface="Open Sans" panose="020B0606030504020204" pitchFamily="34" charset="0"/>
                <a:cs typeface="Open Sans" panose="020B0606030504020204" pitchFamily="34" charset="0"/>
              </a:rPr>
              <a:t>        Trong ruột không còn thuốc nổ</a:t>
            </a:r>
          </a:p>
          <a:p>
            <a:r>
              <a:rPr lang="vi-VN" dirty="0">
                <a:latin typeface="Open Sans" panose="020B0606030504020204" pitchFamily="34" charset="0"/>
                <a:ea typeface="Open Sans" panose="020B0606030504020204" pitchFamily="34" charset="0"/>
                <a:cs typeface="Open Sans" panose="020B0606030504020204" pitchFamily="34" charset="0"/>
              </a:rPr>
              <a:t>        Chỉ toàn kẹ</a:t>
            </a:r>
            <a:r>
              <a:rPr lang="en-US" dirty="0">
                <a:latin typeface="Open Sans" panose="020B0606030504020204" pitchFamily="34" charset="0"/>
                <a:ea typeface="Open Sans" panose="020B0606030504020204" pitchFamily="34" charset="0"/>
                <a:cs typeface="Open Sans" panose="020B0606030504020204" pitchFamily="34" charset="0"/>
              </a:rPr>
              <a:t>o</a:t>
            </a:r>
            <a:r>
              <a:rPr lang="vi-VN" dirty="0">
                <a:latin typeface="Open Sans" panose="020B0606030504020204" pitchFamily="34" charset="0"/>
                <a:ea typeface="Open Sans" panose="020B0606030504020204" pitchFamily="34" charset="0"/>
                <a:cs typeface="Open Sans" panose="020B0606030504020204" pitchFamily="34" charset="0"/>
              </a:rPr>
              <a:t> với bi tròn.</a:t>
            </a:r>
            <a:endParaRPr lang="en-US" dirty="0">
              <a:latin typeface="Open Sans" panose="020B0606030504020204" pitchFamily="34" charset="0"/>
              <a:ea typeface="Open Sans" panose="020B0606030504020204" pitchFamily="34" charset="0"/>
              <a:cs typeface="Open Sans" panose="020B0606030504020204" pitchFamily="34" charset="0"/>
            </a:endParaRPr>
          </a:p>
          <a:p>
            <a:pPr algn="r"/>
            <a:r>
              <a:rPr lang="en-US" b="1" dirty="0" err="1">
                <a:latin typeface="Open Sans" panose="020B0606030504020204" pitchFamily="34" charset="0"/>
                <a:ea typeface="Open Sans" panose="020B0606030504020204" pitchFamily="34" charset="0"/>
                <a:cs typeface="Open Sans" panose="020B0606030504020204" pitchFamily="34" charset="0"/>
              </a:rPr>
              <a:t>Định</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b="1" dirty="0" err="1">
                <a:latin typeface="Open Sans" panose="020B0606030504020204" pitchFamily="34" charset="0"/>
                <a:ea typeface="Open Sans" panose="020B0606030504020204" pitchFamily="34" charset="0"/>
                <a:cs typeface="Open Sans" panose="020B0606030504020204" pitchFamily="34" charset="0"/>
              </a:rPr>
              <a:t>Hải</a:t>
            </a:r>
            <a:endParaRPr lang="vi-VN"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6" name="图片 4">
            <a:extLst>
              <a:ext uri="{FF2B5EF4-FFF2-40B4-BE49-F238E27FC236}">
                <a16:creationId xmlns:a16="http://schemas.microsoft.com/office/drawing/2014/main" id="{196694E4-70A3-4A3F-A620-784BAF9387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4810" y="2116177"/>
            <a:ext cx="1335456" cy="1929769"/>
          </a:xfrm>
          <a:prstGeom prst="rect">
            <a:avLst/>
          </a:prstGeom>
        </p:spPr>
      </p:pic>
    </p:spTree>
    <p:extLst>
      <p:ext uri="{BB962C8B-B14F-4D97-AF65-F5344CB8AC3E}">
        <p14:creationId xmlns:p14="http://schemas.microsoft.com/office/powerpoint/2010/main" val="3846123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par>
                                <p:cTn id="10" presetID="22" presetClass="entr" presetSubtype="1"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7" presetClass="entr" presetSubtype="1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par>
                          <p:cTn id="28" fill="hold">
                            <p:stCondLst>
                              <p:cond delay="1500"/>
                            </p:stCondLst>
                            <p:childTnLst>
                              <p:par>
                                <p:cTn id="29" presetID="16" presetClass="entr" presetSubtype="2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6" presetClass="exit" presetSubtype="21" fill="hold" grpId="1" nodeType="withEffect">
                                  <p:stCondLst>
                                    <p:cond delay="0"/>
                                  </p:stCondLst>
                                  <p:childTnLst>
                                    <p:animEffect transition="out" filter="barn(inVertical)">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circle(i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up)">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animBg="1"/>
      <p:bldP spid="34" grpId="1" animBg="1"/>
      <p:bldP spid="39" grpId="0" animBg="1"/>
      <p:bldP spid="39" grpId="1" animBg="1"/>
      <p:bldP spid="40" grpId="0" animBg="1"/>
      <p:bldP spid="29" grpId="0" animBg="1"/>
      <p:bldP spid="29" grpId="1" animBg="1"/>
      <p:bldP spid="33" grpId="0" animBg="1"/>
      <p:bldP spid="33" grpId="1" animBg="1"/>
      <p:bldP spid="44" grpId="0" animBg="1"/>
      <p:bldP spid="44" grpId="1" animBg="1"/>
      <p:bldP spid="48" grpId="0" animBg="1"/>
      <p:bldP spid="48" grpId="1" animBg="1"/>
      <p:bldP spid="51" grpId="0" animBg="1"/>
      <p:bldP spid="54" grpId="0" animBg="1"/>
      <p:bldP spid="42" grpId="0"/>
      <p:bldP spid="43"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background pattern&#10;&#10;Description automatically generated">
            <a:extLst>
              <a:ext uri="{FF2B5EF4-FFF2-40B4-BE49-F238E27FC236}">
                <a16:creationId xmlns:a16="http://schemas.microsoft.com/office/drawing/2014/main" id="{D87807B1-610C-4B13-B30C-B77C866B8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4466056"/>
            <a:ext cx="12192000" cy="239194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499" y="5349595"/>
            <a:ext cx="1759222" cy="1487545"/>
          </a:xfrm>
          <a:prstGeom prst="rect">
            <a:avLst/>
          </a:prstGeom>
        </p:spPr>
      </p:pic>
      <p:pic>
        <p:nvPicPr>
          <p:cNvPr id="36" name="图片 6">
            <a:extLst>
              <a:ext uri="{FF2B5EF4-FFF2-40B4-BE49-F238E27FC236}">
                <a16:creationId xmlns:a16="http://schemas.microsoft.com/office/drawing/2014/main" id="{1D6F5FE9-DAD0-4BB2-8091-FAEA62D87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8" t="4028" r="2021" b="1038"/>
          <a:stretch/>
        </p:blipFill>
        <p:spPr>
          <a:xfrm>
            <a:off x="4572000" y="38099"/>
            <a:ext cx="7327900" cy="5778501"/>
          </a:xfrm>
          <a:prstGeom prst="rect">
            <a:avLst/>
          </a:prstGeom>
        </p:spPr>
      </p:pic>
      <p:grpSp>
        <p:nvGrpSpPr>
          <p:cNvPr id="26" name="组合 8">
            <a:extLst>
              <a:ext uri="{FF2B5EF4-FFF2-40B4-BE49-F238E27FC236}">
                <a16:creationId xmlns:a16="http://schemas.microsoft.com/office/drawing/2014/main" id="{5A4BC593-7522-4C4F-8C94-1CF72EA197FD}"/>
              </a:ext>
            </a:extLst>
          </p:cNvPr>
          <p:cNvGrpSpPr/>
          <p:nvPr/>
        </p:nvGrpSpPr>
        <p:grpSpPr>
          <a:xfrm rot="19751015" flipH="1">
            <a:off x="10111323" y="636998"/>
            <a:ext cx="2050341" cy="2125366"/>
            <a:chOff x="8678463" y="2285008"/>
            <a:chExt cx="1420418" cy="1410265"/>
          </a:xfrm>
        </p:grpSpPr>
        <p:pic>
          <p:nvPicPr>
            <p:cNvPr id="27" name="图片 3">
              <a:extLst>
                <a:ext uri="{FF2B5EF4-FFF2-40B4-BE49-F238E27FC236}">
                  <a16:creationId xmlns:a16="http://schemas.microsoft.com/office/drawing/2014/main" id="{E51F4EF7-0003-4B74-B300-A9420B081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54" t="42222" r="43541" b="42037"/>
            <a:stretch/>
          </p:blipFill>
          <p:spPr>
            <a:xfrm>
              <a:off x="9151366" y="2285008"/>
              <a:ext cx="947515" cy="665609"/>
            </a:xfrm>
            <a:prstGeom prst="rect">
              <a:avLst/>
            </a:prstGeom>
          </p:spPr>
        </p:pic>
        <p:pic>
          <p:nvPicPr>
            <p:cNvPr id="28" name="图片 4">
              <a:extLst>
                <a:ext uri="{FF2B5EF4-FFF2-40B4-BE49-F238E27FC236}">
                  <a16:creationId xmlns:a16="http://schemas.microsoft.com/office/drawing/2014/main" id="{FA0E3E18-A8C3-4259-A1DE-E535C66F25FB}"/>
                </a:ext>
              </a:extLst>
            </p:cNvPr>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p:blipFill>
          <p:spPr>
            <a:xfrm rot="20681583">
              <a:off x="8678463" y="2733248"/>
              <a:ext cx="1343026" cy="962025"/>
            </a:xfrm>
            <a:prstGeom prst="rect">
              <a:avLst/>
            </a:prstGeom>
          </p:spPr>
        </p:pic>
      </p:grpSp>
      <p:pic>
        <p:nvPicPr>
          <p:cNvPr id="29" name="图片 1">
            <a:extLst>
              <a:ext uri="{FF2B5EF4-FFF2-40B4-BE49-F238E27FC236}">
                <a16:creationId xmlns:a16="http://schemas.microsoft.com/office/drawing/2014/main" id="{089F14E8-3225-4E4C-9909-507C9F71E3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58" t="38518" r="56146" b="16851"/>
          <a:stretch/>
        </p:blipFill>
        <p:spPr>
          <a:xfrm>
            <a:off x="510631" y="337998"/>
            <a:ext cx="1974623" cy="1530174"/>
          </a:xfrm>
          <a:prstGeom prst="rect">
            <a:avLst/>
          </a:prstGeom>
        </p:spPr>
      </p:pic>
      <p:sp>
        <p:nvSpPr>
          <p:cNvPr id="40" name="文本框 5">
            <a:extLst>
              <a:ext uri="{FF2B5EF4-FFF2-40B4-BE49-F238E27FC236}">
                <a16:creationId xmlns:a16="http://schemas.microsoft.com/office/drawing/2014/main" id="{0BAB5016-D84A-4DD1-8DC1-41A8B377F95D}"/>
              </a:ext>
            </a:extLst>
          </p:cNvPr>
          <p:cNvSpPr txBox="1"/>
          <p:nvPr/>
        </p:nvSpPr>
        <p:spPr>
          <a:xfrm>
            <a:off x="6317729" y="1496481"/>
            <a:ext cx="5963456" cy="4042453"/>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Lưng thẳng</a:t>
            </a:r>
          </a:p>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 tì ngực xuống bàn</a:t>
            </a:r>
          </a:p>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 hơi cúi</a:t>
            </a:r>
          </a:p>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Mắt cách vở khoảng 25 - 30cm</a:t>
            </a:r>
          </a:p>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Hai chân để song song, thoải mái</a:t>
            </a:r>
          </a:p>
          <a:p>
            <a:pPr marL="285750" indent="-285750">
              <a:lnSpc>
                <a:spcPct val="120000"/>
              </a:lnSpc>
              <a:buFont typeface="Wingdings" panose="05000000000000000000" pitchFamily="2" charset="2"/>
              <a:buChar char="ü"/>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 gian yên tĩnh, </a:t>
            </a:r>
          </a:p>
          <a:p>
            <a:pPr>
              <a:lnSpc>
                <a:spcPct val="120000"/>
              </a:lnSpc>
            </a:pPr>
            <a:r>
              <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có đủ ánh sáng</a:t>
            </a:r>
          </a:p>
          <a:p>
            <a:pPr marL="285750" indent="-285750">
              <a:lnSpc>
                <a:spcPct val="120000"/>
              </a:lnSpc>
              <a:buFont typeface="Wingdings" panose="05000000000000000000" pitchFamily="2" charset="2"/>
              <a:buChar char="ü"/>
            </a:pPr>
            <a:endParaRPr lang="en-US" altLang="zh-CN" sz="240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zh-CN" altLang="en-US"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文本框 6">
            <a:extLst>
              <a:ext uri="{FF2B5EF4-FFF2-40B4-BE49-F238E27FC236}">
                <a16:creationId xmlns:a16="http://schemas.microsoft.com/office/drawing/2014/main" id="{BB7116FB-98D7-4C17-B646-EF92A2D08173}"/>
              </a:ext>
            </a:extLst>
          </p:cNvPr>
          <p:cNvSpPr txBox="1"/>
          <p:nvPr/>
        </p:nvSpPr>
        <p:spPr>
          <a:xfrm>
            <a:off x="6166039" y="899885"/>
            <a:ext cx="4267515" cy="1126713"/>
          </a:xfrm>
          <a:prstGeom prst="rect">
            <a:avLst/>
          </a:prstGeom>
          <a:noFill/>
        </p:spPr>
        <p:txBody>
          <a:bodyPr wrap="square" rtlCol="0">
            <a:spAutoFit/>
          </a:bodyPr>
          <a:lstStyle/>
          <a:p>
            <a:pPr algn="ctr">
              <a:lnSpc>
                <a:spcPct val="120000"/>
              </a:lnSpc>
            </a:pPr>
            <a:r>
              <a:rPr lang="en-US" altLang="zh-CN" sz="2800" b="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Tư thế ngồi viết</a:t>
            </a:r>
            <a:endParaRPr lang="zh-CN" altLang="en-US"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0" name="组合 23">
            <a:extLst>
              <a:ext uri="{FF2B5EF4-FFF2-40B4-BE49-F238E27FC236}">
                <a16:creationId xmlns:a16="http://schemas.microsoft.com/office/drawing/2014/main" id="{7ECF9EA0-EDAA-4F6B-9A4E-CB40A22D3BC8}"/>
              </a:ext>
            </a:extLst>
          </p:cNvPr>
          <p:cNvGrpSpPr/>
          <p:nvPr/>
        </p:nvGrpSpPr>
        <p:grpSpPr>
          <a:xfrm>
            <a:off x="-159631" y="1052040"/>
            <a:ext cx="5963456" cy="4768358"/>
            <a:chOff x="4381194" y="1409624"/>
            <a:chExt cx="4012120" cy="3773283"/>
          </a:xfrm>
        </p:grpSpPr>
        <p:pic>
          <p:nvPicPr>
            <p:cNvPr id="21" name="图片 6">
              <a:extLst>
                <a:ext uri="{FF2B5EF4-FFF2-40B4-BE49-F238E27FC236}">
                  <a16:creationId xmlns:a16="http://schemas.microsoft.com/office/drawing/2014/main" id="{8793CC59-F18E-481D-BF2E-C91DA0BD6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194" y="1409624"/>
              <a:ext cx="4012120" cy="3773283"/>
            </a:xfrm>
            <a:prstGeom prst="rect">
              <a:avLst/>
            </a:prstGeom>
          </p:spPr>
        </p:pic>
        <p:grpSp>
          <p:nvGrpSpPr>
            <p:cNvPr id="22" name="组合 17">
              <a:extLst>
                <a:ext uri="{FF2B5EF4-FFF2-40B4-BE49-F238E27FC236}">
                  <a16:creationId xmlns:a16="http://schemas.microsoft.com/office/drawing/2014/main" id="{40C9789D-CC12-4882-9AC6-ADBB57CC174E}"/>
                </a:ext>
              </a:extLst>
            </p:cNvPr>
            <p:cNvGrpSpPr/>
            <p:nvPr/>
          </p:nvGrpSpPr>
          <p:grpSpPr>
            <a:xfrm>
              <a:off x="5043762" y="2238948"/>
              <a:ext cx="2894291" cy="1934552"/>
              <a:chOff x="5612948" y="1274435"/>
              <a:chExt cx="2894291" cy="1934552"/>
            </a:xfrm>
          </p:grpSpPr>
          <p:sp>
            <p:nvSpPr>
              <p:cNvPr id="23" name="文本框 18">
                <a:extLst>
                  <a:ext uri="{FF2B5EF4-FFF2-40B4-BE49-F238E27FC236}">
                    <a16:creationId xmlns:a16="http://schemas.microsoft.com/office/drawing/2014/main" id="{159FE243-2554-4F7C-AC4F-9EBE4A16A41B}"/>
                  </a:ext>
                </a:extLst>
              </p:cNvPr>
              <p:cNvSpPr txBox="1"/>
              <p:nvPr/>
            </p:nvSpPr>
            <p:spPr>
              <a:xfrm>
                <a:off x="5612948" y="1763677"/>
                <a:ext cx="2894291" cy="1445310"/>
              </a:xfrm>
              <a:prstGeom prst="rect">
                <a:avLst/>
              </a:prstGeom>
              <a:noFill/>
            </p:spPr>
            <p:txBody>
              <a:bodyPr wrap="square" rtlCol="0">
                <a:spAutoFit/>
              </a:bodyPr>
              <a:lstStyle/>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Tên</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lùi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vào</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6 ô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ly</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chữ</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khổ</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nhau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1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kẻ</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19">
                <a:extLst>
                  <a:ext uri="{FF2B5EF4-FFF2-40B4-BE49-F238E27FC236}">
                    <a16:creationId xmlns:a16="http://schemas.microsoft.com/office/drawing/2014/main" id="{2474BDDF-4054-4687-8DDC-12F6B38E8F6D}"/>
                  </a:ext>
                </a:extLst>
              </p:cNvPr>
              <p:cNvSpPr txBox="1"/>
              <p:nvPr/>
            </p:nvSpPr>
            <p:spPr>
              <a:xfrm>
                <a:off x="5821378" y="1274435"/>
                <a:ext cx="2377438" cy="45888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800" b="1" i="0" u="none" strike="noStrike" kern="1200" cap="none" spc="0" normalizeH="0" baseline="0" noProof="0" dirty="0" err="1">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spTree>
    <p:extLst>
      <p:ext uri="{BB962C8B-B14F-4D97-AF65-F5344CB8AC3E}">
        <p14:creationId xmlns:p14="http://schemas.microsoft.com/office/powerpoint/2010/main" val="17746847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ppt_w</p:attrName>
                                        </p:attrNameLst>
                                      </p:cBhvr>
                                      <p:tavLst>
                                        <p:tav tm="0" fmla="#ppt_w*sin(2.5*pi*$)">
                                          <p:val>
                                            <p:fltVal val="0"/>
                                          </p:val>
                                        </p:tav>
                                        <p:tav tm="100000">
                                          <p:val>
                                            <p:fltVal val="1"/>
                                          </p:val>
                                        </p:tav>
                                      </p:tavLst>
                                    </p:anim>
                                    <p:anim calcmode="lin" valueType="num">
                                      <p:cBhvr>
                                        <p:cTn id="13" dur="500" fill="hold"/>
                                        <p:tgtEl>
                                          <p:spTgt spid="26"/>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ppt_w</p:attrName>
                                        </p:attrNameLst>
                                      </p:cBhvr>
                                      <p:tavLst>
                                        <p:tav tm="0" fmla="#ppt_w*sin(2.5*pi*$)">
                                          <p:val>
                                            <p:fltVal val="0"/>
                                          </p:val>
                                        </p:tav>
                                        <p:tav tm="100000">
                                          <p:val>
                                            <p:fltVal val="1"/>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90"/>
                                          </p:val>
                                        </p:tav>
                                        <p:tav tm="100000">
                                          <p:val>
                                            <p:fltVal val="0"/>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background pattern&#10;&#10;Description automatically generated">
            <a:extLst>
              <a:ext uri="{FF2B5EF4-FFF2-40B4-BE49-F238E27FC236}">
                <a16:creationId xmlns:a16="http://schemas.microsoft.com/office/drawing/2014/main" id="{C0C00301-2D59-494E-AEFD-33328CD4E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sp>
        <p:nvSpPr>
          <p:cNvPr id="15" name="Text Box 6">
            <a:extLst>
              <a:ext uri="{FF2B5EF4-FFF2-40B4-BE49-F238E27FC236}">
                <a16:creationId xmlns:a16="http://schemas.microsoft.com/office/drawing/2014/main" id="{B771FCE3-3176-42B9-8B15-414C2710BC18}"/>
              </a:ext>
            </a:extLst>
          </p:cNvPr>
          <p:cNvSpPr txBox="1">
            <a:spLocks noChangeArrowheads="1"/>
          </p:cNvSpPr>
          <p:nvPr/>
        </p:nvSpPr>
        <p:spPr bwMode="auto">
          <a:xfrm>
            <a:off x="4710865" y="-39635"/>
            <a:ext cx="22233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8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Chính</a:t>
            </a:r>
            <a:r>
              <a:rPr kumimoji="0" lang="en-US" altLang="en-US" sz="28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rPr>
              <a:t> </a:t>
            </a:r>
            <a:r>
              <a:rPr kumimoji="0" lang="en-US" altLang="en-US" sz="2800" b="0" i="0" u="sng" strike="noStrike" kern="1200" cap="none" spc="0" normalizeH="0" baseline="0" noProof="0" dirty="0" err="1">
                <a:ln>
                  <a:noFill/>
                </a:ln>
                <a:solidFill>
                  <a:srgbClr val="0000FF"/>
                </a:solidFill>
                <a:effectLst/>
                <a:uLnTx/>
                <a:uFillTx/>
                <a:latin typeface="UVN Da Lat" panose="03060902030302020204" pitchFamily="66" charset="0"/>
                <a:ea typeface="微软雅黑"/>
                <a:cs typeface="Arial" panose="020B0604020202020204" pitchFamily="34" charset="0"/>
              </a:rPr>
              <a:t>tả</a:t>
            </a:r>
            <a:endParaRPr kumimoji="0" lang="en-US" altLang="en-US" sz="2800" b="0" i="0" u="sng" strike="noStrike" kern="1200" cap="none" spc="0" normalizeH="0" baseline="0" noProof="0" dirty="0">
              <a:ln>
                <a:noFill/>
              </a:ln>
              <a:solidFill>
                <a:srgbClr val="0000FF"/>
              </a:solidFill>
              <a:effectLst/>
              <a:uLnTx/>
              <a:uFillTx/>
              <a:latin typeface="UVN Da Lat" panose="03060902030302020204" pitchFamily="66" charset="0"/>
              <a:ea typeface="微软雅黑"/>
              <a:cs typeface="Arial" panose="020B0604020202020204" pitchFamily="34" charset="0"/>
            </a:endParaRPr>
          </a:p>
        </p:txBody>
      </p:sp>
      <p:sp>
        <p:nvSpPr>
          <p:cNvPr id="35" name="Rectangle 14">
            <a:extLst>
              <a:ext uri="{FF2B5EF4-FFF2-40B4-BE49-F238E27FC236}">
                <a16:creationId xmlns:a16="http://schemas.microsoft.com/office/drawing/2014/main" id="{961E8F07-6CF3-4D32-B46A-CFA6C803414C}"/>
              </a:ext>
            </a:extLst>
          </p:cNvPr>
          <p:cNvSpPr>
            <a:spLocks noChangeArrowheads="1"/>
          </p:cNvSpPr>
          <p:nvPr/>
        </p:nvSpPr>
        <p:spPr bwMode="auto">
          <a:xfrm>
            <a:off x="2847139" y="395327"/>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微软雅黑"/>
              <a:cs typeface="Arial" panose="020B0604020202020204" pitchFamily="34" charset="0"/>
            </a:endParaRPr>
          </a:p>
        </p:txBody>
      </p:sp>
      <p:pic>
        <p:nvPicPr>
          <p:cNvPr id="31" name="图片 10">
            <a:extLst>
              <a:ext uri="{FF2B5EF4-FFF2-40B4-BE49-F238E27FC236}">
                <a16:creationId xmlns:a16="http://schemas.microsoft.com/office/drawing/2014/main" id="{6DCB4807-2071-46CB-99E7-71830F83F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71" y="3644486"/>
            <a:ext cx="3466531" cy="3213514"/>
          </a:xfrm>
          <a:prstGeom prst="rect">
            <a:avLst/>
          </a:prstGeom>
        </p:spPr>
      </p:pic>
      <p:pic>
        <p:nvPicPr>
          <p:cNvPr id="36" name="图片 16">
            <a:extLst>
              <a:ext uri="{FF2B5EF4-FFF2-40B4-BE49-F238E27FC236}">
                <a16:creationId xmlns:a16="http://schemas.microsoft.com/office/drawing/2014/main" id="{89BA942F-CC29-45FD-845F-4307F71BB8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6891" y="1510748"/>
            <a:ext cx="3282526" cy="1375534"/>
          </a:xfrm>
          <a:prstGeom prst="rect">
            <a:avLst/>
          </a:prstGeom>
        </p:spPr>
      </p:pic>
      <p:sp>
        <p:nvSpPr>
          <p:cNvPr id="22" name="TextBox 21">
            <a:extLst>
              <a:ext uri="{FF2B5EF4-FFF2-40B4-BE49-F238E27FC236}">
                <a16:creationId xmlns:a16="http://schemas.microsoft.com/office/drawing/2014/main" id="{AD649C3C-837E-438E-9DA1-6748CFBAACA2}"/>
              </a:ext>
            </a:extLst>
          </p:cNvPr>
          <p:cNvSpPr txBox="1"/>
          <p:nvPr/>
        </p:nvSpPr>
        <p:spPr>
          <a:xfrm>
            <a:off x="3692202" y="959925"/>
            <a:ext cx="4260661" cy="5940088"/>
          </a:xfrm>
          <a:prstGeom prst="rect">
            <a:avLst/>
          </a:prstGeom>
          <a:noFill/>
        </p:spPr>
        <p:txBody>
          <a:bodyPr wrap="square" rtlCol="0">
            <a:spAutoFit/>
          </a:bodyPr>
          <a:lstStyle/>
          <a:p>
            <a:r>
              <a:rPr lang="en-US" sz="1900" dirty="0">
                <a:latin typeface="Open Sans" panose="020B0606030504020204" pitchFamily="34" charset="0"/>
                <a:ea typeface="Open Sans" panose="020B0606030504020204" pitchFamily="34" charset="0"/>
                <a:cs typeface="Open Sans" panose="020B0606030504020204" pitchFamily="34" charset="0"/>
              </a:rPr>
              <a:t>     </a:t>
            </a:r>
            <a:r>
              <a:rPr lang="vi-VN" sz="1900"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sz="1900" b="1" dirty="0">
                <a:latin typeface="Open Sans" panose="020B0606030504020204" pitchFamily="34" charset="0"/>
                <a:ea typeface="Open Sans" panose="020B0606030504020204" pitchFamily="34" charset="0"/>
                <a:cs typeface="Open Sans" panose="020B0606030504020204" pitchFamily="34" charset="0"/>
              </a:rPr>
              <a:t>     </a:t>
            </a:r>
            <a:r>
              <a:rPr lang="vi-VN" sz="1900" dirty="0">
                <a:latin typeface="Open Sans" panose="020B0606030504020204" pitchFamily="34" charset="0"/>
                <a:ea typeface="Open Sans" panose="020B0606030504020204" pitchFamily="34" charset="0"/>
                <a:cs typeface="Open Sans" panose="020B0606030504020204" pitchFamily="34" charset="0"/>
              </a:rPr>
              <a:t>Bắt hạt giống </a:t>
            </a:r>
            <a:r>
              <a:rPr lang="vi-VN" sz="1900" dirty="0">
                <a:solidFill>
                  <a:srgbClr val="FF0000"/>
                </a:solidFill>
                <a:latin typeface="Open Sans" panose="020B0606030504020204" pitchFamily="34" charset="0"/>
                <a:ea typeface="Open Sans" panose="020B0606030504020204" pitchFamily="34" charset="0"/>
                <a:cs typeface="Open Sans" panose="020B0606030504020204" pitchFamily="34" charset="0"/>
              </a:rPr>
              <a:t>nảy mầm </a:t>
            </a:r>
            <a:r>
              <a:rPr lang="vi-VN" sz="1900" dirty="0">
                <a:latin typeface="Open Sans" panose="020B0606030504020204" pitchFamily="34" charset="0"/>
                <a:ea typeface="Open Sans" panose="020B0606030504020204" pitchFamily="34" charset="0"/>
                <a:cs typeface="Open Sans" panose="020B0606030504020204" pitchFamily="34" charset="0"/>
              </a:rPr>
              <a:t>nhanh</a:t>
            </a:r>
          </a:p>
          <a:p>
            <a:r>
              <a:rPr lang="vi-VN" sz="1900" b="1" dirty="0">
                <a:latin typeface="Open Sans" panose="020B0606030504020204" pitchFamily="34" charset="0"/>
                <a:ea typeface="Open Sans" panose="020B0606030504020204" pitchFamily="34" charset="0"/>
                <a:cs typeface="Open Sans" panose="020B0606030504020204" pitchFamily="34" charset="0"/>
              </a:rPr>
              <a:t>     </a:t>
            </a:r>
            <a:r>
              <a:rPr lang="vi-VN" sz="1900" dirty="0">
                <a:solidFill>
                  <a:srgbClr val="FF0000"/>
                </a:solidFill>
                <a:latin typeface="Open Sans" panose="020B0606030504020204" pitchFamily="34" charset="0"/>
                <a:ea typeface="Open Sans" panose="020B0606030504020204" pitchFamily="34" charset="0"/>
                <a:cs typeface="Open Sans" panose="020B0606030504020204" pitchFamily="34" charset="0"/>
              </a:rPr>
              <a:t>Chớp mắt </a:t>
            </a:r>
            <a:r>
              <a:rPr lang="vi-VN" sz="1900" dirty="0">
                <a:latin typeface="Open Sans" panose="020B0606030504020204" pitchFamily="34" charset="0"/>
                <a:ea typeface="Open Sans" panose="020B0606030504020204" pitchFamily="34" charset="0"/>
                <a:cs typeface="Open Sans" panose="020B0606030504020204" pitchFamily="34" charset="0"/>
              </a:rPr>
              <a:t>thành cây đầy quả</a:t>
            </a:r>
          </a:p>
          <a:p>
            <a:r>
              <a:rPr lang="vi-VN" sz="1900" b="1" dirty="0">
                <a:latin typeface="Open Sans" panose="020B0606030504020204" pitchFamily="34" charset="0"/>
                <a:ea typeface="Open Sans" panose="020B0606030504020204" pitchFamily="34" charset="0"/>
                <a:cs typeface="Open Sans" panose="020B0606030504020204" pitchFamily="34" charset="0"/>
              </a:rPr>
              <a:t>     </a:t>
            </a:r>
            <a:r>
              <a:rPr lang="vi-VN" sz="1900" dirty="0">
                <a:latin typeface="Open Sans" panose="020B0606030504020204" pitchFamily="34" charset="0"/>
                <a:ea typeface="Open Sans" panose="020B0606030504020204" pitchFamily="34" charset="0"/>
                <a:cs typeface="Open Sans" panose="020B0606030504020204" pitchFamily="34" charset="0"/>
              </a:rPr>
              <a:t>Tha hồ hái chén ngọt lành.</a:t>
            </a:r>
          </a:p>
          <a:p>
            <a:r>
              <a:rPr lang="vi-VN" sz="1900" dirty="0">
                <a:latin typeface="Open Sans" panose="020B0606030504020204" pitchFamily="34" charset="0"/>
                <a:ea typeface="Open Sans" panose="020B0606030504020204" pitchFamily="34" charset="0"/>
                <a:cs typeface="Open Sans" panose="020B0606030504020204" pitchFamily="34" charset="0"/>
              </a:rPr>
              <a:t> </a:t>
            </a:r>
          </a:p>
          <a:p>
            <a:r>
              <a:rPr lang="vi-VN" sz="1900" b="1" dirty="0">
                <a:latin typeface="Open Sans" panose="020B0606030504020204" pitchFamily="34" charset="0"/>
                <a:ea typeface="Open Sans" panose="020B0606030504020204" pitchFamily="34" charset="0"/>
                <a:cs typeface="Open Sans" panose="020B0606030504020204" pitchFamily="34" charset="0"/>
              </a:rPr>
              <a:t>      </a:t>
            </a:r>
            <a:r>
              <a:rPr lang="vi-VN" sz="1900" dirty="0">
                <a:latin typeface="Open Sans" panose="020B0606030504020204" pitchFamily="34" charset="0"/>
                <a:ea typeface="Open Sans" panose="020B0606030504020204" pitchFamily="34" charset="0"/>
                <a:cs typeface="Open Sans" panose="020B0606030504020204" pitchFamily="34" charset="0"/>
              </a:rPr>
              <a:t>Nếu chúng mình có phép lạ</a:t>
            </a:r>
          </a:p>
          <a:p>
            <a:r>
              <a:rPr lang="vi-VN" sz="1900" b="1" dirty="0">
                <a:latin typeface="Open Sans" panose="020B0606030504020204" pitchFamily="34" charset="0"/>
                <a:ea typeface="Open Sans" panose="020B0606030504020204" pitchFamily="34" charset="0"/>
                <a:cs typeface="Open Sans" panose="020B0606030504020204" pitchFamily="34" charset="0"/>
              </a:rPr>
              <a:t>      </a:t>
            </a:r>
            <a:r>
              <a:rPr lang="vi-VN" sz="1900" dirty="0">
                <a:latin typeface="Open Sans" panose="020B0606030504020204" pitchFamily="34" charset="0"/>
                <a:ea typeface="Open Sans" panose="020B0606030504020204" pitchFamily="34" charset="0"/>
                <a:cs typeface="Open Sans" panose="020B0606030504020204" pitchFamily="34" charset="0"/>
              </a:rPr>
              <a:t>Ngủ dậy thành người lớn ngay</a:t>
            </a:r>
          </a:p>
          <a:p>
            <a:r>
              <a:rPr lang="vi-VN" sz="1900" dirty="0">
                <a:latin typeface="Open Sans" panose="020B0606030504020204" pitchFamily="34" charset="0"/>
                <a:ea typeface="Open Sans" panose="020B0606030504020204" pitchFamily="34" charset="0"/>
                <a:cs typeface="Open Sans" panose="020B0606030504020204" pitchFamily="34" charset="0"/>
              </a:rPr>
              <a:t>      Đứa thì lặn xuống </a:t>
            </a:r>
            <a:r>
              <a:rPr lang="vi-VN" sz="1900" dirty="0">
                <a:solidFill>
                  <a:srgbClr val="FF0000"/>
                </a:solidFill>
                <a:latin typeface="Open Sans" panose="020B0606030504020204" pitchFamily="34" charset="0"/>
                <a:ea typeface="Open Sans" panose="020B0606030504020204" pitchFamily="34" charset="0"/>
                <a:cs typeface="Open Sans" panose="020B0606030504020204" pitchFamily="34" charset="0"/>
              </a:rPr>
              <a:t>đáy biển</a:t>
            </a:r>
          </a:p>
          <a:p>
            <a:r>
              <a:rPr lang="vi-VN" sz="1900" dirty="0">
                <a:latin typeface="Open Sans" panose="020B0606030504020204" pitchFamily="34" charset="0"/>
                <a:ea typeface="Open Sans" panose="020B0606030504020204" pitchFamily="34" charset="0"/>
                <a:cs typeface="Open Sans" panose="020B0606030504020204" pitchFamily="34" charset="0"/>
              </a:rPr>
              <a:t>      Đứa thì ngồi lái máy bay.</a:t>
            </a:r>
          </a:p>
          <a:p>
            <a:r>
              <a:rPr lang="vi-VN" sz="1900" dirty="0">
                <a:latin typeface="Open Sans" panose="020B0606030504020204" pitchFamily="34" charset="0"/>
                <a:ea typeface="Open Sans" panose="020B0606030504020204" pitchFamily="34" charset="0"/>
                <a:cs typeface="Open Sans" panose="020B0606030504020204" pitchFamily="34" charset="0"/>
              </a:rPr>
              <a:t> </a:t>
            </a:r>
          </a:p>
          <a:p>
            <a:r>
              <a:rPr lang="vi-VN" sz="1900"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sz="1900" dirty="0">
                <a:latin typeface="Open Sans" panose="020B0606030504020204" pitchFamily="34" charset="0"/>
                <a:ea typeface="Open Sans" panose="020B0606030504020204" pitchFamily="34" charset="0"/>
                <a:cs typeface="Open Sans" panose="020B0606030504020204" pitchFamily="34" charset="0"/>
              </a:rPr>
              <a:t>       Hái triệu vì sao xuống cùng</a:t>
            </a:r>
          </a:p>
          <a:p>
            <a:r>
              <a:rPr lang="vi-VN" sz="1900" dirty="0">
                <a:latin typeface="Open Sans" panose="020B0606030504020204" pitchFamily="34" charset="0"/>
                <a:ea typeface="Open Sans" panose="020B0606030504020204" pitchFamily="34" charset="0"/>
                <a:cs typeface="Open Sans" panose="020B0606030504020204" pitchFamily="34" charset="0"/>
              </a:rPr>
              <a:t>       Đúc thành ông mặt trời mới</a:t>
            </a:r>
          </a:p>
          <a:p>
            <a:r>
              <a:rPr lang="vi-VN" sz="1900" dirty="0">
                <a:latin typeface="Open Sans" panose="020B0606030504020204" pitchFamily="34" charset="0"/>
                <a:ea typeface="Open Sans" panose="020B0606030504020204" pitchFamily="34" charset="0"/>
                <a:cs typeface="Open Sans" panose="020B0606030504020204" pitchFamily="34" charset="0"/>
              </a:rPr>
              <a:t>       Mãi mãi không còn mùa đông.</a:t>
            </a:r>
          </a:p>
          <a:p>
            <a:r>
              <a:rPr lang="vi-VN" sz="1900" dirty="0">
                <a:latin typeface="Open Sans" panose="020B0606030504020204" pitchFamily="34" charset="0"/>
                <a:ea typeface="Open Sans" panose="020B0606030504020204" pitchFamily="34" charset="0"/>
                <a:cs typeface="Open Sans" panose="020B0606030504020204" pitchFamily="34" charset="0"/>
              </a:rPr>
              <a:t> </a:t>
            </a:r>
          </a:p>
          <a:p>
            <a:r>
              <a:rPr lang="vi-VN" sz="1900" dirty="0">
                <a:latin typeface="Open Sans" panose="020B0606030504020204" pitchFamily="34" charset="0"/>
                <a:ea typeface="Open Sans" panose="020B0606030504020204" pitchFamily="34" charset="0"/>
                <a:cs typeface="Open Sans" panose="020B0606030504020204" pitchFamily="34" charset="0"/>
              </a:rPr>
              <a:t>        Nếu chúng mình có phép lạ</a:t>
            </a:r>
          </a:p>
          <a:p>
            <a:r>
              <a:rPr lang="vi-VN" sz="1900" dirty="0">
                <a:latin typeface="Open Sans" panose="020B0606030504020204" pitchFamily="34" charset="0"/>
                <a:ea typeface="Open Sans" panose="020B0606030504020204" pitchFamily="34" charset="0"/>
                <a:cs typeface="Open Sans" panose="020B0606030504020204" pitchFamily="34" charset="0"/>
              </a:rPr>
              <a:t>        Hóa trái bom thành trái ngon</a:t>
            </a:r>
          </a:p>
          <a:p>
            <a:r>
              <a:rPr lang="vi-VN" sz="1900" dirty="0">
                <a:latin typeface="Open Sans" panose="020B0606030504020204" pitchFamily="34" charset="0"/>
                <a:ea typeface="Open Sans" panose="020B0606030504020204" pitchFamily="34" charset="0"/>
                <a:cs typeface="Open Sans" panose="020B0606030504020204" pitchFamily="34" charset="0"/>
              </a:rPr>
              <a:t>        Trong ruột không còn thuốc nổ</a:t>
            </a:r>
          </a:p>
          <a:p>
            <a:r>
              <a:rPr lang="vi-VN" sz="1900" dirty="0">
                <a:latin typeface="Open Sans" panose="020B0606030504020204" pitchFamily="34" charset="0"/>
                <a:ea typeface="Open Sans" panose="020B0606030504020204" pitchFamily="34" charset="0"/>
                <a:cs typeface="Open Sans" panose="020B0606030504020204" pitchFamily="34" charset="0"/>
              </a:rPr>
              <a:t>        Chỉ toàn kẹ</a:t>
            </a:r>
            <a:r>
              <a:rPr lang="en-US" sz="1900" dirty="0">
                <a:latin typeface="Open Sans" panose="020B0606030504020204" pitchFamily="34" charset="0"/>
                <a:ea typeface="Open Sans" panose="020B0606030504020204" pitchFamily="34" charset="0"/>
                <a:cs typeface="Open Sans" panose="020B0606030504020204" pitchFamily="34" charset="0"/>
              </a:rPr>
              <a:t>o</a:t>
            </a:r>
            <a:r>
              <a:rPr lang="vi-VN" sz="1900" dirty="0">
                <a:latin typeface="Open Sans" panose="020B0606030504020204" pitchFamily="34" charset="0"/>
                <a:ea typeface="Open Sans" panose="020B0606030504020204" pitchFamily="34" charset="0"/>
                <a:cs typeface="Open Sans" panose="020B0606030504020204" pitchFamily="34" charset="0"/>
              </a:rPr>
              <a:t> với </a:t>
            </a:r>
            <a:r>
              <a:rPr lang="vi-VN" sz="1900" dirty="0">
                <a:solidFill>
                  <a:srgbClr val="FF0000"/>
                </a:solidFill>
                <a:latin typeface="Open Sans" panose="020B0606030504020204" pitchFamily="34" charset="0"/>
                <a:ea typeface="Open Sans" panose="020B0606030504020204" pitchFamily="34" charset="0"/>
                <a:cs typeface="Open Sans" panose="020B0606030504020204" pitchFamily="34" charset="0"/>
              </a:rPr>
              <a:t>bi tròn</a:t>
            </a:r>
            <a:r>
              <a:rPr lang="vi-VN" sz="1900" dirty="0">
                <a:latin typeface="Open Sans" panose="020B0606030504020204" pitchFamily="34" charset="0"/>
                <a:ea typeface="Open Sans" panose="020B0606030504020204" pitchFamily="34" charset="0"/>
                <a:cs typeface="Open Sans" panose="020B0606030504020204" pitchFamily="34" charset="0"/>
              </a:rPr>
              <a:t>.</a:t>
            </a:r>
            <a:endParaRPr lang="en-US" sz="1900" dirty="0">
              <a:latin typeface="Open Sans" panose="020B0606030504020204" pitchFamily="34" charset="0"/>
              <a:ea typeface="Open Sans" panose="020B0606030504020204" pitchFamily="34" charset="0"/>
              <a:cs typeface="Open Sans" panose="020B0606030504020204" pitchFamily="34" charset="0"/>
            </a:endParaRPr>
          </a:p>
          <a:p>
            <a:pPr algn="r"/>
            <a:r>
              <a:rPr lang="en-US" sz="1900" b="1" dirty="0" err="1">
                <a:latin typeface="Open Sans" panose="020B0606030504020204" pitchFamily="34" charset="0"/>
                <a:ea typeface="Open Sans" panose="020B0606030504020204" pitchFamily="34" charset="0"/>
                <a:cs typeface="Open Sans" panose="020B0606030504020204" pitchFamily="34" charset="0"/>
              </a:rPr>
              <a:t>Định</a:t>
            </a:r>
            <a:r>
              <a:rPr lang="en-US" sz="1900" b="1" dirty="0">
                <a:latin typeface="Open Sans" panose="020B0606030504020204" pitchFamily="34" charset="0"/>
                <a:ea typeface="Open Sans" panose="020B0606030504020204" pitchFamily="34" charset="0"/>
                <a:cs typeface="Open Sans" panose="020B0606030504020204" pitchFamily="34" charset="0"/>
              </a:rPr>
              <a:t> </a:t>
            </a:r>
            <a:r>
              <a:rPr lang="en-US" sz="1900" b="1" dirty="0" err="1">
                <a:latin typeface="Open Sans" panose="020B0606030504020204" pitchFamily="34" charset="0"/>
                <a:ea typeface="Open Sans" panose="020B0606030504020204" pitchFamily="34" charset="0"/>
                <a:cs typeface="Open Sans" panose="020B0606030504020204" pitchFamily="34" charset="0"/>
              </a:rPr>
              <a:t>Hải</a:t>
            </a:r>
            <a:endParaRPr lang="vi-VN" sz="19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Box 7">
            <a:extLst>
              <a:ext uri="{FF2B5EF4-FFF2-40B4-BE49-F238E27FC236}">
                <a16:creationId xmlns:a16="http://schemas.microsoft.com/office/drawing/2014/main" id="{6A1D47AC-5824-4AC0-95BB-2592B35F079A}"/>
              </a:ext>
            </a:extLst>
          </p:cNvPr>
          <p:cNvSpPr txBox="1">
            <a:spLocks noChangeArrowheads="1"/>
          </p:cNvSpPr>
          <p:nvPr/>
        </p:nvSpPr>
        <p:spPr bwMode="auto">
          <a:xfrm>
            <a:off x="2689750" y="502725"/>
            <a:ext cx="6730475" cy="34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Nhớ</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viết</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Nếu</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chúng</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mình</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có</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phép</a:t>
            </a:r>
            <a:r>
              <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 </a:t>
            </a:r>
            <a:r>
              <a:rPr lang="en-US" altLang="en-US" sz="2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rPr>
              <a:t>lạ</a:t>
            </a:r>
            <a:endParaRPr lang="en-US" altLang="en-US" sz="2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VF Slim Tony" panose="02000000000000000000" pitchFamily="2" charset="0"/>
            </a:endParaRPr>
          </a:p>
        </p:txBody>
      </p:sp>
      <p:pic>
        <p:nvPicPr>
          <p:cNvPr id="27" name="图片 16">
            <a:extLst>
              <a:ext uri="{FF2B5EF4-FFF2-40B4-BE49-F238E27FC236}">
                <a16:creationId xmlns:a16="http://schemas.microsoft.com/office/drawing/2014/main" id="{F8627D3B-49EB-44B8-A03E-C39FE0171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6124" y="5251243"/>
            <a:ext cx="1759222" cy="1487545"/>
          </a:xfrm>
          <a:prstGeom prst="rect">
            <a:avLst/>
          </a:prstGeom>
        </p:spPr>
      </p:pic>
    </p:spTree>
    <p:extLst>
      <p:ext uri="{BB962C8B-B14F-4D97-AF65-F5344CB8AC3E}">
        <p14:creationId xmlns:p14="http://schemas.microsoft.com/office/powerpoint/2010/main" val="4263281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414AE16F-7DCF-47F8-8F7A-A7B750AB1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5976" cy="6858000"/>
          </a:xfrm>
          <a:prstGeom prst="rect">
            <a:avLst/>
          </a:prstGeom>
        </p:spPr>
      </p:pic>
      <p:grpSp>
        <p:nvGrpSpPr>
          <p:cNvPr id="2" name="Google Shape;1633;p66">
            <a:extLst>
              <a:ext uri="{FF2B5EF4-FFF2-40B4-BE49-F238E27FC236}">
                <a16:creationId xmlns:a16="http://schemas.microsoft.com/office/drawing/2014/main" id="{0F727649-A355-4CB0-ADE8-60DFD7B4D35B}"/>
              </a:ext>
            </a:extLst>
          </p:cNvPr>
          <p:cNvGrpSpPr/>
          <p:nvPr/>
        </p:nvGrpSpPr>
        <p:grpSpPr>
          <a:xfrm rot="1428958">
            <a:off x="896618" y="-313836"/>
            <a:ext cx="4513919" cy="4831405"/>
            <a:chOff x="713389" y="-262634"/>
            <a:chExt cx="3459843" cy="4069091"/>
          </a:xfrm>
        </p:grpSpPr>
        <p:pic>
          <p:nvPicPr>
            <p:cNvPr id="3" name="Google Shape;1634;p66">
              <a:extLst>
                <a:ext uri="{FF2B5EF4-FFF2-40B4-BE49-F238E27FC236}">
                  <a16:creationId xmlns:a16="http://schemas.microsoft.com/office/drawing/2014/main" id="{A8DEA9DB-7397-4A81-9F15-D731238962E6}"/>
                </a:ext>
              </a:extLst>
            </p:cNvPr>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 name="Google Shape;1635;p66">
              <a:extLst>
                <a:ext uri="{FF2B5EF4-FFF2-40B4-BE49-F238E27FC236}">
                  <a16:creationId xmlns:a16="http://schemas.microsoft.com/office/drawing/2014/main" id="{618709CD-062D-4103-BE9E-416D695506FE}"/>
                </a:ext>
              </a:extLst>
            </p:cNvPr>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5" name="Google Shape;1636;p66">
              <a:extLst>
                <a:ext uri="{FF2B5EF4-FFF2-40B4-BE49-F238E27FC236}">
                  <a16:creationId xmlns:a16="http://schemas.microsoft.com/office/drawing/2014/main" id="{9529B260-DC22-4C8D-AD63-7F4FCCA370E6}"/>
                </a:ext>
              </a:extLst>
            </p:cNvPr>
            <p:cNvPicPr preferRelativeResize="0"/>
            <p:nvPr/>
          </p:nvPicPr>
          <p:blipFill>
            <a:blip r:embed="rId4">
              <a:alphaModFix/>
            </a:blip>
            <a:stretch>
              <a:fillRect/>
            </a:stretch>
          </p:blipFill>
          <p:spPr>
            <a:xfrm rot="-1867229" flipH="1">
              <a:off x="999046" y="220042"/>
              <a:ext cx="896052" cy="1050453"/>
            </a:xfrm>
            <a:prstGeom prst="rect">
              <a:avLst/>
            </a:prstGeom>
            <a:noFill/>
            <a:ln>
              <a:noFill/>
            </a:ln>
          </p:spPr>
        </p:pic>
        <p:pic>
          <p:nvPicPr>
            <p:cNvPr id="6" name="Google Shape;1637;p66">
              <a:extLst>
                <a:ext uri="{FF2B5EF4-FFF2-40B4-BE49-F238E27FC236}">
                  <a16:creationId xmlns:a16="http://schemas.microsoft.com/office/drawing/2014/main" id="{A5DF7BD3-A3B4-4CA9-8A6C-E716F6E19BD6}"/>
                </a:ext>
              </a:extLst>
            </p:cNvPr>
            <p:cNvPicPr preferRelativeResize="0"/>
            <p:nvPr/>
          </p:nvPicPr>
          <p:blipFill>
            <a:blip r:embed="rId5">
              <a:alphaModFix/>
            </a:blip>
            <a:stretch>
              <a:fillRect/>
            </a:stretch>
          </p:blipFill>
          <p:spPr>
            <a:xfrm rot="-6306671" flipH="1">
              <a:off x="1371644" y="1704035"/>
              <a:ext cx="990786" cy="1395435"/>
            </a:xfrm>
            <a:prstGeom prst="rect">
              <a:avLst/>
            </a:prstGeom>
            <a:noFill/>
            <a:ln>
              <a:noFill/>
            </a:ln>
          </p:spPr>
        </p:pic>
        <p:pic>
          <p:nvPicPr>
            <p:cNvPr id="7" name="Google Shape;1638;p66">
              <a:extLst>
                <a:ext uri="{FF2B5EF4-FFF2-40B4-BE49-F238E27FC236}">
                  <a16:creationId xmlns:a16="http://schemas.microsoft.com/office/drawing/2014/main" id="{CE38110E-994E-4E71-8304-310439CD1003}"/>
                </a:ext>
              </a:extLst>
            </p:cNvPr>
            <p:cNvPicPr preferRelativeResize="0"/>
            <p:nvPr/>
          </p:nvPicPr>
          <p:blipFill>
            <a:blip r:embed="rId6">
              <a:alphaModFix/>
            </a:blip>
            <a:stretch>
              <a:fillRect/>
            </a:stretch>
          </p:blipFill>
          <p:spPr>
            <a:xfrm rot="1392348">
              <a:off x="1080136" y="176558"/>
              <a:ext cx="2726349" cy="2421263"/>
            </a:xfrm>
            <a:prstGeom prst="rect">
              <a:avLst/>
            </a:prstGeom>
            <a:noFill/>
            <a:ln>
              <a:noFill/>
            </a:ln>
          </p:spPr>
        </p:pic>
      </p:grpSp>
      <p:sp>
        <p:nvSpPr>
          <p:cNvPr id="8" name="Google Shape;1639;p66">
            <a:extLst>
              <a:ext uri="{FF2B5EF4-FFF2-40B4-BE49-F238E27FC236}">
                <a16:creationId xmlns:a16="http://schemas.microsoft.com/office/drawing/2014/main" id="{3DE132CB-4AFA-4901-A4F1-08565411ECC0}"/>
              </a:ext>
            </a:extLst>
          </p:cNvPr>
          <p:cNvSpPr/>
          <p:nvPr/>
        </p:nvSpPr>
        <p:spPr>
          <a:xfrm>
            <a:off x="3036090" y="1145628"/>
            <a:ext cx="6423220" cy="3867324"/>
          </a:xfrm>
          <a:prstGeom prst="ellipse">
            <a:avLst/>
          </a:prstGeom>
          <a:solidFill>
            <a:srgbClr val="F6E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chester" panose="020B0604020202020204" charset="0"/>
            </a:endParaRPr>
          </a:p>
        </p:txBody>
      </p:sp>
      <p:sp>
        <p:nvSpPr>
          <p:cNvPr id="9" name="Google Shape;1640;p66">
            <a:extLst>
              <a:ext uri="{FF2B5EF4-FFF2-40B4-BE49-F238E27FC236}">
                <a16:creationId xmlns:a16="http://schemas.microsoft.com/office/drawing/2014/main" id="{58F93726-F81D-41B9-BBEF-0F9D74DF106A}"/>
              </a:ext>
            </a:extLst>
          </p:cNvPr>
          <p:cNvSpPr txBox="1">
            <a:spLocks/>
          </p:cNvSpPr>
          <p:nvPr/>
        </p:nvSpPr>
        <p:spPr>
          <a:xfrm>
            <a:off x="3329930" y="2268514"/>
            <a:ext cx="6055808" cy="1339791"/>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9600" dirty="0">
                <a:latin typeface="#9Slide05 Amtenar" panose="02000000000000000000" pitchFamily="2" charset="0"/>
                <a:ea typeface="#9Slide05 Amtenar" panose="02000000000000000000" pitchFamily="2" charset="0"/>
              </a:rPr>
              <a:t>BÀI TẬP</a:t>
            </a:r>
          </a:p>
        </p:txBody>
      </p:sp>
      <p:grpSp>
        <p:nvGrpSpPr>
          <p:cNvPr id="10" name="Google Shape;1656;p66">
            <a:extLst>
              <a:ext uri="{FF2B5EF4-FFF2-40B4-BE49-F238E27FC236}">
                <a16:creationId xmlns:a16="http://schemas.microsoft.com/office/drawing/2014/main" id="{BDA625B5-636A-42E4-92EB-E26A3EB759D7}"/>
              </a:ext>
            </a:extLst>
          </p:cNvPr>
          <p:cNvGrpSpPr/>
          <p:nvPr/>
        </p:nvGrpSpPr>
        <p:grpSpPr>
          <a:xfrm>
            <a:off x="5627771" y="3408700"/>
            <a:ext cx="4302846" cy="2553191"/>
            <a:chOff x="4595968" y="2328020"/>
            <a:chExt cx="3758547" cy="2450579"/>
          </a:xfrm>
        </p:grpSpPr>
        <p:pic>
          <p:nvPicPr>
            <p:cNvPr id="11" name="Google Shape;1657;p66">
              <a:extLst>
                <a:ext uri="{FF2B5EF4-FFF2-40B4-BE49-F238E27FC236}">
                  <a16:creationId xmlns:a16="http://schemas.microsoft.com/office/drawing/2014/main" id="{48EEFE62-AD3C-444F-8332-9DB51D9BAFCA}"/>
                </a:ext>
              </a:extLst>
            </p:cNvPr>
            <p:cNvPicPr preferRelativeResize="0"/>
            <p:nvPr/>
          </p:nvPicPr>
          <p:blipFill>
            <a:blip r:embed="rId3">
              <a:alphaModFix/>
            </a:blip>
            <a:stretch>
              <a:fillRect/>
            </a:stretch>
          </p:blipFill>
          <p:spPr>
            <a:xfrm rot="-9094911">
              <a:off x="4913636" y="3529381"/>
              <a:ext cx="1097959" cy="357055"/>
            </a:xfrm>
            <a:prstGeom prst="rect">
              <a:avLst/>
            </a:prstGeom>
            <a:noFill/>
            <a:ln>
              <a:noFill/>
            </a:ln>
          </p:spPr>
        </p:pic>
        <p:pic>
          <p:nvPicPr>
            <p:cNvPr id="12" name="Google Shape;1658;p66">
              <a:extLst>
                <a:ext uri="{FF2B5EF4-FFF2-40B4-BE49-F238E27FC236}">
                  <a16:creationId xmlns:a16="http://schemas.microsoft.com/office/drawing/2014/main" id="{3F3BBC57-BC0E-48C1-8E9D-EB1D35E0EEA6}"/>
                </a:ext>
              </a:extLst>
            </p:cNvPr>
            <p:cNvPicPr preferRelativeResize="0"/>
            <p:nvPr/>
          </p:nvPicPr>
          <p:blipFill>
            <a:blip r:embed="rId3">
              <a:alphaModFix/>
            </a:blip>
            <a:stretch>
              <a:fillRect/>
            </a:stretch>
          </p:blipFill>
          <p:spPr>
            <a:xfrm rot="-10504523">
              <a:off x="4609267" y="3688593"/>
              <a:ext cx="1097956" cy="357055"/>
            </a:xfrm>
            <a:prstGeom prst="rect">
              <a:avLst/>
            </a:prstGeom>
            <a:noFill/>
            <a:ln>
              <a:noFill/>
            </a:ln>
          </p:spPr>
        </p:pic>
        <p:pic>
          <p:nvPicPr>
            <p:cNvPr id="13" name="Google Shape;1659;p66">
              <a:extLst>
                <a:ext uri="{FF2B5EF4-FFF2-40B4-BE49-F238E27FC236}">
                  <a16:creationId xmlns:a16="http://schemas.microsoft.com/office/drawing/2014/main" id="{65BF107B-2870-4F6D-86A9-9C97AF17F62C}"/>
                </a:ext>
              </a:extLst>
            </p:cNvPr>
            <p:cNvPicPr preferRelativeResize="0"/>
            <p:nvPr/>
          </p:nvPicPr>
          <p:blipFill>
            <a:blip r:embed="rId5">
              <a:alphaModFix/>
            </a:blip>
            <a:stretch>
              <a:fillRect/>
            </a:stretch>
          </p:blipFill>
          <p:spPr>
            <a:xfrm rot="5172484" flipH="1">
              <a:off x="7130170" y="2170760"/>
              <a:ext cx="990785" cy="1395436"/>
            </a:xfrm>
            <a:prstGeom prst="rect">
              <a:avLst/>
            </a:prstGeom>
            <a:noFill/>
            <a:ln>
              <a:noFill/>
            </a:ln>
          </p:spPr>
        </p:pic>
        <p:pic>
          <p:nvPicPr>
            <p:cNvPr id="14" name="Google Shape;1660;p66">
              <a:extLst>
                <a:ext uri="{FF2B5EF4-FFF2-40B4-BE49-F238E27FC236}">
                  <a16:creationId xmlns:a16="http://schemas.microsoft.com/office/drawing/2014/main" id="{2C735DFD-8099-458E-9375-DB97967847C6}"/>
                </a:ext>
              </a:extLst>
            </p:cNvPr>
            <p:cNvPicPr preferRelativeResize="0"/>
            <p:nvPr/>
          </p:nvPicPr>
          <p:blipFill>
            <a:blip r:embed="rId7">
              <a:alphaModFix/>
            </a:blip>
            <a:stretch>
              <a:fillRect/>
            </a:stretch>
          </p:blipFill>
          <p:spPr>
            <a:xfrm>
              <a:off x="5325298" y="2329184"/>
              <a:ext cx="2914801" cy="2449415"/>
            </a:xfrm>
            <a:prstGeom prst="rect">
              <a:avLst/>
            </a:prstGeom>
            <a:noFill/>
            <a:ln>
              <a:noFill/>
            </a:ln>
          </p:spPr>
        </p:pic>
      </p:grpSp>
    </p:spTree>
    <p:extLst>
      <p:ext uri="{BB962C8B-B14F-4D97-AF65-F5344CB8AC3E}">
        <p14:creationId xmlns:p14="http://schemas.microsoft.com/office/powerpoint/2010/main" val="17366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6"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1476</TotalTime>
  <Words>1295</Words>
  <Application>Microsoft Office PowerPoint</Application>
  <PresentationFormat>Widescreen</PresentationFormat>
  <Paragraphs>182</Paragraphs>
  <Slides>15</Slides>
  <Notes>8</Notes>
  <HiddenSlides>0</HiddenSlides>
  <MMClips>2</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15</vt:i4>
      </vt:variant>
    </vt:vector>
  </HeadingPairs>
  <TitlesOfParts>
    <vt:vector size="40" baseType="lpstr">
      <vt:lpstr>等线</vt:lpstr>
      <vt:lpstr>微软雅黑</vt:lpstr>
      <vt:lpstr>#9Slide03 AllRoundGothic</vt:lpstr>
      <vt:lpstr>#9Slide05 Amtenar</vt:lpstr>
      <vt:lpstr>.VnClarendon</vt:lpstr>
      <vt:lpstr>Arial</vt:lpstr>
      <vt:lpstr>Calibri</vt:lpstr>
      <vt:lpstr>Calibri Light</vt:lpstr>
      <vt:lpstr>HP001</vt:lpstr>
      <vt:lpstr>inpin heiti</vt:lpstr>
      <vt:lpstr>Open Sans</vt:lpstr>
      <vt:lpstr>OpenSans</vt:lpstr>
      <vt:lpstr>Roboto</vt:lpstr>
      <vt:lpstr>Rochester</vt:lpstr>
      <vt:lpstr>Tahoma</vt:lpstr>
      <vt:lpstr>Times New Roman</vt:lpstr>
      <vt:lpstr>UTM Cookies</vt:lpstr>
      <vt:lpstr>UVF Chikita</vt:lpstr>
      <vt:lpstr>UVF Lobster12</vt:lpstr>
      <vt:lpstr>UVF Mussica Swash</vt:lpstr>
      <vt:lpstr>UVF Slim Tony</vt:lpstr>
      <vt:lpstr>UVN Banh Mi</vt:lpstr>
      <vt:lpstr>UVN Da Lat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Viết lại cho đúng những từ sai chính tả</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Win10Pro</cp:lastModifiedBy>
  <cp:revision>169</cp:revision>
  <dcterms:created xsi:type="dcterms:W3CDTF">2017-08-18T03:02:00Z</dcterms:created>
  <dcterms:modified xsi:type="dcterms:W3CDTF">2022-11-20T17:40:17Z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