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71" r:id="rId3"/>
    <p:sldId id="272" r:id="rId4"/>
    <p:sldId id="273" r:id="rId5"/>
    <p:sldId id="274" r:id="rId6"/>
    <p:sldId id="276" r:id="rId7"/>
    <p:sldId id="275" r:id="rId8"/>
    <p:sldId id="277" r:id="rId9"/>
    <p:sldId id="278" r:id="rId10"/>
    <p:sldId id="259" r:id="rId11"/>
    <p:sldId id="279" r:id="rId12"/>
    <p:sldId id="280" r:id="rId13"/>
    <p:sldId id="281" r:id="rId14"/>
    <p:sldId id="282" r:id="rId15"/>
    <p:sldId id="283" r:id="rId16"/>
    <p:sldId id="284" r:id="rId17"/>
    <p:sldId id="285" r:id="rId18"/>
    <p:sldId id="270" r:id="rId19"/>
  </p:sldIdLst>
  <p:sldSz cx="12192000" cy="6858000"/>
  <p:notesSz cx="6858000" cy="9144000"/>
  <p:embeddedFontLst>
    <p:embeddedFont>
      <p:font typeface="#9Slide02 Noi dung dai" panose="020B0604020202020204" charset="0"/>
      <p:regular r:id="rId20"/>
    </p:embeddedFont>
    <p:embeddedFont>
      <p:font typeface="#9Slide02 Tieu de dai" panose="020B0604020202020204" charset="0"/>
      <p:bold r:id="rId21"/>
    </p:embeddedFont>
    <p:embeddedFont>
      <p:font typeface="#9Slide07 SVNUT Triumph Press" panose="00000500000000000000" pitchFamily="2" charset="0"/>
      <p:boldItalic r:id="rId22"/>
    </p:embeddedFont>
    <p:embeddedFont>
      <p:font typeface="iCiel Cadena" panose="02000503000000020004" pitchFamily="2" charset="0"/>
      <p:bold r:id="rId23"/>
    </p:embeddedFont>
    <p:embeddedFont>
      <p:font typeface="iCiel Cucho" pitchFamily="50" charset="0"/>
      <p:regular r:id="rId24"/>
    </p:embeddedFont>
    <p:embeddedFont>
      <p:font typeface="LNTH-TraiTimBongBongLNTH" panose="02000509000000000000" pitchFamily="49" charset="0"/>
      <p:regular r:id="rId25"/>
    </p:embeddedFont>
    <p:embeddedFont>
      <p:font typeface="UTM Avo" panose="02040603050506020204" pitchFamily="18"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0927" autoAdjust="0"/>
  </p:normalViewPr>
  <p:slideViewPr>
    <p:cSldViewPr showGuides="1">
      <p:cViewPr varScale="1">
        <p:scale>
          <a:sx n="66" d="100"/>
          <a:sy n="66" d="100"/>
        </p:scale>
        <p:origin x="816" y="-50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àng Thông Trương" userId="5ee39a359a88c745" providerId="LiveId" clId="{54161A8F-5A74-4ADB-9054-FB05FE17049D}"/>
    <pc:docChg chg="undo custSel modSld modMainMaster">
      <pc:chgData name="Hoàng Thông Trương" userId="5ee39a359a88c745" providerId="LiveId" clId="{54161A8F-5A74-4ADB-9054-FB05FE17049D}" dt="2021-12-17T17:02:26.379" v="413"/>
      <pc:docMkLst>
        <pc:docMk/>
      </pc:docMkLst>
      <pc:sldChg chg="modSp mod">
        <pc:chgData name="Hoàng Thông Trương" userId="5ee39a359a88c745" providerId="LiveId" clId="{54161A8F-5A74-4ADB-9054-FB05FE17049D}" dt="2021-12-17T16:59:55.848" v="336" actId="20577"/>
        <pc:sldMkLst>
          <pc:docMk/>
          <pc:sldMk cId="3126974765" sldId="259"/>
        </pc:sldMkLst>
        <pc:spChg chg="mod">
          <ac:chgData name="Hoàng Thông Trương" userId="5ee39a359a88c745" providerId="LiveId" clId="{54161A8F-5A74-4ADB-9054-FB05FE17049D}" dt="2021-12-17T16:59:55.848" v="336" actId="20577"/>
          <ac:spMkLst>
            <pc:docMk/>
            <pc:sldMk cId="3126974765" sldId="259"/>
            <ac:spMk id="10" creationId="{73CB7EC9-7080-4B35-A6F7-3AA7E80CCEFA}"/>
          </ac:spMkLst>
        </pc:spChg>
        <pc:spChg chg="mod">
          <ac:chgData name="Hoàng Thông Trương" userId="5ee39a359a88c745" providerId="LiveId" clId="{54161A8F-5A74-4ADB-9054-FB05FE17049D}" dt="2021-12-17T16:59:38.524" v="327" actId="20577"/>
          <ac:spMkLst>
            <pc:docMk/>
            <pc:sldMk cId="3126974765" sldId="259"/>
            <ac:spMk id="22" creationId="{54A76C86-6845-471E-816C-DEDA9B7C862F}"/>
          </ac:spMkLst>
        </pc:spChg>
      </pc:sldChg>
      <pc:sldChg chg="addSp delSp modSp mod delAnim modAnim">
        <pc:chgData name="Hoàng Thông Trương" userId="5ee39a359a88c745" providerId="LiveId" clId="{54161A8F-5A74-4ADB-9054-FB05FE17049D}" dt="2021-12-17T16:42:10.605" v="144" actId="1076"/>
        <pc:sldMkLst>
          <pc:docMk/>
          <pc:sldMk cId="346444160" sldId="272"/>
        </pc:sldMkLst>
        <pc:spChg chg="mod">
          <ac:chgData name="Hoàng Thông Trương" userId="5ee39a359a88c745" providerId="LiveId" clId="{54161A8F-5A74-4ADB-9054-FB05FE17049D}" dt="2021-12-17T16:39:30.950" v="26" actId="14100"/>
          <ac:spMkLst>
            <pc:docMk/>
            <pc:sldMk cId="346444160" sldId="272"/>
            <ac:spMk id="9" creationId="{2B287BED-7E35-42D8-B911-29301A2A70FF}"/>
          </ac:spMkLst>
        </pc:spChg>
        <pc:spChg chg="mod">
          <ac:chgData name="Hoàng Thông Trương" userId="5ee39a359a88c745" providerId="LiveId" clId="{54161A8F-5A74-4ADB-9054-FB05FE17049D}" dt="2021-12-17T16:39:01.775" v="21" actId="14100"/>
          <ac:spMkLst>
            <pc:docMk/>
            <pc:sldMk cId="346444160" sldId="272"/>
            <ac:spMk id="11" creationId="{D4A8561B-C0D6-4349-ACF9-9B041489680C}"/>
          </ac:spMkLst>
        </pc:spChg>
        <pc:spChg chg="add mod">
          <ac:chgData name="Hoàng Thông Trương" userId="5ee39a359a88c745" providerId="LiveId" clId="{54161A8F-5A74-4ADB-9054-FB05FE17049D}" dt="2021-12-17T16:40:00.686" v="49" actId="14100"/>
          <ac:spMkLst>
            <pc:docMk/>
            <pc:sldMk cId="346444160" sldId="272"/>
            <ac:spMk id="16" creationId="{01A26097-8117-4C5E-A915-4319E57E364C}"/>
          </ac:spMkLst>
        </pc:spChg>
        <pc:spChg chg="add mod">
          <ac:chgData name="Hoàng Thông Trương" userId="5ee39a359a88c745" providerId="LiveId" clId="{54161A8F-5A74-4ADB-9054-FB05FE17049D}" dt="2021-12-17T16:40:06.878" v="77" actId="20577"/>
          <ac:spMkLst>
            <pc:docMk/>
            <pc:sldMk cId="346444160" sldId="272"/>
            <ac:spMk id="17" creationId="{13C8C321-BD32-4407-ABE3-F78CD5E854A6}"/>
          </ac:spMkLst>
        </pc:spChg>
        <pc:spChg chg="add mod">
          <ac:chgData name="Hoàng Thông Trương" userId="5ee39a359a88c745" providerId="LiveId" clId="{54161A8F-5A74-4ADB-9054-FB05FE17049D}" dt="2021-12-17T16:40:34.386" v="112" actId="20577"/>
          <ac:spMkLst>
            <pc:docMk/>
            <pc:sldMk cId="346444160" sldId="272"/>
            <ac:spMk id="18" creationId="{7C1A5917-F889-4583-BBFD-9FEDAC693463}"/>
          </ac:spMkLst>
        </pc:spChg>
        <pc:spChg chg="add mod">
          <ac:chgData name="Hoàng Thông Trương" userId="5ee39a359a88c745" providerId="LiveId" clId="{54161A8F-5A74-4ADB-9054-FB05FE17049D}" dt="2021-12-17T16:42:10.605" v="144" actId="1076"/>
          <ac:spMkLst>
            <pc:docMk/>
            <pc:sldMk cId="346444160" sldId="272"/>
            <ac:spMk id="19" creationId="{4CFE7B32-A19E-4ECF-813C-BF27D94E8C86}"/>
          </ac:spMkLst>
        </pc:spChg>
        <pc:spChg chg="add del mod">
          <ac:chgData name="Hoàng Thông Trương" userId="5ee39a359a88c745" providerId="LiveId" clId="{54161A8F-5A74-4ADB-9054-FB05FE17049D}" dt="2021-12-17T16:42:03" v="142" actId="478"/>
          <ac:spMkLst>
            <pc:docMk/>
            <pc:sldMk cId="346444160" sldId="272"/>
            <ac:spMk id="20" creationId="{A1280BB9-C552-48AB-AFE3-3C80309E1B7F}"/>
          </ac:spMkLst>
        </pc:spChg>
        <pc:picChg chg="mod">
          <ac:chgData name="Hoàng Thông Trương" userId="5ee39a359a88c745" providerId="LiveId" clId="{54161A8F-5A74-4ADB-9054-FB05FE17049D}" dt="2021-12-17T16:39:19.893" v="23" actId="1076"/>
          <ac:picMkLst>
            <pc:docMk/>
            <pc:sldMk cId="346444160" sldId="272"/>
            <ac:picMk id="1026" creationId="{0112D993-3334-40CC-A740-1DAD63B2B7B9}"/>
          </ac:picMkLst>
        </pc:picChg>
        <pc:picChg chg="mod">
          <ac:chgData name="Hoàng Thông Trương" userId="5ee39a359a88c745" providerId="LiveId" clId="{54161A8F-5A74-4ADB-9054-FB05FE17049D}" dt="2021-12-17T16:39:21.765" v="24" actId="1076"/>
          <ac:picMkLst>
            <pc:docMk/>
            <pc:sldMk cId="346444160" sldId="272"/>
            <ac:picMk id="1028" creationId="{58283410-E311-4E9E-A850-71B477FA0F3F}"/>
          </ac:picMkLst>
        </pc:picChg>
        <pc:picChg chg="mod">
          <ac:chgData name="Hoàng Thông Trương" userId="5ee39a359a88c745" providerId="LiveId" clId="{54161A8F-5A74-4ADB-9054-FB05FE17049D}" dt="2021-12-17T16:39:25.245" v="25" actId="1076"/>
          <ac:picMkLst>
            <pc:docMk/>
            <pc:sldMk cId="346444160" sldId="272"/>
            <ac:picMk id="1030" creationId="{08B6DB8E-2C55-4657-9C35-53545BFDA59D}"/>
          </ac:picMkLst>
        </pc:picChg>
        <pc:picChg chg="mod">
          <ac:chgData name="Hoàng Thông Trương" userId="5ee39a359a88c745" providerId="LiveId" clId="{54161A8F-5A74-4ADB-9054-FB05FE17049D}" dt="2021-12-17T16:40:11.749" v="78" actId="1076"/>
          <ac:picMkLst>
            <pc:docMk/>
            <pc:sldMk cId="346444160" sldId="272"/>
            <ac:picMk id="1032" creationId="{26D5F633-07E4-40F7-90D0-A078A7DF2435}"/>
          </ac:picMkLst>
        </pc:picChg>
        <pc:picChg chg="mod">
          <ac:chgData name="Hoàng Thông Trương" userId="5ee39a359a88c745" providerId="LiveId" clId="{54161A8F-5A74-4ADB-9054-FB05FE17049D}" dt="2021-12-17T16:42:05.309" v="143" actId="1076"/>
          <ac:picMkLst>
            <pc:docMk/>
            <pc:sldMk cId="346444160" sldId="272"/>
            <ac:picMk id="1034" creationId="{55377E5E-6DB8-40C8-BF6D-2B437DBA365E}"/>
          </ac:picMkLst>
        </pc:picChg>
        <pc:picChg chg="del mod">
          <ac:chgData name="Hoàng Thông Trương" userId="5ee39a359a88c745" providerId="LiveId" clId="{54161A8F-5A74-4ADB-9054-FB05FE17049D}" dt="2021-12-17T16:42:01.619" v="141" actId="478"/>
          <ac:picMkLst>
            <pc:docMk/>
            <pc:sldMk cId="346444160" sldId="272"/>
            <ac:picMk id="1036" creationId="{F0F4E2D2-D5C8-4275-A733-03534696EF00}"/>
          </ac:picMkLst>
        </pc:picChg>
      </pc:sldChg>
      <pc:sldChg chg="modSp mod">
        <pc:chgData name="Hoàng Thông Trương" userId="5ee39a359a88c745" providerId="LiveId" clId="{54161A8F-5A74-4ADB-9054-FB05FE17049D}" dt="2021-12-17T16:43:35.937" v="150" actId="14100"/>
        <pc:sldMkLst>
          <pc:docMk/>
          <pc:sldMk cId="2854369154" sldId="273"/>
        </pc:sldMkLst>
        <pc:spChg chg="mod">
          <ac:chgData name="Hoàng Thông Trương" userId="5ee39a359a88c745" providerId="LiveId" clId="{54161A8F-5A74-4ADB-9054-FB05FE17049D}" dt="2021-12-17T16:43:17.119" v="149" actId="113"/>
          <ac:spMkLst>
            <pc:docMk/>
            <pc:sldMk cId="2854369154" sldId="273"/>
            <ac:spMk id="3" creationId="{FA0E4F19-2079-4DFA-AD5B-0287712CBA10}"/>
          </ac:spMkLst>
        </pc:spChg>
        <pc:spChg chg="mod">
          <ac:chgData name="Hoàng Thông Trương" userId="5ee39a359a88c745" providerId="LiveId" clId="{54161A8F-5A74-4ADB-9054-FB05FE17049D}" dt="2021-12-17T16:43:35.937" v="150" actId="14100"/>
          <ac:spMkLst>
            <pc:docMk/>
            <pc:sldMk cId="2854369154" sldId="273"/>
            <ac:spMk id="4" creationId="{FCCC8150-711F-4F9E-9E75-690D0CB517CC}"/>
          </ac:spMkLst>
        </pc:spChg>
      </pc:sldChg>
      <pc:sldChg chg="modSp mod">
        <pc:chgData name="Hoàng Thông Trương" userId="5ee39a359a88c745" providerId="LiveId" clId="{54161A8F-5A74-4ADB-9054-FB05FE17049D}" dt="2021-12-17T16:43:53.102" v="151" actId="20577"/>
        <pc:sldMkLst>
          <pc:docMk/>
          <pc:sldMk cId="3879313258" sldId="276"/>
        </pc:sldMkLst>
        <pc:spChg chg="mod">
          <ac:chgData name="Hoàng Thông Trương" userId="5ee39a359a88c745" providerId="LiveId" clId="{54161A8F-5A74-4ADB-9054-FB05FE17049D}" dt="2021-12-17T16:43:53.102" v="151" actId="20577"/>
          <ac:spMkLst>
            <pc:docMk/>
            <pc:sldMk cId="3879313258" sldId="276"/>
            <ac:spMk id="8" creationId="{3326D5FF-8851-4104-9BBC-0D68830E9F4D}"/>
          </ac:spMkLst>
        </pc:spChg>
      </pc:sldChg>
      <pc:sldChg chg="addSp modSp mod modAnim">
        <pc:chgData name="Hoàng Thông Trương" userId="5ee39a359a88c745" providerId="LiveId" clId="{54161A8F-5A74-4ADB-9054-FB05FE17049D}" dt="2021-12-17T16:59:02.655" v="326" actId="1076"/>
        <pc:sldMkLst>
          <pc:docMk/>
          <pc:sldMk cId="440764149" sldId="277"/>
        </pc:sldMkLst>
        <pc:spChg chg="mod">
          <ac:chgData name="Hoàng Thông Trương" userId="5ee39a359a88c745" providerId="LiveId" clId="{54161A8F-5A74-4ADB-9054-FB05FE17049D}" dt="2021-12-17T16:44:06.579" v="152" actId="20577"/>
          <ac:spMkLst>
            <pc:docMk/>
            <pc:sldMk cId="440764149" sldId="277"/>
            <ac:spMk id="8" creationId="{3326D5FF-8851-4104-9BBC-0D68830E9F4D}"/>
          </ac:spMkLst>
        </pc:spChg>
        <pc:spChg chg="mod">
          <ac:chgData name="Hoàng Thông Trương" userId="5ee39a359a88c745" providerId="LiveId" clId="{54161A8F-5A74-4ADB-9054-FB05FE17049D}" dt="2021-12-17T16:45:39.397" v="244" actId="20577"/>
          <ac:spMkLst>
            <pc:docMk/>
            <pc:sldMk cId="440764149" sldId="277"/>
            <ac:spMk id="17" creationId="{F26E5D86-C41F-4C65-B1C1-90E20D83FB9E}"/>
          </ac:spMkLst>
        </pc:spChg>
        <pc:spChg chg="mod">
          <ac:chgData name="Hoàng Thông Trương" userId="5ee39a359a88c745" providerId="LiveId" clId="{54161A8F-5A74-4ADB-9054-FB05FE17049D}" dt="2021-12-17T16:44:45.839" v="157" actId="1076"/>
          <ac:spMkLst>
            <pc:docMk/>
            <pc:sldMk cId="440764149" sldId="277"/>
            <ac:spMk id="22" creationId="{C516513D-FD4A-43EC-AF68-40A156D56E98}"/>
          </ac:spMkLst>
        </pc:spChg>
        <pc:spChg chg="mod">
          <ac:chgData name="Hoàng Thông Trương" userId="5ee39a359a88c745" providerId="LiveId" clId="{54161A8F-5A74-4ADB-9054-FB05FE17049D}" dt="2021-12-17T16:44:49.806" v="158" actId="1076"/>
          <ac:spMkLst>
            <pc:docMk/>
            <pc:sldMk cId="440764149" sldId="277"/>
            <ac:spMk id="23" creationId="{F13B0C05-7459-4B74-934E-CB837D7ABE29}"/>
          </ac:spMkLst>
        </pc:spChg>
        <pc:spChg chg="mod">
          <ac:chgData name="Hoàng Thông Trương" userId="5ee39a359a88c745" providerId="LiveId" clId="{54161A8F-5A74-4ADB-9054-FB05FE17049D}" dt="2021-12-17T16:45:00.069" v="161" actId="1076"/>
          <ac:spMkLst>
            <pc:docMk/>
            <pc:sldMk cId="440764149" sldId="277"/>
            <ac:spMk id="24" creationId="{671A82F2-6B0F-477C-B10F-B26776FBC8F9}"/>
          </ac:spMkLst>
        </pc:spChg>
        <pc:spChg chg="mod">
          <ac:chgData name="Hoàng Thông Trương" userId="5ee39a359a88c745" providerId="LiveId" clId="{54161A8F-5A74-4ADB-9054-FB05FE17049D}" dt="2021-12-17T16:44:57.997" v="160" actId="1076"/>
          <ac:spMkLst>
            <pc:docMk/>
            <pc:sldMk cId="440764149" sldId="277"/>
            <ac:spMk id="25" creationId="{0335191B-D3F2-46E0-8D8C-1E3C0C31B1C5}"/>
          </ac:spMkLst>
        </pc:spChg>
        <pc:spChg chg="mod">
          <ac:chgData name="Hoàng Thông Trương" userId="5ee39a359a88c745" providerId="LiveId" clId="{54161A8F-5A74-4ADB-9054-FB05FE17049D}" dt="2021-12-17T16:45:06.334" v="165" actId="1035"/>
          <ac:spMkLst>
            <pc:docMk/>
            <pc:sldMk cId="440764149" sldId="277"/>
            <ac:spMk id="26" creationId="{DF1D2CC1-F53D-4FB4-86E8-02D0393D6FD7}"/>
          </ac:spMkLst>
        </pc:spChg>
        <pc:spChg chg="mod">
          <ac:chgData name="Hoàng Thông Trương" userId="5ee39a359a88c745" providerId="LiveId" clId="{54161A8F-5A74-4ADB-9054-FB05FE17049D}" dt="2021-12-17T16:57:51.064" v="307" actId="14100"/>
          <ac:spMkLst>
            <pc:docMk/>
            <pc:sldMk cId="440764149" sldId="277"/>
            <ac:spMk id="27" creationId="{D562ED1A-20E8-40A6-B080-A1339C503C45}"/>
          </ac:spMkLst>
        </pc:spChg>
        <pc:grpChg chg="mod">
          <ac:chgData name="Hoàng Thông Trương" userId="5ee39a359a88c745" providerId="LiveId" clId="{54161A8F-5A74-4ADB-9054-FB05FE17049D}" dt="2021-12-17T16:45:43.638" v="245" actId="14100"/>
          <ac:grpSpMkLst>
            <pc:docMk/>
            <pc:sldMk cId="440764149" sldId="277"/>
            <ac:grpSpMk id="6" creationId="{EF7D8ABF-88EB-45A1-B7C8-92A7FD8BAC21}"/>
          </ac:grpSpMkLst>
        </pc:grpChg>
        <pc:picChg chg="add mod">
          <ac:chgData name="Hoàng Thông Trương" userId="5ee39a359a88c745" providerId="LiveId" clId="{54161A8F-5A74-4ADB-9054-FB05FE17049D}" dt="2021-12-17T16:46:05.926" v="253" actId="1038"/>
          <ac:picMkLst>
            <pc:docMk/>
            <pc:sldMk cId="440764149" sldId="277"/>
            <ac:picMk id="1026" creationId="{5A953DB2-1A4B-4604-A048-5703FC479ABD}"/>
          </ac:picMkLst>
        </pc:picChg>
        <pc:picChg chg="add mod">
          <ac:chgData name="Hoàng Thông Trương" userId="5ee39a359a88c745" providerId="LiveId" clId="{54161A8F-5A74-4ADB-9054-FB05FE17049D}" dt="2021-12-17T16:58:50.344" v="322" actId="1440"/>
          <ac:picMkLst>
            <pc:docMk/>
            <pc:sldMk cId="440764149" sldId="277"/>
            <ac:picMk id="1028" creationId="{CF0C1956-081C-4EF7-8AE7-927D6B43F4AA}"/>
          </ac:picMkLst>
        </pc:picChg>
        <pc:picChg chg="add mod">
          <ac:chgData name="Hoàng Thông Trương" userId="5ee39a359a88c745" providerId="LiveId" clId="{54161A8F-5A74-4ADB-9054-FB05FE17049D}" dt="2021-12-17T16:58:54.422" v="323" actId="1076"/>
          <ac:picMkLst>
            <pc:docMk/>
            <pc:sldMk cId="440764149" sldId="277"/>
            <ac:picMk id="1030" creationId="{28FC932A-32B2-4D0D-95BF-E4D08B312642}"/>
          </ac:picMkLst>
        </pc:picChg>
        <pc:picChg chg="add mod">
          <ac:chgData name="Hoàng Thông Trương" userId="5ee39a359a88c745" providerId="LiveId" clId="{54161A8F-5A74-4ADB-9054-FB05FE17049D}" dt="2021-12-17T16:58:56.430" v="324" actId="1076"/>
          <ac:picMkLst>
            <pc:docMk/>
            <pc:sldMk cId="440764149" sldId="277"/>
            <ac:picMk id="1032" creationId="{40456703-E971-4FFE-B655-C824BAB62090}"/>
          </ac:picMkLst>
        </pc:picChg>
        <pc:picChg chg="add mod">
          <ac:chgData name="Hoàng Thông Trương" userId="5ee39a359a88c745" providerId="LiveId" clId="{54161A8F-5A74-4ADB-9054-FB05FE17049D}" dt="2021-12-17T16:58:59.526" v="325" actId="1076"/>
          <ac:picMkLst>
            <pc:docMk/>
            <pc:sldMk cId="440764149" sldId="277"/>
            <ac:picMk id="1034" creationId="{F0170C21-B678-4158-AD2E-50696120BC4E}"/>
          </ac:picMkLst>
        </pc:picChg>
        <pc:picChg chg="add mod">
          <ac:chgData name="Hoàng Thông Trương" userId="5ee39a359a88c745" providerId="LiveId" clId="{54161A8F-5A74-4ADB-9054-FB05FE17049D}" dt="2021-12-17T16:59:02.655" v="326" actId="1076"/>
          <ac:picMkLst>
            <pc:docMk/>
            <pc:sldMk cId="440764149" sldId="277"/>
            <ac:picMk id="1036" creationId="{49A855D5-6D39-4B7C-A4CE-36431B014CA0}"/>
          </ac:picMkLst>
        </pc:picChg>
      </pc:sldChg>
      <pc:sldChg chg="addSp delSp modSp mod">
        <pc:chgData name="Hoàng Thông Trương" userId="5ee39a359a88c745" providerId="LiveId" clId="{54161A8F-5A74-4ADB-9054-FB05FE17049D}" dt="2021-12-17T17:00:36.034" v="365" actId="20577"/>
        <pc:sldMkLst>
          <pc:docMk/>
          <pc:sldMk cId="1236808554" sldId="279"/>
        </pc:sldMkLst>
        <pc:spChg chg="mod">
          <ac:chgData name="Hoàng Thông Trương" userId="5ee39a359a88c745" providerId="LiveId" clId="{54161A8F-5A74-4ADB-9054-FB05FE17049D}" dt="2021-12-17T17:00:13.103" v="346" actId="20577"/>
          <ac:spMkLst>
            <pc:docMk/>
            <pc:sldMk cId="1236808554" sldId="279"/>
            <ac:spMk id="10" creationId="{73CB7EC9-7080-4B35-A6F7-3AA7E80CCEFA}"/>
          </ac:spMkLst>
        </pc:spChg>
        <pc:spChg chg="mod">
          <ac:chgData name="Hoàng Thông Trương" userId="5ee39a359a88c745" providerId="LiveId" clId="{54161A8F-5A74-4ADB-9054-FB05FE17049D}" dt="2021-12-17T17:00:36.034" v="365" actId="20577"/>
          <ac:spMkLst>
            <pc:docMk/>
            <pc:sldMk cId="1236808554" sldId="279"/>
            <ac:spMk id="22" creationId="{54A76C86-6845-471E-816C-DEDA9B7C862F}"/>
          </ac:spMkLst>
        </pc:spChg>
        <pc:grpChg chg="add del">
          <ac:chgData name="Hoàng Thông Trương" userId="5ee39a359a88c745" providerId="LiveId" clId="{54161A8F-5A74-4ADB-9054-FB05FE17049D}" dt="2021-12-17T17:00:05.527" v="338" actId="478"/>
          <ac:grpSpMkLst>
            <pc:docMk/>
            <pc:sldMk cId="1236808554" sldId="279"/>
            <ac:grpSpMk id="2" creationId="{8A6B7B18-6C20-47AC-9422-0FC1DFA90BC1}"/>
          </ac:grpSpMkLst>
        </pc:grpChg>
      </pc:sldChg>
      <pc:sldChg chg="modSp mod">
        <pc:chgData name="Hoàng Thông Trương" userId="5ee39a359a88c745" providerId="LiveId" clId="{54161A8F-5A74-4ADB-9054-FB05FE17049D}" dt="2021-12-17T17:00:38.813" v="366" actId="20577"/>
        <pc:sldMkLst>
          <pc:docMk/>
          <pc:sldMk cId="2780923509" sldId="280"/>
        </pc:sldMkLst>
        <pc:spChg chg="mod">
          <ac:chgData name="Hoàng Thông Trương" userId="5ee39a359a88c745" providerId="LiveId" clId="{54161A8F-5A74-4ADB-9054-FB05FE17049D}" dt="2021-12-17T17:00:20.677" v="355" actId="20577"/>
          <ac:spMkLst>
            <pc:docMk/>
            <pc:sldMk cId="2780923509" sldId="280"/>
            <ac:spMk id="10" creationId="{73CB7EC9-7080-4B35-A6F7-3AA7E80CCEFA}"/>
          </ac:spMkLst>
        </pc:spChg>
        <pc:spChg chg="mod">
          <ac:chgData name="Hoàng Thông Trương" userId="5ee39a359a88c745" providerId="LiveId" clId="{54161A8F-5A74-4ADB-9054-FB05FE17049D}" dt="2021-12-17T17:00:38.813" v="366" actId="20577"/>
          <ac:spMkLst>
            <pc:docMk/>
            <pc:sldMk cId="2780923509" sldId="280"/>
            <ac:spMk id="22" creationId="{54A76C86-6845-471E-816C-DEDA9B7C862F}"/>
          </ac:spMkLst>
        </pc:spChg>
      </pc:sldChg>
      <pc:sldChg chg="modSp mod">
        <pc:chgData name="Hoàng Thông Trương" userId="5ee39a359a88c745" providerId="LiveId" clId="{54161A8F-5A74-4ADB-9054-FB05FE17049D}" dt="2021-12-17T17:01:54.631" v="386" actId="14100"/>
        <pc:sldMkLst>
          <pc:docMk/>
          <pc:sldMk cId="330186657" sldId="281"/>
        </pc:sldMkLst>
        <pc:spChg chg="mod">
          <ac:chgData name="Hoàng Thông Trương" userId="5ee39a359a88c745" providerId="LiveId" clId="{54161A8F-5A74-4ADB-9054-FB05FE17049D}" dt="2021-12-17T17:00:28.369" v="364" actId="20577"/>
          <ac:spMkLst>
            <pc:docMk/>
            <pc:sldMk cId="330186657" sldId="281"/>
            <ac:spMk id="10" creationId="{73CB7EC9-7080-4B35-A6F7-3AA7E80CCEFA}"/>
          </ac:spMkLst>
        </pc:spChg>
        <pc:spChg chg="mod">
          <ac:chgData name="Hoàng Thông Trương" userId="5ee39a359a88c745" providerId="LiveId" clId="{54161A8F-5A74-4ADB-9054-FB05FE17049D}" dt="2021-12-17T17:01:54.631" v="386" actId="14100"/>
          <ac:spMkLst>
            <pc:docMk/>
            <pc:sldMk cId="330186657" sldId="281"/>
            <ac:spMk id="18" creationId="{ED9FB7D5-C3C9-48DD-AD6E-D06CE1716854}"/>
          </ac:spMkLst>
        </pc:spChg>
        <pc:spChg chg="mod">
          <ac:chgData name="Hoàng Thông Trương" userId="5ee39a359a88c745" providerId="LiveId" clId="{54161A8F-5A74-4ADB-9054-FB05FE17049D}" dt="2021-12-17T17:00:40.902" v="367" actId="20577"/>
          <ac:spMkLst>
            <pc:docMk/>
            <pc:sldMk cId="330186657" sldId="281"/>
            <ac:spMk id="22" creationId="{54A76C86-6845-471E-816C-DEDA9B7C862F}"/>
          </ac:spMkLst>
        </pc:spChg>
      </pc:sldChg>
      <pc:sldChg chg="modSp mod">
        <pc:chgData name="Hoàng Thông Trương" userId="5ee39a359a88c745" providerId="LiveId" clId="{54161A8F-5A74-4ADB-9054-FB05FE17049D}" dt="2021-12-17T17:00:44.453" v="368" actId="20577"/>
        <pc:sldMkLst>
          <pc:docMk/>
          <pc:sldMk cId="3411344117" sldId="282"/>
        </pc:sldMkLst>
        <pc:spChg chg="mod">
          <ac:chgData name="Hoàng Thông Trương" userId="5ee39a359a88c745" providerId="LiveId" clId="{54161A8F-5A74-4ADB-9054-FB05FE17049D}" dt="2021-12-17T17:00:44.453" v="368" actId="20577"/>
          <ac:spMkLst>
            <pc:docMk/>
            <pc:sldMk cId="3411344117" sldId="282"/>
            <ac:spMk id="22" creationId="{54A76C86-6845-471E-816C-DEDA9B7C862F}"/>
          </ac:spMkLst>
        </pc:spChg>
      </pc:sldChg>
      <pc:sldChg chg="modSp mod">
        <pc:chgData name="Hoàng Thông Trương" userId="5ee39a359a88c745" providerId="LiveId" clId="{54161A8F-5A74-4ADB-9054-FB05FE17049D}" dt="2021-12-17T17:01:21.061" v="376" actId="20577"/>
        <pc:sldMkLst>
          <pc:docMk/>
          <pc:sldMk cId="1697710302" sldId="283"/>
        </pc:sldMkLst>
        <pc:spChg chg="mod">
          <ac:chgData name="Hoàng Thông Trương" userId="5ee39a359a88c745" providerId="LiveId" clId="{54161A8F-5A74-4ADB-9054-FB05FE17049D}" dt="2021-12-17T17:01:21.061" v="376" actId="20577"/>
          <ac:spMkLst>
            <pc:docMk/>
            <pc:sldMk cId="1697710302" sldId="283"/>
            <ac:spMk id="13" creationId="{BC2A8C17-98DF-43A5-8823-17A2677646E4}"/>
          </ac:spMkLst>
        </pc:spChg>
        <pc:spChg chg="mod">
          <ac:chgData name="Hoàng Thông Trương" userId="5ee39a359a88c745" providerId="LiveId" clId="{54161A8F-5A74-4ADB-9054-FB05FE17049D}" dt="2021-12-17T17:00:48.510" v="369" actId="20577"/>
          <ac:spMkLst>
            <pc:docMk/>
            <pc:sldMk cId="1697710302" sldId="283"/>
            <ac:spMk id="22" creationId="{54A76C86-6845-471E-816C-DEDA9B7C862F}"/>
          </ac:spMkLst>
        </pc:spChg>
      </pc:sldChg>
      <pc:sldChg chg="modSp mod">
        <pc:chgData name="Hoàng Thông Trương" userId="5ee39a359a88c745" providerId="LiveId" clId="{54161A8F-5A74-4ADB-9054-FB05FE17049D}" dt="2021-12-17T17:01:33.168" v="381" actId="1076"/>
        <pc:sldMkLst>
          <pc:docMk/>
          <pc:sldMk cId="1887549009" sldId="284"/>
        </pc:sldMkLst>
        <pc:spChg chg="mod">
          <ac:chgData name="Hoàng Thông Trương" userId="5ee39a359a88c745" providerId="LiveId" clId="{54161A8F-5A74-4ADB-9054-FB05FE17049D}" dt="2021-12-17T17:01:33.168" v="381" actId="1076"/>
          <ac:spMkLst>
            <pc:docMk/>
            <pc:sldMk cId="1887549009" sldId="284"/>
            <ac:spMk id="13" creationId="{BC2A8C17-98DF-43A5-8823-17A2677646E4}"/>
          </ac:spMkLst>
        </pc:spChg>
        <pc:spChg chg="mod">
          <ac:chgData name="Hoàng Thông Trương" userId="5ee39a359a88c745" providerId="LiveId" clId="{54161A8F-5A74-4ADB-9054-FB05FE17049D}" dt="2021-12-17T17:00:52.675" v="370" actId="20577"/>
          <ac:spMkLst>
            <pc:docMk/>
            <pc:sldMk cId="1887549009" sldId="284"/>
            <ac:spMk id="22" creationId="{54A76C86-6845-471E-816C-DEDA9B7C862F}"/>
          </ac:spMkLst>
        </pc:spChg>
      </pc:sldChg>
      <pc:sldChg chg="modSp mod">
        <pc:chgData name="Hoàng Thông Trương" userId="5ee39a359a88c745" providerId="LiveId" clId="{54161A8F-5A74-4ADB-9054-FB05FE17049D}" dt="2021-12-17T17:01:43.437" v="385" actId="20577"/>
        <pc:sldMkLst>
          <pc:docMk/>
          <pc:sldMk cId="168367955" sldId="285"/>
        </pc:sldMkLst>
        <pc:spChg chg="mod">
          <ac:chgData name="Hoàng Thông Trương" userId="5ee39a359a88c745" providerId="LiveId" clId="{54161A8F-5A74-4ADB-9054-FB05FE17049D}" dt="2021-12-17T17:01:43.437" v="385" actId="20577"/>
          <ac:spMkLst>
            <pc:docMk/>
            <pc:sldMk cId="168367955" sldId="285"/>
            <ac:spMk id="13" creationId="{BC2A8C17-98DF-43A5-8823-17A2677646E4}"/>
          </ac:spMkLst>
        </pc:spChg>
      </pc:sldChg>
      <pc:sldMasterChg chg="addSp delSp modSp mod">
        <pc:chgData name="Hoàng Thông Trương" userId="5ee39a359a88c745" providerId="LiveId" clId="{54161A8F-5A74-4ADB-9054-FB05FE17049D}" dt="2021-12-17T17:02:26.379" v="413"/>
        <pc:sldMasterMkLst>
          <pc:docMk/>
          <pc:sldMasterMk cId="4018146389" sldId="2147483648"/>
        </pc:sldMasterMkLst>
        <pc:spChg chg="mod modVis">
          <ac:chgData name="Hoàng Thông Trương" userId="5ee39a359a88c745" providerId="LiveId" clId="{54161A8F-5A74-4ADB-9054-FB05FE17049D}" dt="2021-12-17T17:02:26.365" v="392"/>
          <ac:spMkLst>
            <pc:docMk/>
            <pc:sldMasterMk cId="4018146389" sldId="2147483648"/>
            <ac:spMk id="3" creationId="{6FF2DE87-7D95-4722-9EE5-248D158C7FF7}"/>
          </ac:spMkLst>
        </pc:spChg>
        <pc:spChg chg="mod modVis">
          <ac:chgData name="Hoàng Thông Trương" userId="5ee39a359a88c745" providerId="LiveId" clId="{54161A8F-5A74-4ADB-9054-FB05FE17049D}" dt="2021-12-17T17:02:26.366" v="394"/>
          <ac:spMkLst>
            <pc:docMk/>
            <pc:sldMasterMk cId="4018146389" sldId="2147483648"/>
            <ac:spMk id="4" creationId="{57D0A038-BC78-4ECC-BEFF-CCB515E4848D}"/>
          </ac:spMkLst>
        </pc:spChg>
        <pc:spChg chg="mod modVis">
          <ac:chgData name="Hoàng Thông Trương" userId="5ee39a359a88c745" providerId="LiveId" clId="{54161A8F-5A74-4ADB-9054-FB05FE17049D}" dt="2021-12-17T17:02:26.366" v="396"/>
          <ac:spMkLst>
            <pc:docMk/>
            <pc:sldMasterMk cId="4018146389" sldId="2147483648"/>
            <ac:spMk id="5" creationId="{50ECDB14-4F91-4B5C-8ACA-1B5E7E69B7D1}"/>
          </ac:spMkLst>
        </pc:spChg>
        <pc:spChg chg="mod modVis">
          <ac:chgData name="Hoàng Thông Trương" userId="5ee39a359a88c745" providerId="LiveId" clId="{54161A8F-5A74-4ADB-9054-FB05FE17049D}" dt="2021-12-17T17:02:26.367" v="398"/>
          <ac:spMkLst>
            <pc:docMk/>
            <pc:sldMasterMk cId="4018146389" sldId="2147483648"/>
            <ac:spMk id="6" creationId="{DB30118F-80C4-4861-A4D3-A50D382E7D56}"/>
          </ac:spMkLst>
        </pc:spChg>
        <pc:spChg chg="del mod modVis">
          <ac:chgData name="Hoàng Thông Trương" userId="5ee39a359a88c745" providerId="LiveId" clId="{54161A8F-5A74-4ADB-9054-FB05FE17049D}" dt="2021-12-17T17:02:26.365" v="390"/>
          <ac:spMkLst>
            <pc:docMk/>
            <pc:sldMasterMk cId="4018146389" sldId="2147483648"/>
            <ac:spMk id="7" creationId="{07FE837A-9898-4006-A239-0D3CEA5496BB}"/>
          </ac:spMkLst>
        </pc:spChg>
        <pc:spChg chg="add mod ord">
          <ac:chgData name="Hoàng Thông Trương" userId="5ee39a359a88c745" providerId="LiveId" clId="{54161A8F-5A74-4ADB-9054-FB05FE17049D}" dt="2021-12-17T17:02:26.379" v="413"/>
          <ac:spMkLst>
            <pc:docMk/>
            <pc:sldMasterMk cId="4018146389" sldId="2147483648"/>
            <ac:spMk id="8" creationId="{F9991177-FAE3-4B14-BBAB-0735FE28FD08}"/>
          </ac:spMkLst>
        </pc:spChg>
      </pc:sldMasterChg>
    </pc:docChg>
  </pc:docChgLst>
  <pc:docChgLst>
    <pc:chgData name="Hoàng Thông Trương" userId="5ee39a359a88c745" providerId="LiveId" clId="{626B1C7A-FC6D-4CDD-AA45-1C3C3752DC28}"/>
    <pc:docChg chg="custSel delSld modMainMaster">
      <pc:chgData name="Hoàng Thông Trương" userId="5ee39a359a88c745" providerId="LiveId" clId="{626B1C7A-FC6D-4CDD-AA45-1C3C3752DC28}" dt="2021-12-15T00:30:44.530" v="27"/>
      <pc:docMkLst>
        <pc:docMk/>
      </pc:docMkLst>
      <pc:sldChg chg="del">
        <pc:chgData name="Hoàng Thông Trương" userId="5ee39a359a88c745" providerId="LiveId" clId="{626B1C7A-FC6D-4CDD-AA45-1C3C3752DC28}" dt="2021-12-15T00:30:41.277" v="0" actId="47"/>
        <pc:sldMkLst>
          <pc:docMk/>
          <pc:sldMk cId="2817079516" sldId="256"/>
        </pc:sldMkLst>
      </pc:sldChg>
      <pc:sldMasterChg chg="addSp delSp modSp mod">
        <pc:chgData name="Hoàng Thông Trương" userId="5ee39a359a88c745" providerId="LiveId" clId="{626B1C7A-FC6D-4CDD-AA45-1C3C3752DC28}" dt="2021-12-15T00:30:44.530" v="27"/>
        <pc:sldMasterMkLst>
          <pc:docMk/>
          <pc:sldMasterMk cId="4018146389" sldId="2147483648"/>
        </pc:sldMasterMkLst>
        <pc:spChg chg="mod modVis">
          <ac:chgData name="Hoàng Thông Trương" userId="5ee39a359a88c745" providerId="LiveId" clId="{626B1C7A-FC6D-4CDD-AA45-1C3C3752DC28}" dt="2021-12-15T00:30:44.519" v="6"/>
          <ac:spMkLst>
            <pc:docMk/>
            <pc:sldMasterMk cId="4018146389" sldId="2147483648"/>
            <ac:spMk id="3" creationId="{6FF2DE87-7D95-4722-9EE5-248D158C7FF7}"/>
          </ac:spMkLst>
        </pc:spChg>
        <pc:spChg chg="mod modVis">
          <ac:chgData name="Hoàng Thông Trương" userId="5ee39a359a88c745" providerId="LiveId" clId="{626B1C7A-FC6D-4CDD-AA45-1C3C3752DC28}" dt="2021-12-15T00:30:44.519" v="8"/>
          <ac:spMkLst>
            <pc:docMk/>
            <pc:sldMasterMk cId="4018146389" sldId="2147483648"/>
            <ac:spMk id="4" creationId="{57D0A038-BC78-4ECC-BEFF-CCB515E4848D}"/>
          </ac:spMkLst>
        </pc:spChg>
        <pc:spChg chg="mod modVis">
          <ac:chgData name="Hoàng Thông Trương" userId="5ee39a359a88c745" providerId="LiveId" clId="{626B1C7A-FC6D-4CDD-AA45-1C3C3752DC28}" dt="2021-12-15T00:30:44.521" v="10"/>
          <ac:spMkLst>
            <pc:docMk/>
            <pc:sldMasterMk cId="4018146389" sldId="2147483648"/>
            <ac:spMk id="5" creationId="{50ECDB14-4F91-4B5C-8ACA-1B5E7E69B7D1}"/>
          </ac:spMkLst>
        </pc:spChg>
        <pc:spChg chg="mod modVis">
          <ac:chgData name="Hoàng Thông Trương" userId="5ee39a359a88c745" providerId="LiveId" clId="{626B1C7A-FC6D-4CDD-AA45-1C3C3752DC28}" dt="2021-12-15T00:30:44.522" v="12"/>
          <ac:spMkLst>
            <pc:docMk/>
            <pc:sldMasterMk cId="4018146389" sldId="2147483648"/>
            <ac:spMk id="6" creationId="{DB30118F-80C4-4861-A4D3-A50D382E7D56}"/>
          </ac:spMkLst>
        </pc:spChg>
        <pc:spChg chg="add mod ord">
          <ac:chgData name="Hoàng Thông Trương" userId="5ee39a359a88c745" providerId="LiveId" clId="{626B1C7A-FC6D-4CDD-AA45-1C3C3752DC28}" dt="2021-12-15T00:30:44.530" v="27"/>
          <ac:spMkLst>
            <pc:docMk/>
            <pc:sldMasterMk cId="4018146389" sldId="2147483648"/>
            <ac:spMk id="7" creationId="{07FE837A-9898-4006-A239-0D3CEA5496BB}"/>
          </ac:spMkLst>
        </pc:spChg>
        <pc:spChg chg="del mod modVis">
          <ac:chgData name="Hoàng Thông Trương" userId="5ee39a359a88c745" providerId="LiveId" clId="{626B1C7A-FC6D-4CDD-AA45-1C3C3752DC28}" dt="2021-12-15T00:30:44.519" v="4"/>
          <ac:spMkLst>
            <pc:docMk/>
            <pc:sldMasterMk cId="4018146389" sldId="2147483648"/>
            <ac:spMk id="8" creationId="{34A8BC87-1295-4FBD-8821-943ABDF79010}"/>
          </ac:spMkLst>
        </pc:sp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t>12/18/2021</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6496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t>12/18/2021</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2328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t>12/18/2021</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63740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t>12/18/2021</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80403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t>12/18/2021</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7513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F9991177-FAE3-4B14-BBAB-0735FE28FD08}"/>
              </a:ext>
            </a:extLst>
          </p:cNvPr>
          <p:cNvSpPr txBox="1"/>
          <p:nvPr userDrawn="1"/>
        </p:nvSpPr>
        <p:spPr>
          <a:xfrm>
            <a:off x="0" y="-1512332"/>
            <a:ext cx="12192000" cy="369332"/>
          </a:xfrm>
          <a:prstGeom prst="rect">
            <a:avLst/>
          </a:prstGeom>
          <a:noFill/>
        </p:spPr>
        <p:txBody>
          <a:bodyPr vert="horz" wrap="none" lIns="0" tIns="0" rIns="0" bIns="0"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B9EE9-F3BF-4B40-83E7-C9BC68FDDB0E}" type="datetimeFigureOut">
              <a:rPr lang="en-US" smtClean="0"/>
              <a:t>12/18/2021</a:t>
            </a:fld>
            <a:endParaRPr lang="en-US"/>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55963-6440-4C45-BA09-4E6A99D1BBE0}" type="slidenum">
              <a:rPr lang="en-US" smtClean="0"/>
              <a:t>‹#›</a:t>
            </a:fld>
            <a:endParaRPr lang="en-US"/>
          </a:p>
        </p:txBody>
      </p:sp>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146389"/>
      </p:ext>
    </p:extLst>
  </p:cSld>
  <p:clrMap bg1="lt1" tx1="dk1" bg2="lt2" tx2="dk2" accent1="accent1" accent2="accent2" accent3="accent3" accent4="accent4" accent5="accent5" accent6="accent6" hlink="hlink" folHlink="folHlink"/>
  <p:sldLayoutIdLst>
    <p:sldLayoutId id="2147483655" r:id="rId1"/>
    <p:sldLayoutId id="2147483654" r:id="rId2"/>
    <p:sldLayoutId id="2147483649" r:id="rId3"/>
    <p:sldLayoutId id="2147483657" r:id="rId4"/>
    <p:sldLayoutId id="2147483650"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12.sv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12.sv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12.sv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3.jpe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4.jpe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5.jpe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gif"/><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emf"/><Relationship Id="rId10" Type="http://schemas.openxmlformats.org/officeDocument/2006/relationships/image" Target="../media/image18.jpeg"/><Relationship Id="rId4" Type="http://schemas.openxmlformats.org/officeDocument/2006/relationships/image" Target="../media/image12.svg"/><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9.gi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emf"/><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11.png"/><Relationship Id="rId7" Type="http://schemas.openxmlformats.org/officeDocument/2006/relationships/image" Target="../media/image24.jpe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13.emf"/><Relationship Id="rId10" Type="http://schemas.openxmlformats.org/officeDocument/2006/relationships/image" Target="../media/image27.jpeg"/><Relationship Id="rId4" Type="http://schemas.openxmlformats.org/officeDocument/2006/relationships/image" Target="../media/image12.svg"/><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9.gif"/><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F9F36D-2CD2-4364-8DA4-0576A602A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460" cy="6858000"/>
          </a:xfrm>
          <a:prstGeom prst="rect">
            <a:avLst/>
          </a:prstGeom>
        </p:spPr>
      </p:pic>
      <p:grpSp>
        <p:nvGrpSpPr>
          <p:cNvPr id="2" name="Group 1">
            <a:extLst>
              <a:ext uri="{FF2B5EF4-FFF2-40B4-BE49-F238E27FC236}">
                <a16:creationId xmlns:a16="http://schemas.microsoft.com/office/drawing/2014/main" id="{8A30FB06-489D-4DAB-842C-29D606790435}"/>
              </a:ext>
            </a:extLst>
          </p:cNvPr>
          <p:cNvGrpSpPr/>
          <p:nvPr/>
        </p:nvGrpSpPr>
        <p:grpSpPr>
          <a:xfrm>
            <a:off x="2156178" y="1676400"/>
            <a:ext cx="7879644" cy="3124200"/>
            <a:chOff x="2156178" y="1676400"/>
            <a:chExt cx="7879644" cy="3124200"/>
          </a:xfrm>
        </p:grpSpPr>
        <p:pic>
          <p:nvPicPr>
            <p:cNvPr id="14" name="Picture 13">
              <a:extLst>
                <a:ext uri="{FF2B5EF4-FFF2-40B4-BE49-F238E27FC236}">
                  <a16:creationId xmlns:a16="http://schemas.microsoft.com/office/drawing/2014/main" id="{1A31E615-37C6-4327-91C7-AB9CCEEF8064}"/>
                </a:ext>
              </a:extLst>
            </p:cNvPr>
            <p:cNvPicPr>
              <a:picLocks noChangeAspect="1"/>
            </p:cNvPicPr>
            <p:nvPr/>
          </p:nvPicPr>
          <p:blipFill>
            <a:blip r:embed="rId3"/>
            <a:stretch>
              <a:fillRect/>
            </a:stretch>
          </p:blipFill>
          <p:spPr>
            <a:xfrm>
              <a:off x="2156178" y="2103034"/>
              <a:ext cx="7879644" cy="2697566"/>
            </a:xfrm>
            <a:prstGeom prst="rect">
              <a:avLst/>
            </a:prstGeom>
          </p:spPr>
        </p:pic>
        <p:sp>
          <p:nvSpPr>
            <p:cNvPr id="17" name="TextBox 16">
              <a:extLst>
                <a:ext uri="{FF2B5EF4-FFF2-40B4-BE49-F238E27FC236}">
                  <a16:creationId xmlns:a16="http://schemas.microsoft.com/office/drawing/2014/main" id="{69F22094-D239-4432-BD24-3C8887FE899C}"/>
                </a:ext>
              </a:extLst>
            </p:cNvPr>
            <p:cNvSpPr txBox="1"/>
            <p:nvPr/>
          </p:nvSpPr>
          <p:spPr>
            <a:xfrm>
              <a:off x="3051102" y="2735990"/>
              <a:ext cx="6089809" cy="980268"/>
            </a:xfrm>
            <a:prstGeom prst="rect">
              <a:avLst/>
            </a:prstGeom>
            <a:noFill/>
          </p:spPr>
          <p:txBody>
            <a:bodyPr wrap="none" lIns="0" tIns="0" rIns="0" bIns="0" rtlCol="0">
              <a:spAutoFit/>
            </a:bodyPr>
            <a:lstStyle/>
            <a:p>
              <a:pPr algn="ctr">
                <a:lnSpc>
                  <a:spcPct val="119000"/>
                </a:lnSpc>
              </a:pPr>
              <a:r>
                <a:rPr lang="en-US" sz="6000">
                  <a:solidFill>
                    <a:schemeClr val="accent6"/>
                  </a:solidFill>
                  <a:latin typeface="iCiel Cadena" panose="02000503000000020004" pitchFamily="50" charset="0"/>
                </a:rPr>
                <a:t>TỔNG KẾT VỐN TỪ</a:t>
              </a:r>
            </a:p>
          </p:txBody>
        </p:sp>
        <p:pic>
          <p:nvPicPr>
            <p:cNvPr id="18" name="Picture 17">
              <a:extLst>
                <a:ext uri="{FF2B5EF4-FFF2-40B4-BE49-F238E27FC236}">
                  <a16:creationId xmlns:a16="http://schemas.microsoft.com/office/drawing/2014/main" id="{BAFFDF94-F6D9-468E-9542-7968DF5B4D1B}"/>
                </a:ext>
              </a:extLst>
            </p:cNvPr>
            <p:cNvPicPr>
              <a:picLocks noChangeAspect="1"/>
            </p:cNvPicPr>
            <p:nvPr/>
          </p:nvPicPr>
          <p:blipFill>
            <a:blip r:embed="rId4"/>
            <a:stretch>
              <a:fillRect/>
            </a:stretch>
          </p:blipFill>
          <p:spPr>
            <a:xfrm>
              <a:off x="4297853" y="1676400"/>
              <a:ext cx="3596294" cy="853268"/>
            </a:xfrm>
            <a:prstGeom prst="rect">
              <a:avLst/>
            </a:prstGeom>
          </p:spPr>
        </p:pic>
        <p:sp>
          <p:nvSpPr>
            <p:cNvPr id="19" name="TextBox 18">
              <a:extLst>
                <a:ext uri="{FF2B5EF4-FFF2-40B4-BE49-F238E27FC236}">
                  <a16:creationId xmlns:a16="http://schemas.microsoft.com/office/drawing/2014/main" id="{830AB0ED-660B-4572-A1A5-739F1782566B}"/>
                </a:ext>
              </a:extLst>
            </p:cNvPr>
            <p:cNvSpPr txBox="1"/>
            <p:nvPr/>
          </p:nvSpPr>
          <p:spPr>
            <a:xfrm>
              <a:off x="4988874" y="1877830"/>
              <a:ext cx="2214261" cy="492443"/>
            </a:xfrm>
            <a:prstGeom prst="rect">
              <a:avLst/>
            </a:prstGeom>
            <a:noFill/>
          </p:spPr>
          <p:txBody>
            <a:bodyPr wrap="none" lIns="0" tIns="0" rIns="0" bIns="0" rtlCol="0">
              <a:spAutoFit/>
            </a:bodyPr>
            <a:lstStyle/>
            <a:p>
              <a:pPr algn="ctr"/>
              <a:r>
                <a:rPr lang="en-US" sz="3200">
                  <a:solidFill>
                    <a:schemeClr val="bg1"/>
                  </a:solidFill>
                  <a:latin typeface="iCiel Cadena" panose="02000503000000020004" pitchFamily="50" charset="0"/>
                </a:rPr>
                <a:t>Tiếng  Việt 5</a:t>
              </a:r>
            </a:p>
          </p:txBody>
        </p:sp>
      </p:grpSp>
      <p:pic>
        <p:nvPicPr>
          <p:cNvPr id="13" name="Picture 12">
            <a:extLst>
              <a:ext uri="{FF2B5EF4-FFF2-40B4-BE49-F238E27FC236}">
                <a16:creationId xmlns:a16="http://schemas.microsoft.com/office/drawing/2014/main" id="{8BBF6EBD-27D1-4BB2-A077-F677EC8132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1371600"/>
            <a:ext cx="2057400" cy="5303433"/>
          </a:xfrm>
          <a:prstGeom prst="rect">
            <a:avLst/>
          </a:prstGeom>
        </p:spPr>
      </p:pic>
      <p:pic>
        <p:nvPicPr>
          <p:cNvPr id="16" name="Picture 15">
            <a:extLst>
              <a:ext uri="{FF2B5EF4-FFF2-40B4-BE49-F238E27FC236}">
                <a16:creationId xmlns:a16="http://schemas.microsoft.com/office/drawing/2014/main" id="{56B2FC77-A32C-400C-A08A-7EBB808D9C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p:spPr>
      </p:pic>
      <p:pic>
        <p:nvPicPr>
          <p:cNvPr id="20" name="Picture 19">
            <a:extLst>
              <a:ext uri="{FF2B5EF4-FFF2-40B4-BE49-F238E27FC236}">
                <a16:creationId xmlns:a16="http://schemas.microsoft.com/office/drawing/2014/main" id="{5BF3FAE5-B532-41BA-9D18-3D1A4D3C1B34}"/>
              </a:ext>
            </a:extLst>
          </p:cNvPr>
          <p:cNvPicPr>
            <a:picLocks noChangeAspect="1"/>
          </p:cNvPicPr>
          <p:nvPr/>
        </p:nvPicPr>
        <p:blipFill>
          <a:blip r:embed="rId7"/>
          <a:stretch>
            <a:fillRect/>
          </a:stretch>
        </p:blipFill>
        <p:spPr>
          <a:xfrm>
            <a:off x="2404855" y="670107"/>
            <a:ext cx="598311" cy="587022"/>
          </a:xfrm>
          <a:prstGeom prst="rect">
            <a:avLst/>
          </a:prstGeom>
        </p:spPr>
      </p:pic>
      <p:pic>
        <p:nvPicPr>
          <p:cNvPr id="21" name="Picture 20">
            <a:extLst>
              <a:ext uri="{FF2B5EF4-FFF2-40B4-BE49-F238E27FC236}">
                <a16:creationId xmlns:a16="http://schemas.microsoft.com/office/drawing/2014/main" id="{5E4E18C5-F4F8-43E4-BB6C-405B4F382A3F}"/>
              </a:ext>
            </a:extLst>
          </p:cNvPr>
          <p:cNvPicPr>
            <a:picLocks noChangeAspect="1"/>
          </p:cNvPicPr>
          <p:nvPr/>
        </p:nvPicPr>
        <p:blipFill>
          <a:blip r:embed="rId7"/>
          <a:stretch>
            <a:fillRect/>
          </a:stretch>
        </p:blipFill>
        <p:spPr>
          <a:xfrm rot="2640825">
            <a:off x="3742162" y="5347873"/>
            <a:ext cx="1111380" cy="1090410"/>
          </a:xfrm>
          <a:prstGeom prst="rect">
            <a:avLst/>
          </a:prstGeom>
        </p:spPr>
      </p:pic>
      <p:pic>
        <p:nvPicPr>
          <p:cNvPr id="22" name="Picture 21">
            <a:extLst>
              <a:ext uri="{FF2B5EF4-FFF2-40B4-BE49-F238E27FC236}">
                <a16:creationId xmlns:a16="http://schemas.microsoft.com/office/drawing/2014/main" id="{BCC8876F-153D-4CD1-B4C1-BB0FB5C7AB5E}"/>
              </a:ext>
            </a:extLst>
          </p:cNvPr>
          <p:cNvPicPr>
            <a:picLocks noChangeAspect="1"/>
          </p:cNvPicPr>
          <p:nvPr/>
        </p:nvPicPr>
        <p:blipFill>
          <a:blip r:embed="rId7"/>
          <a:stretch>
            <a:fillRect/>
          </a:stretch>
        </p:blipFill>
        <p:spPr>
          <a:xfrm rot="20806844">
            <a:off x="10437268" y="669467"/>
            <a:ext cx="1111380" cy="1090410"/>
          </a:xfrm>
          <a:prstGeom prst="rect">
            <a:avLst/>
          </a:prstGeom>
        </p:spPr>
      </p:pic>
      <p:pic>
        <p:nvPicPr>
          <p:cNvPr id="23" name="Picture 22">
            <a:extLst>
              <a:ext uri="{FF2B5EF4-FFF2-40B4-BE49-F238E27FC236}">
                <a16:creationId xmlns:a16="http://schemas.microsoft.com/office/drawing/2014/main" id="{B1840D1B-370F-4C06-A86F-763293F8CD94}"/>
              </a:ext>
            </a:extLst>
          </p:cNvPr>
          <p:cNvPicPr>
            <a:picLocks noChangeAspect="1"/>
          </p:cNvPicPr>
          <p:nvPr/>
        </p:nvPicPr>
        <p:blipFill>
          <a:blip r:embed="rId7"/>
          <a:stretch>
            <a:fillRect/>
          </a:stretch>
        </p:blipFill>
        <p:spPr>
          <a:xfrm rot="1629158">
            <a:off x="10067983" y="5942091"/>
            <a:ext cx="518668" cy="508882"/>
          </a:xfrm>
          <a:prstGeom prst="rect">
            <a:avLst/>
          </a:prstGeom>
        </p:spPr>
      </p:pic>
      <p:pic>
        <p:nvPicPr>
          <p:cNvPr id="24" name="Picture 23">
            <a:extLst>
              <a:ext uri="{FF2B5EF4-FFF2-40B4-BE49-F238E27FC236}">
                <a16:creationId xmlns:a16="http://schemas.microsoft.com/office/drawing/2014/main" id="{E24777A4-5717-4B3F-A48D-3684E31BAAFF}"/>
              </a:ext>
            </a:extLst>
          </p:cNvPr>
          <p:cNvPicPr>
            <a:picLocks noChangeAspect="1"/>
          </p:cNvPicPr>
          <p:nvPr/>
        </p:nvPicPr>
        <p:blipFill>
          <a:blip r:embed="rId7"/>
          <a:stretch>
            <a:fillRect/>
          </a:stretch>
        </p:blipFill>
        <p:spPr>
          <a:xfrm rot="1629158">
            <a:off x="-143017" y="4662310"/>
            <a:ext cx="518668" cy="508882"/>
          </a:xfrm>
          <a:prstGeom prst="rect">
            <a:avLst/>
          </a:prstGeom>
        </p:spPr>
      </p:pic>
      <p:sp>
        <p:nvSpPr>
          <p:cNvPr id="25" name="TextBox 24">
            <a:extLst>
              <a:ext uri="{FF2B5EF4-FFF2-40B4-BE49-F238E27FC236}">
                <a16:creationId xmlns:a16="http://schemas.microsoft.com/office/drawing/2014/main" id="{2EF486EB-4F88-4E0F-8F3B-D5C9E9D9D1B1}"/>
              </a:ext>
            </a:extLst>
          </p:cNvPr>
          <p:cNvSpPr txBox="1"/>
          <p:nvPr/>
        </p:nvSpPr>
        <p:spPr>
          <a:xfrm>
            <a:off x="3200400" y="3755796"/>
            <a:ext cx="6218902" cy="369332"/>
          </a:xfrm>
          <a:prstGeom prst="rect">
            <a:avLst/>
          </a:prstGeom>
          <a:noFill/>
        </p:spPr>
        <p:txBody>
          <a:bodyPr wrap="square">
            <a:spAutoFit/>
          </a:bodyPr>
          <a:lstStyle/>
          <a:p>
            <a:pPr algn="ctr"/>
            <a:r>
              <a:rPr lang="en-US" sz="1800">
                <a:solidFill>
                  <a:schemeClr val="tx1">
                    <a:lumMod val="65000"/>
                    <a:lumOff val="35000"/>
                  </a:schemeClr>
                </a:solidFill>
                <a:latin typeface="UTM Avo" panose="02040603050506020204" pitchFamily="18" charset="0"/>
              </a:rPr>
              <a:t>(trang 159)</a:t>
            </a:r>
            <a:endParaRPr lang="en-US"/>
          </a:p>
        </p:txBody>
      </p:sp>
    </p:spTree>
    <p:extLst>
      <p:ext uri="{BB962C8B-B14F-4D97-AF65-F5344CB8AC3E}">
        <p14:creationId xmlns:p14="http://schemas.microsoft.com/office/powerpoint/2010/main" val="382494981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8D7345B-97A5-4E00-8B88-CCC839281C9F}"/>
              </a:ext>
            </a:extLst>
          </p:cNvPr>
          <p:cNvPicPr>
            <a:picLocks noChangeAspect="1"/>
          </p:cNvPicPr>
          <p:nvPr/>
        </p:nvPicPr>
        <p:blipFill rotWithShape="1">
          <a:blip r:embed="rId2"/>
          <a:srcRect t="1112"/>
          <a:stretch/>
        </p:blipFill>
        <p:spPr>
          <a:xfrm>
            <a:off x="28250" y="0"/>
            <a:ext cx="12176450" cy="6858000"/>
          </a:xfrm>
          <a:prstGeom prst="rect">
            <a:avLst/>
          </a:prstGeom>
        </p:spPr>
      </p:pic>
      <p:grpSp>
        <p:nvGrpSpPr>
          <p:cNvPr id="2" name="Group 1">
            <a:extLst>
              <a:ext uri="{FF2B5EF4-FFF2-40B4-BE49-F238E27FC236}">
                <a16:creationId xmlns:a16="http://schemas.microsoft.com/office/drawing/2014/main" id="{8A6B7B18-6C20-47AC-9422-0FC1DFA90BC1}"/>
              </a:ext>
            </a:extLst>
          </p:cNvPr>
          <p:cNvGrpSpPr/>
          <p:nvPr/>
        </p:nvGrpSpPr>
        <p:grpSpPr>
          <a:xfrm>
            <a:off x="2971800" y="152400"/>
            <a:ext cx="9753600" cy="929640"/>
            <a:chOff x="2971800" y="403525"/>
            <a:chExt cx="9753600" cy="1036988"/>
          </a:xfrm>
        </p:grpSpPr>
        <p:pic>
          <p:nvPicPr>
            <p:cNvPr id="9" name="Picture 8">
              <a:extLst>
                <a:ext uri="{FF2B5EF4-FFF2-40B4-BE49-F238E27FC236}">
                  <a16:creationId xmlns:a16="http://schemas.microsoft.com/office/drawing/2014/main" id="{E0F55CAF-894B-4731-94D7-AD5D9909F8D3}"/>
                </a:ext>
              </a:extLst>
            </p:cNvPr>
            <p:cNvPicPr>
              <a:picLocks noChangeAspect="1"/>
            </p:cNvPicPr>
            <p:nvPr/>
          </p:nvPicPr>
          <p:blipFill rotWithShape="1">
            <a:blip r:embed="rId3"/>
            <a:srcRect r="-3225"/>
            <a:stretch/>
          </p:blipFill>
          <p:spPr>
            <a:xfrm>
              <a:off x="2971800" y="403525"/>
              <a:ext cx="9753600" cy="1036988"/>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73CB7EC9-7080-4B35-A6F7-3AA7E80CCEFA}"/>
                </a:ext>
              </a:extLst>
            </p:cNvPr>
            <p:cNvSpPr txBox="1"/>
            <p:nvPr/>
          </p:nvSpPr>
          <p:spPr>
            <a:xfrm>
              <a:off x="3827186" y="681036"/>
              <a:ext cx="6155014" cy="549307"/>
            </a:xfrm>
            <a:prstGeom prst="rect">
              <a:avLst/>
            </a:prstGeom>
            <a:noFill/>
          </p:spPr>
          <p:txBody>
            <a:bodyPr wrap="square" lIns="0" tIns="0" rIns="0" bIns="0" rtlCol="0">
              <a:spAutoFit/>
            </a:bodyPr>
            <a:lstStyle/>
            <a:p>
              <a:pPr algn="l"/>
              <a:r>
                <a:rPr lang="en-US" sz="3200">
                  <a:solidFill>
                    <a:schemeClr val="bg1"/>
                  </a:solidFill>
                  <a:latin typeface="+mj-lt"/>
                </a:rPr>
                <a:t>Đọc bài văn sau và trả lời câu hỏi:</a:t>
              </a:r>
            </a:p>
          </p:txBody>
        </p:sp>
      </p:grpSp>
      <p:grpSp>
        <p:nvGrpSpPr>
          <p:cNvPr id="19" name="Group 18">
            <a:extLst>
              <a:ext uri="{FF2B5EF4-FFF2-40B4-BE49-F238E27FC236}">
                <a16:creationId xmlns:a16="http://schemas.microsoft.com/office/drawing/2014/main" id="{5B24D84C-8E3E-4710-AC1A-C7934964B6D3}"/>
              </a:ext>
            </a:extLst>
          </p:cNvPr>
          <p:cNvGrpSpPr/>
          <p:nvPr/>
        </p:nvGrpSpPr>
        <p:grpSpPr>
          <a:xfrm>
            <a:off x="-228600" y="152400"/>
            <a:ext cx="3327396" cy="929640"/>
            <a:chOff x="-228600" y="457200"/>
            <a:chExt cx="3327396" cy="929640"/>
          </a:xfrm>
        </p:grpSpPr>
        <p:pic>
          <p:nvPicPr>
            <p:cNvPr id="21" name="Graphic 20">
              <a:extLst>
                <a:ext uri="{FF2B5EF4-FFF2-40B4-BE49-F238E27FC236}">
                  <a16:creationId xmlns:a16="http://schemas.microsoft.com/office/drawing/2014/main" id="{9CBF53CC-9EAE-4D19-B0A6-F92E92185A5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3077"/>
            <a:stretch/>
          </p:blipFill>
          <p:spPr>
            <a:xfrm>
              <a:off x="-228600" y="457200"/>
              <a:ext cx="3327396" cy="929640"/>
            </a:xfrm>
            <a:prstGeom prst="rect">
              <a:avLst/>
            </a:prstGeom>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54A76C86-6845-471E-816C-DEDA9B7C862F}"/>
                </a:ext>
              </a:extLst>
            </p:cNvPr>
            <p:cNvSpPr txBox="1"/>
            <p:nvPr/>
          </p:nvSpPr>
          <p:spPr>
            <a:xfrm>
              <a:off x="373846" y="675798"/>
              <a:ext cx="1998944" cy="492443"/>
            </a:xfrm>
            <a:prstGeom prst="rect">
              <a:avLst/>
            </a:prstGeom>
            <a:noFill/>
          </p:spPr>
          <p:txBody>
            <a:bodyPr wrap="none" lIns="0" tIns="0" rIns="0" bIns="0" rtlCol="0">
              <a:spAutoFit/>
            </a:bodyPr>
            <a:lstStyle/>
            <a:p>
              <a:pPr algn="ctr"/>
              <a:r>
                <a:rPr lang="en-US" sz="3200">
                  <a:solidFill>
                    <a:schemeClr val="bg1"/>
                  </a:solidFill>
                  <a:latin typeface="iCiel Cadena" panose="02000503000000020004" pitchFamily="50" charset="0"/>
                </a:rPr>
                <a:t>Thử thách 4</a:t>
              </a:r>
            </a:p>
          </p:txBody>
        </p:sp>
      </p:grpSp>
      <p:grpSp>
        <p:nvGrpSpPr>
          <p:cNvPr id="26" name="Group 25">
            <a:extLst>
              <a:ext uri="{FF2B5EF4-FFF2-40B4-BE49-F238E27FC236}">
                <a16:creationId xmlns:a16="http://schemas.microsoft.com/office/drawing/2014/main" id="{621CF024-9F57-49AE-A5FB-58A6BA6A1AA2}"/>
              </a:ext>
            </a:extLst>
          </p:cNvPr>
          <p:cNvGrpSpPr/>
          <p:nvPr/>
        </p:nvGrpSpPr>
        <p:grpSpPr>
          <a:xfrm>
            <a:off x="0" y="1457801"/>
            <a:ext cx="12204700" cy="5400200"/>
            <a:chOff x="685800" y="1942976"/>
            <a:chExt cx="10820400" cy="4915025"/>
          </a:xfrm>
        </p:grpSpPr>
        <p:sp>
          <p:nvSpPr>
            <p:cNvPr id="27" name="Rectangle: Top Corners Rounded 26">
              <a:extLst>
                <a:ext uri="{FF2B5EF4-FFF2-40B4-BE49-F238E27FC236}">
                  <a16:creationId xmlns:a16="http://schemas.microsoft.com/office/drawing/2014/main" id="{6AB47C1A-BACB-4C58-98E1-A067681A9EF1}"/>
                </a:ext>
              </a:extLst>
            </p:cNvPr>
            <p:cNvSpPr/>
            <p:nvPr/>
          </p:nvSpPr>
          <p:spPr>
            <a:xfrm>
              <a:off x="685800" y="1942976"/>
              <a:ext cx="10820400" cy="4915024"/>
            </a:xfrm>
            <a:prstGeom prst="round2SameRect">
              <a:avLst/>
            </a:prstGeom>
            <a:solidFill>
              <a:srgbClr val="9DE4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Top Corners Rounded 27">
              <a:extLst>
                <a:ext uri="{FF2B5EF4-FFF2-40B4-BE49-F238E27FC236}">
                  <a16:creationId xmlns:a16="http://schemas.microsoft.com/office/drawing/2014/main" id="{B91CBFC7-2BEC-453B-A3BF-E770D43839B8}"/>
                </a:ext>
              </a:extLst>
            </p:cNvPr>
            <p:cNvSpPr/>
            <p:nvPr/>
          </p:nvSpPr>
          <p:spPr>
            <a:xfrm>
              <a:off x="898878" y="2102555"/>
              <a:ext cx="10439400" cy="4755446"/>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57943488-66F7-4F34-9642-23B022CA7226}"/>
              </a:ext>
            </a:extLst>
          </p:cNvPr>
          <p:cNvSpPr txBox="1"/>
          <p:nvPr/>
        </p:nvSpPr>
        <p:spPr>
          <a:xfrm>
            <a:off x="347681" y="1676400"/>
            <a:ext cx="11496637" cy="6818277"/>
          </a:xfrm>
          <a:prstGeom prst="rect">
            <a:avLst/>
          </a:prstGeom>
          <a:noFill/>
        </p:spPr>
        <p:txBody>
          <a:bodyPr wrap="square">
            <a:spAutoFit/>
          </a:bodyPr>
          <a:lstStyle/>
          <a:p>
            <a:pPr algn="ctr">
              <a:lnSpc>
                <a:spcPct val="140000"/>
              </a:lnSpc>
            </a:pPr>
            <a:r>
              <a:rPr lang="vi-VN" sz="2100" b="1">
                <a:solidFill>
                  <a:schemeClr val="tx1">
                    <a:lumMod val="65000"/>
                    <a:lumOff val="35000"/>
                  </a:schemeClr>
                </a:solidFill>
                <a:latin typeface="UTM Avo" panose="02040603050506020204" pitchFamily="18" charset="0"/>
              </a:rPr>
              <a:t>Chữ nghĩa trong văn miêu tả</a:t>
            </a:r>
            <a:endParaRPr lang="vi-VN" sz="2100">
              <a:solidFill>
                <a:schemeClr val="tx1">
                  <a:lumMod val="65000"/>
                  <a:lumOff val="35000"/>
                </a:schemeClr>
              </a:solidFill>
              <a:latin typeface="UTM Avo" panose="02040603050506020204" pitchFamily="18" charset="0"/>
            </a:endParaRPr>
          </a:p>
          <a:p>
            <a:pPr algn="just">
              <a:lnSpc>
                <a:spcPct val="140000"/>
              </a:lnSpc>
            </a:pPr>
            <a:r>
              <a:rPr lang="vi-VN" sz="2100">
                <a:solidFill>
                  <a:schemeClr val="tx1">
                    <a:lumMod val="65000"/>
                    <a:lumOff val="35000"/>
                  </a:schemeClr>
                </a:solidFill>
                <a:latin typeface="UTM Avo" panose="02040603050506020204" pitchFamily="18" charset="0"/>
              </a:rPr>
              <a:t>     </a:t>
            </a:r>
            <a:r>
              <a:rPr lang="en-US" sz="2100">
                <a:solidFill>
                  <a:schemeClr val="tx1">
                    <a:lumMod val="65000"/>
                    <a:lumOff val="35000"/>
                  </a:schemeClr>
                </a:solidFill>
                <a:latin typeface="UTM Avo" panose="02040603050506020204" pitchFamily="18" charset="0"/>
              </a:rPr>
              <a:t>   </a:t>
            </a:r>
            <a:r>
              <a:rPr lang="vi-VN" sz="2100">
                <a:solidFill>
                  <a:schemeClr val="tx1">
                    <a:lumMod val="65000"/>
                    <a:lumOff val="35000"/>
                  </a:schemeClr>
                </a:solidFill>
                <a:latin typeface="UTM Avo" panose="02040603050506020204" pitchFamily="18" charset="0"/>
              </a:rPr>
              <a:t>  Trong miêu tả, người ta thường hay so sánh. So sánh thì vô cùng: Cậu ta mới chừng ấy tuổi mà trông như một cụ già. Đấy là so sánh người với người. Có khi so sánh người với các con vật: </a:t>
            </a:r>
            <a:r>
              <a:rPr lang="vi-VN" sz="2100" i="1">
                <a:solidFill>
                  <a:schemeClr val="tx1">
                    <a:lumMod val="65000"/>
                    <a:lumOff val="35000"/>
                  </a:schemeClr>
                </a:solidFill>
                <a:latin typeface="UTM Avo" panose="02040603050506020204" pitchFamily="18" charset="0"/>
              </a:rPr>
              <a:t>Trông anh ta như một con gấu</a:t>
            </a:r>
            <a:r>
              <a:rPr lang="vi-VN" sz="2100">
                <a:solidFill>
                  <a:schemeClr val="tx1">
                    <a:lumMod val="65000"/>
                    <a:lumOff val="35000"/>
                  </a:schemeClr>
                </a:solidFill>
                <a:latin typeface="UTM Avo" panose="02040603050506020204" pitchFamily="18" charset="0"/>
              </a:rPr>
              <a:t>. Có khi so sánh người với cây, với hoa: </a:t>
            </a:r>
            <a:r>
              <a:rPr lang="vi-VN" sz="2100" i="1">
                <a:solidFill>
                  <a:schemeClr val="tx1">
                    <a:lumMod val="65000"/>
                    <a:lumOff val="35000"/>
                  </a:schemeClr>
                </a:solidFill>
                <a:latin typeface="UTM Avo" panose="02040603050506020204" pitchFamily="18" charset="0"/>
              </a:rPr>
              <a:t>Cô gái vẻ mảnh mai, yểu điệu như một cây liễu</a:t>
            </a:r>
            <a:r>
              <a:rPr lang="vi-VN" sz="2100">
                <a:solidFill>
                  <a:schemeClr val="tx1">
                    <a:lumMod val="65000"/>
                    <a:lumOff val="35000"/>
                  </a:schemeClr>
                </a:solidFill>
                <a:latin typeface="UTM Avo" panose="02040603050506020204" pitchFamily="18" charset="0"/>
              </a:rPr>
              <a:t>. Có trường hợp người viết lấy nhỏ để so sánh với to: </a:t>
            </a:r>
            <a:r>
              <a:rPr lang="vi-VN" sz="2100" i="1">
                <a:solidFill>
                  <a:schemeClr val="tx1">
                    <a:lumMod val="65000"/>
                    <a:lumOff val="35000"/>
                  </a:schemeClr>
                </a:solidFill>
                <a:latin typeface="UTM Avo" panose="02040603050506020204" pitchFamily="18" charset="0"/>
              </a:rPr>
              <a:t>Con rệp to như một chiếc xe tăng</a:t>
            </a:r>
            <a:r>
              <a:rPr lang="vi-VN" sz="2100">
                <a:solidFill>
                  <a:schemeClr val="tx1">
                    <a:lumMod val="65000"/>
                    <a:lumOff val="35000"/>
                  </a:schemeClr>
                </a:solidFill>
                <a:latin typeface="UTM Avo" panose="02040603050506020204" pitchFamily="18" charset="0"/>
              </a:rPr>
              <a:t>. Có khi làm ngược lại: </a:t>
            </a:r>
            <a:r>
              <a:rPr lang="vi-VN" sz="2100" i="1">
                <a:solidFill>
                  <a:schemeClr val="tx1">
                    <a:lumMod val="65000"/>
                    <a:lumOff val="35000"/>
                  </a:schemeClr>
                </a:solidFill>
                <a:latin typeface="UTM Avo" panose="02040603050506020204" pitchFamily="18" charset="0"/>
              </a:rPr>
              <a:t>Con lợn béo như một quả sim chín; Trái đất đi như một giọt nước mắt giữa không trung.</a:t>
            </a:r>
          </a:p>
          <a:p>
            <a:pPr algn="just">
              <a:lnSpc>
                <a:spcPct val="140000"/>
              </a:lnSpc>
            </a:pPr>
            <a:r>
              <a:rPr lang="en-US" sz="2100">
                <a:solidFill>
                  <a:schemeClr val="tx1">
                    <a:lumMod val="65000"/>
                    <a:lumOff val="35000"/>
                  </a:schemeClr>
                </a:solidFill>
                <a:latin typeface="UTM Avo" panose="02040603050506020204" pitchFamily="18" charset="0"/>
              </a:rPr>
              <a:t>         </a:t>
            </a:r>
            <a:r>
              <a:rPr lang="vi-VN" sz="2100">
                <a:solidFill>
                  <a:schemeClr val="tx1">
                    <a:lumMod val="65000"/>
                    <a:lumOff val="35000"/>
                  </a:schemeClr>
                </a:solidFill>
                <a:latin typeface="UTM Avo" panose="02040603050506020204" pitchFamily="18" charset="0"/>
              </a:rPr>
              <a:t>So sánh thường đi kèm nhân hoá. Người ta có thể so sánh, nhân hoá để tả bên ngoài:</a:t>
            </a:r>
            <a:r>
              <a:rPr lang="vi-VN" sz="2100" i="1">
                <a:solidFill>
                  <a:schemeClr val="tx1">
                    <a:lumMod val="65000"/>
                    <a:lumOff val="35000"/>
                  </a:schemeClr>
                </a:solidFill>
                <a:latin typeface="UTM Avo" panose="02040603050506020204" pitchFamily="18" charset="0"/>
              </a:rPr>
              <a:t> Con gà trống bước đi như một ông tuớng ; Nắm lá đầu cành xoè ra như một bàn tay. So sánh và nhân hoá để tả tâm trạng: Dòng sông chảy lặng lờ như đang mải nhớ về một con đò năm xưa.</a:t>
            </a:r>
            <a:endParaRPr lang="en-US" sz="2100" i="1">
              <a:solidFill>
                <a:schemeClr val="tx1">
                  <a:lumMod val="65000"/>
                  <a:lumOff val="35000"/>
                </a:schemeClr>
              </a:solidFill>
              <a:latin typeface="UTM Avo" panose="02040603050506020204" pitchFamily="18" charset="0"/>
            </a:endParaRPr>
          </a:p>
          <a:p>
            <a:pPr algn="just">
              <a:lnSpc>
                <a:spcPct val="140000"/>
              </a:lnSpc>
            </a:pPr>
            <a:r>
              <a:rPr lang="en-US" sz="2100">
                <a:solidFill>
                  <a:schemeClr val="tx1">
                    <a:lumMod val="65000"/>
                    <a:lumOff val="35000"/>
                  </a:schemeClr>
                </a:solidFill>
                <a:latin typeface="UTM Avo" panose="02040603050506020204" pitchFamily="18" charset="0"/>
              </a:rPr>
              <a:t>         </a:t>
            </a:r>
            <a:endParaRPr lang="vi-VN" sz="2100">
              <a:solidFill>
                <a:schemeClr val="tx1">
                  <a:lumMod val="65000"/>
                  <a:lumOff val="35000"/>
                </a:schemeClr>
              </a:solidFill>
              <a:latin typeface="UTM Avo" panose="02040603050506020204" pitchFamily="18" charset="0"/>
            </a:endParaRPr>
          </a:p>
          <a:p>
            <a:pPr algn="just">
              <a:lnSpc>
                <a:spcPct val="140000"/>
              </a:lnSpc>
            </a:pPr>
            <a:endParaRPr lang="vi-VN" sz="2100" i="1">
              <a:solidFill>
                <a:schemeClr val="tx1">
                  <a:lumMod val="65000"/>
                  <a:lumOff val="35000"/>
                </a:schemeClr>
              </a:solidFill>
              <a:latin typeface="UTM Avo" panose="02040603050506020204" pitchFamily="18" charset="0"/>
            </a:endParaRPr>
          </a:p>
          <a:p>
            <a:pPr algn="just">
              <a:lnSpc>
                <a:spcPct val="140000"/>
              </a:lnSpc>
            </a:pPr>
            <a:endParaRPr lang="vi-VN" sz="2100">
              <a:solidFill>
                <a:schemeClr val="tx1">
                  <a:lumMod val="65000"/>
                  <a:lumOff val="35000"/>
                </a:schemeClr>
              </a:solidFill>
              <a:latin typeface="UTM Avo" panose="02040603050506020204" pitchFamily="18" charset="0"/>
            </a:endParaRPr>
          </a:p>
          <a:p>
            <a:pPr algn="just">
              <a:lnSpc>
                <a:spcPct val="140000"/>
              </a:lnSpc>
            </a:pPr>
            <a:endParaRPr lang="vi-VN" sz="2100">
              <a:solidFill>
                <a:schemeClr val="tx1">
                  <a:lumMod val="65000"/>
                  <a:lumOff val="35000"/>
                </a:schemeClr>
              </a:solidFill>
              <a:latin typeface="UTM Avo" panose="02040603050506020204" pitchFamily="18" charset="0"/>
            </a:endParaRPr>
          </a:p>
        </p:txBody>
      </p:sp>
    </p:spTree>
    <p:extLst>
      <p:ext uri="{BB962C8B-B14F-4D97-AF65-F5344CB8AC3E}">
        <p14:creationId xmlns:p14="http://schemas.microsoft.com/office/powerpoint/2010/main" val="312697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8D7345B-97A5-4E00-8B88-CCC839281C9F}"/>
              </a:ext>
            </a:extLst>
          </p:cNvPr>
          <p:cNvPicPr>
            <a:picLocks noChangeAspect="1"/>
          </p:cNvPicPr>
          <p:nvPr/>
        </p:nvPicPr>
        <p:blipFill rotWithShape="1">
          <a:blip r:embed="rId2"/>
          <a:srcRect t="1112"/>
          <a:stretch/>
        </p:blipFill>
        <p:spPr>
          <a:xfrm>
            <a:off x="28250" y="0"/>
            <a:ext cx="12176450" cy="6858000"/>
          </a:xfrm>
          <a:prstGeom prst="rect">
            <a:avLst/>
          </a:prstGeom>
        </p:spPr>
      </p:pic>
      <p:grpSp>
        <p:nvGrpSpPr>
          <p:cNvPr id="2" name="Group 1">
            <a:extLst>
              <a:ext uri="{FF2B5EF4-FFF2-40B4-BE49-F238E27FC236}">
                <a16:creationId xmlns:a16="http://schemas.microsoft.com/office/drawing/2014/main" id="{8A6B7B18-6C20-47AC-9422-0FC1DFA90BC1}"/>
              </a:ext>
            </a:extLst>
          </p:cNvPr>
          <p:cNvGrpSpPr/>
          <p:nvPr/>
        </p:nvGrpSpPr>
        <p:grpSpPr>
          <a:xfrm>
            <a:off x="2971800" y="152400"/>
            <a:ext cx="9753600" cy="929640"/>
            <a:chOff x="2971800" y="403525"/>
            <a:chExt cx="9753600" cy="1036988"/>
          </a:xfrm>
        </p:grpSpPr>
        <p:pic>
          <p:nvPicPr>
            <p:cNvPr id="9" name="Picture 8">
              <a:extLst>
                <a:ext uri="{FF2B5EF4-FFF2-40B4-BE49-F238E27FC236}">
                  <a16:creationId xmlns:a16="http://schemas.microsoft.com/office/drawing/2014/main" id="{E0F55CAF-894B-4731-94D7-AD5D9909F8D3}"/>
                </a:ext>
              </a:extLst>
            </p:cNvPr>
            <p:cNvPicPr>
              <a:picLocks noChangeAspect="1"/>
            </p:cNvPicPr>
            <p:nvPr/>
          </p:nvPicPr>
          <p:blipFill rotWithShape="1">
            <a:blip r:embed="rId3"/>
            <a:srcRect r="-3225"/>
            <a:stretch/>
          </p:blipFill>
          <p:spPr>
            <a:xfrm>
              <a:off x="2971800" y="403525"/>
              <a:ext cx="9753600" cy="1036988"/>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73CB7EC9-7080-4B35-A6F7-3AA7E80CCEFA}"/>
                </a:ext>
              </a:extLst>
            </p:cNvPr>
            <p:cNvSpPr txBox="1"/>
            <p:nvPr/>
          </p:nvSpPr>
          <p:spPr>
            <a:xfrm>
              <a:off x="3827186" y="681036"/>
              <a:ext cx="6157135" cy="549307"/>
            </a:xfrm>
            <a:prstGeom prst="rect">
              <a:avLst/>
            </a:prstGeom>
            <a:noFill/>
          </p:spPr>
          <p:txBody>
            <a:bodyPr wrap="none" lIns="0" tIns="0" rIns="0" bIns="0" rtlCol="0">
              <a:spAutoFit/>
            </a:bodyPr>
            <a:lstStyle/>
            <a:p>
              <a:pPr algn="l"/>
              <a:r>
                <a:rPr lang="en-US" sz="3200">
                  <a:solidFill>
                    <a:schemeClr val="bg1"/>
                  </a:solidFill>
                  <a:latin typeface="+mj-lt"/>
                </a:rPr>
                <a:t>Đọc bài văn sau và trả lời câu hỏi:</a:t>
              </a:r>
            </a:p>
          </p:txBody>
        </p:sp>
      </p:grpSp>
      <p:grpSp>
        <p:nvGrpSpPr>
          <p:cNvPr id="19" name="Group 18">
            <a:extLst>
              <a:ext uri="{FF2B5EF4-FFF2-40B4-BE49-F238E27FC236}">
                <a16:creationId xmlns:a16="http://schemas.microsoft.com/office/drawing/2014/main" id="{5B24D84C-8E3E-4710-AC1A-C7934964B6D3}"/>
              </a:ext>
            </a:extLst>
          </p:cNvPr>
          <p:cNvGrpSpPr/>
          <p:nvPr/>
        </p:nvGrpSpPr>
        <p:grpSpPr>
          <a:xfrm>
            <a:off x="-228600" y="152400"/>
            <a:ext cx="3327396" cy="929640"/>
            <a:chOff x="-228600" y="457200"/>
            <a:chExt cx="3327396" cy="929640"/>
          </a:xfrm>
        </p:grpSpPr>
        <p:pic>
          <p:nvPicPr>
            <p:cNvPr id="21" name="Graphic 20">
              <a:extLst>
                <a:ext uri="{FF2B5EF4-FFF2-40B4-BE49-F238E27FC236}">
                  <a16:creationId xmlns:a16="http://schemas.microsoft.com/office/drawing/2014/main" id="{9CBF53CC-9EAE-4D19-B0A6-F92E92185A5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3077"/>
            <a:stretch/>
          </p:blipFill>
          <p:spPr>
            <a:xfrm>
              <a:off x="-228600" y="457200"/>
              <a:ext cx="3327396" cy="929640"/>
            </a:xfrm>
            <a:prstGeom prst="rect">
              <a:avLst/>
            </a:prstGeom>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54A76C86-6845-471E-816C-DEDA9B7C862F}"/>
                </a:ext>
              </a:extLst>
            </p:cNvPr>
            <p:cNvSpPr txBox="1"/>
            <p:nvPr/>
          </p:nvSpPr>
          <p:spPr>
            <a:xfrm>
              <a:off x="373846" y="675798"/>
              <a:ext cx="1998944" cy="492443"/>
            </a:xfrm>
            <a:prstGeom prst="rect">
              <a:avLst/>
            </a:prstGeom>
            <a:noFill/>
          </p:spPr>
          <p:txBody>
            <a:bodyPr wrap="none" lIns="0" tIns="0" rIns="0" bIns="0" rtlCol="0">
              <a:spAutoFit/>
            </a:bodyPr>
            <a:lstStyle/>
            <a:p>
              <a:pPr algn="ctr"/>
              <a:r>
                <a:rPr lang="en-US" sz="3200">
                  <a:solidFill>
                    <a:schemeClr val="bg1"/>
                  </a:solidFill>
                  <a:latin typeface="iCiel Cadena" panose="02000503000000020004" pitchFamily="50" charset="0"/>
                </a:rPr>
                <a:t>Thử thách 4</a:t>
              </a:r>
            </a:p>
          </p:txBody>
        </p:sp>
      </p:grpSp>
      <p:grpSp>
        <p:nvGrpSpPr>
          <p:cNvPr id="26" name="Group 25">
            <a:extLst>
              <a:ext uri="{FF2B5EF4-FFF2-40B4-BE49-F238E27FC236}">
                <a16:creationId xmlns:a16="http://schemas.microsoft.com/office/drawing/2014/main" id="{621CF024-9F57-49AE-A5FB-58A6BA6A1AA2}"/>
              </a:ext>
            </a:extLst>
          </p:cNvPr>
          <p:cNvGrpSpPr/>
          <p:nvPr/>
        </p:nvGrpSpPr>
        <p:grpSpPr>
          <a:xfrm>
            <a:off x="14125" y="2057400"/>
            <a:ext cx="12204700" cy="4800600"/>
            <a:chOff x="685800" y="1942976"/>
            <a:chExt cx="10820400" cy="4915025"/>
          </a:xfrm>
        </p:grpSpPr>
        <p:sp>
          <p:nvSpPr>
            <p:cNvPr id="27" name="Rectangle: Top Corners Rounded 26">
              <a:extLst>
                <a:ext uri="{FF2B5EF4-FFF2-40B4-BE49-F238E27FC236}">
                  <a16:creationId xmlns:a16="http://schemas.microsoft.com/office/drawing/2014/main" id="{6AB47C1A-BACB-4C58-98E1-A067681A9EF1}"/>
                </a:ext>
              </a:extLst>
            </p:cNvPr>
            <p:cNvSpPr/>
            <p:nvPr/>
          </p:nvSpPr>
          <p:spPr>
            <a:xfrm>
              <a:off x="685800" y="1942976"/>
              <a:ext cx="10820400" cy="4915024"/>
            </a:xfrm>
            <a:prstGeom prst="round2SameRect">
              <a:avLst/>
            </a:prstGeom>
            <a:solidFill>
              <a:srgbClr val="9DE4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Top Corners Rounded 27">
              <a:extLst>
                <a:ext uri="{FF2B5EF4-FFF2-40B4-BE49-F238E27FC236}">
                  <a16:creationId xmlns:a16="http://schemas.microsoft.com/office/drawing/2014/main" id="{B91CBFC7-2BEC-453B-A3BF-E770D43839B8}"/>
                </a:ext>
              </a:extLst>
            </p:cNvPr>
            <p:cNvSpPr/>
            <p:nvPr/>
          </p:nvSpPr>
          <p:spPr>
            <a:xfrm>
              <a:off x="898878" y="2102555"/>
              <a:ext cx="10439400" cy="4755446"/>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57943488-66F7-4F34-9642-23B022CA7226}"/>
              </a:ext>
            </a:extLst>
          </p:cNvPr>
          <p:cNvSpPr txBox="1"/>
          <p:nvPr/>
        </p:nvSpPr>
        <p:spPr>
          <a:xfrm>
            <a:off x="457200" y="2228012"/>
            <a:ext cx="11353801" cy="5460982"/>
          </a:xfrm>
          <a:prstGeom prst="rect">
            <a:avLst/>
          </a:prstGeom>
          <a:noFill/>
        </p:spPr>
        <p:txBody>
          <a:bodyPr wrap="square">
            <a:spAutoFit/>
          </a:bodyPr>
          <a:lstStyle/>
          <a:p>
            <a:pPr algn="just">
              <a:lnSpc>
                <a:spcPct val="140000"/>
              </a:lnSpc>
            </a:pPr>
            <a:r>
              <a:rPr lang="vi-VN" sz="2100">
                <a:solidFill>
                  <a:schemeClr val="tx1">
                    <a:lumMod val="65000"/>
                    <a:lumOff val="35000"/>
                  </a:schemeClr>
                </a:solidFill>
                <a:latin typeface="UTM Avo" panose="02040603050506020204" pitchFamily="18" charset="0"/>
              </a:rPr>
              <a:t>Miêu tả một em bé hoặc một chú mèo, một cái cây, một dòng sông mà ai cũng miêu tả giống nhau thì không ai thích đọc.Vì vậy, ngay trong quan sát để miêu tả, người viết phải tìm ra cái mới, cái riêng. Nhìn một bầu trời đầy sao, Huy-gô thấy nó giống như một </a:t>
            </a:r>
            <a:r>
              <a:rPr lang="vi-VN" sz="2100" i="1">
                <a:solidFill>
                  <a:schemeClr val="tx1">
                    <a:lumMod val="65000"/>
                    <a:lumOff val="35000"/>
                  </a:schemeClr>
                </a:solidFill>
                <a:latin typeface="UTM Avo" panose="02040603050506020204" pitchFamily="18" charset="0"/>
              </a:rPr>
              <a:t>cánh đồng lúa chín</a:t>
            </a:r>
            <a:r>
              <a:rPr lang="vi-VN" sz="2100">
                <a:solidFill>
                  <a:schemeClr val="tx1">
                    <a:lumMod val="65000"/>
                    <a:lumOff val="35000"/>
                  </a:schemeClr>
                </a:solidFill>
                <a:latin typeface="UTM Avo" panose="02040603050506020204" pitchFamily="18" charset="0"/>
              </a:rPr>
              <a:t>, ở đó người gặt đã </a:t>
            </a:r>
            <a:r>
              <a:rPr lang="vi-VN" sz="2100" i="1">
                <a:solidFill>
                  <a:schemeClr val="tx1">
                    <a:lumMod val="65000"/>
                    <a:lumOff val="35000"/>
                  </a:schemeClr>
                </a:solidFill>
                <a:latin typeface="UTM Avo" panose="02040603050506020204" pitchFamily="18" charset="0"/>
              </a:rPr>
              <a:t>bỏ quên lại một cái liềm con là vành trăng non</a:t>
            </a:r>
            <a:r>
              <a:rPr lang="vi-VN" sz="2100">
                <a:solidFill>
                  <a:schemeClr val="tx1">
                    <a:lumMod val="65000"/>
                    <a:lumOff val="35000"/>
                  </a:schemeClr>
                </a:solidFill>
                <a:latin typeface="UTM Avo" panose="02040603050506020204" pitchFamily="18" charset="0"/>
              </a:rPr>
              <a:t>. Mai-a-cốp-xki thì lại thấy những ngôi sao kia như </a:t>
            </a:r>
            <a:r>
              <a:rPr lang="vi-VN" sz="2100" i="1">
                <a:solidFill>
                  <a:schemeClr val="tx1">
                    <a:lumMod val="65000"/>
                    <a:lumOff val="35000"/>
                  </a:schemeClr>
                </a:solidFill>
                <a:latin typeface="UTM Avo" panose="02040603050506020204" pitchFamily="18" charset="0"/>
              </a:rPr>
              <a:t>những giọt nước mắt của người da đen</a:t>
            </a:r>
            <a:r>
              <a:rPr lang="vi-VN" sz="2100">
                <a:solidFill>
                  <a:schemeClr val="tx1">
                    <a:lumMod val="65000"/>
                    <a:lumOff val="35000"/>
                  </a:schemeClr>
                </a:solidFill>
                <a:latin typeface="UTM Avo" panose="02040603050506020204" pitchFamily="18" charset="0"/>
              </a:rPr>
              <a:t>. Còn đối với Ga-ga-rin thì những vì sao là những hạt giống mới mà loài người vừa gieo vào vũ trụ. Ba hình ảnh cánh đồng lúa chín, những giọt nước mắt, những hạt giống mới rất khác nhau, nhưng đều đúng và đều hay.</a:t>
            </a:r>
            <a:r>
              <a:rPr lang="en-US" sz="2100">
                <a:solidFill>
                  <a:schemeClr val="tx1">
                    <a:lumMod val="65000"/>
                    <a:lumOff val="35000"/>
                  </a:schemeClr>
                </a:solidFill>
                <a:latin typeface="UTM Avo" panose="02040603050506020204" pitchFamily="18" charset="0"/>
              </a:rPr>
              <a:t> </a:t>
            </a:r>
            <a:r>
              <a:rPr lang="vi-VN" sz="2100">
                <a:solidFill>
                  <a:schemeClr val="tx1">
                    <a:lumMod val="65000"/>
                    <a:lumOff val="35000"/>
                  </a:schemeClr>
                </a:solidFill>
                <a:latin typeface="UTM Avo" panose="02040603050506020204" pitchFamily="18" charset="0"/>
              </a:rPr>
              <a:t>Và rất riêng, rất mới.</a:t>
            </a:r>
            <a:r>
              <a:rPr lang="en-US" sz="2100">
                <a:solidFill>
                  <a:schemeClr val="tx1">
                    <a:lumMod val="65000"/>
                    <a:lumOff val="35000"/>
                  </a:schemeClr>
                </a:solidFill>
                <a:latin typeface="UTM Avo" panose="02040603050506020204" pitchFamily="18" charset="0"/>
              </a:rPr>
              <a:t> </a:t>
            </a:r>
            <a:r>
              <a:rPr lang="vi-VN" sz="2100">
                <a:solidFill>
                  <a:schemeClr val="tx1">
                    <a:lumMod val="65000"/>
                    <a:lumOff val="35000"/>
                  </a:schemeClr>
                </a:solidFill>
                <a:latin typeface="UTM Avo" panose="02040603050506020204" pitchFamily="18" charset="0"/>
              </a:rPr>
              <a:t>Miêu tả cây cối, có nhà văn thấy</a:t>
            </a:r>
            <a:r>
              <a:rPr lang="en-US" sz="2100">
                <a:solidFill>
                  <a:schemeClr val="tx1">
                    <a:lumMod val="65000"/>
                    <a:lumOff val="35000"/>
                  </a:schemeClr>
                </a:solidFill>
                <a:latin typeface="UTM Avo" panose="02040603050506020204" pitchFamily="18" charset="0"/>
              </a:rPr>
              <a:t> c</a:t>
            </a:r>
            <a:r>
              <a:rPr lang="vi-VN" sz="2100">
                <a:solidFill>
                  <a:schemeClr val="tx1">
                    <a:lumMod val="65000"/>
                    <a:lumOff val="35000"/>
                  </a:schemeClr>
                </a:solidFill>
                <a:latin typeface="UTM Avo" panose="02040603050506020204" pitchFamily="18" charset="0"/>
              </a:rPr>
              <a:t>húng giống như </a:t>
            </a:r>
            <a:r>
              <a:rPr lang="vi-VN" sz="2100" i="1">
                <a:solidFill>
                  <a:schemeClr val="tx1">
                    <a:lumMod val="65000"/>
                    <a:lumOff val="35000"/>
                  </a:schemeClr>
                </a:solidFill>
                <a:latin typeface="UTM Avo" panose="02040603050506020204" pitchFamily="18" charset="0"/>
              </a:rPr>
              <a:t>những con người đang đứng tư lự </a:t>
            </a:r>
            <a:r>
              <a:rPr lang="en-US" sz="2100">
                <a:solidFill>
                  <a:schemeClr val="tx1">
                    <a:lumMod val="65000"/>
                    <a:lumOff val="35000"/>
                  </a:schemeClr>
                </a:solidFill>
                <a:latin typeface="UTM Avo" panose="02040603050506020204" pitchFamily="18" charset="0"/>
              </a:rPr>
              <a:t>(vì trời lặng gió), </a:t>
            </a:r>
            <a:r>
              <a:rPr lang="vi-VN" sz="2100">
                <a:solidFill>
                  <a:schemeClr val="tx1">
                    <a:lumMod val="65000"/>
                    <a:lumOff val="35000"/>
                  </a:schemeClr>
                </a:solidFill>
                <a:latin typeface="UTM Avo" panose="02040603050506020204" pitchFamily="18" charset="0"/>
              </a:rPr>
              <a:t>có nhà văn lại thấy chúng tựa những</a:t>
            </a:r>
            <a:r>
              <a:rPr lang="en-US" sz="2100">
                <a:solidFill>
                  <a:schemeClr val="tx1">
                    <a:lumMod val="65000"/>
                    <a:lumOff val="35000"/>
                  </a:schemeClr>
                </a:solidFill>
                <a:latin typeface="UTM Avo" panose="02040603050506020204" pitchFamily="18" charset="0"/>
              </a:rPr>
              <a:t> </a:t>
            </a:r>
            <a:r>
              <a:rPr lang="vi-VN" sz="2100">
                <a:solidFill>
                  <a:schemeClr val="tx1">
                    <a:lumMod val="65000"/>
                    <a:lumOff val="35000"/>
                  </a:schemeClr>
                </a:solidFill>
                <a:latin typeface="UTM Avo" panose="02040603050506020204" pitchFamily="18" charset="0"/>
              </a:rPr>
              <a:t>con ngựa đang</a:t>
            </a:r>
            <a:endParaRPr lang="vi-VN" sz="2100" i="1">
              <a:solidFill>
                <a:schemeClr val="tx1">
                  <a:lumMod val="65000"/>
                  <a:lumOff val="35000"/>
                </a:schemeClr>
              </a:solidFill>
              <a:latin typeface="UTM Avo" panose="02040603050506020204" pitchFamily="18" charset="0"/>
            </a:endParaRPr>
          </a:p>
          <a:p>
            <a:pPr algn="just">
              <a:lnSpc>
                <a:spcPct val="140000"/>
              </a:lnSpc>
            </a:pPr>
            <a:endParaRPr lang="vi-VN" sz="2100">
              <a:solidFill>
                <a:schemeClr val="tx1">
                  <a:lumMod val="65000"/>
                  <a:lumOff val="35000"/>
                </a:schemeClr>
              </a:solidFill>
              <a:latin typeface="UTM Avo" panose="02040603050506020204" pitchFamily="18" charset="0"/>
            </a:endParaRPr>
          </a:p>
          <a:p>
            <a:pPr algn="just">
              <a:lnSpc>
                <a:spcPct val="140000"/>
              </a:lnSpc>
            </a:pPr>
            <a:endParaRPr lang="vi-VN" sz="2100">
              <a:solidFill>
                <a:schemeClr val="tx1">
                  <a:lumMod val="65000"/>
                  <a:lumOff val="35000"/>
                </a:schemeClr>
              </a:solidFill>
              <a:latin typeface="UTM Avo" panose="02040603050506020204" pitchFamily="18" charset="0"/>
            </a:endParaRPr>
          </a:p>
        </p:txBody>
      </p:sp>
    </p:spTree>
    <p:extLst>
      <p:ext uri="{BB962C8B-B14F-4D97-AF65-F5344CB8AC3E}">
        <p14:creationId xmlns:p14="http://schemas.microsoft.com/office/powerpoint/2010/main" val="123680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8D7345B-97A5-4E00-8B88-CCC839281C9F}"/>
              </a:ext>
            </a:extLst>
          </p:cNvPr>
          <p:cNvPicPr>
            <a:picLocks noChangeAspect="1"/>
          </p:cNvPicPr>
          <p:nvPr/>
        </p:nvPicPr>
        <p:blipFill rotWithShape="1">
          <a:blip r:embed="rId2"/>
          <a:srcRect t="1112"/>
          <a:stretch/>
        </p:blipFill>
        <p:spPr>
          <a:xfrm>
            <a:off x="28250" y="0"/>
            <a:ext cx="12176450" cy="6858000"/>
          </a:xfrm>
          <a:prstGeom prst="rect">
            <a:avLst/>
          </a:prstGeom>
        </p:spPr>
      </p:pic>
      <p:grpSp>
        <p:nvGrpSpPr>
          <p:cNvPr id="2" name="Group 1">
            <a:extLst>
              <a:ext uri="{FF2B5EF4-FFF2-40B4-BE49-F238E27FC236}">
                <a16:creationId xmlns:a16="http://schemas.microsoft.com/office/drawing/2014/main" id="{8A6B7B18-6C20-47AC-9422-0FC1DFA90BC1}"/>
              </a:ext>
            </a:extLst>
          </p:cNvPr>
          <p:cNvGrpSpPr/>
          <p:nvPr/>
        </p:nvGrpSpPr>
        <p:grpSpPr>
          <a:xfrm>
            <a:off x="2971800" y="152400"/>
            <a:ext cx="9753600" cy="929640"/>
            <a:chOff x="2971800" y="403525"/>
            <a:chExt cx="9753600" cy="1036988"/>
          </a:xfrm>
        </p:grpSpPr>
        <p:pic>
          <p:nvPicPr>
            <p:cNvPr id="9" name="Picture 8">
              <a:extLst>
                <a:ext uri="{FF2B5EF4-FFF2-40B4-BE49-F238E27FC236}">
                  <a16:creationId xmlns:a16="http://schemas.microsoft.com/office/drawing/2014/main" id="{E0F55CAF-894B-4731-94D7-AD5D9909F8D3}"/>
                </a:ext>
              </a:extLst>
            </p:cNvPr>
            <p:cNvPicPr>
              <a:picLocks noChangeAspect="1"/>
            </p:cNvPicPr>
            <p:nvPr/>
          </p:nvPicPr>
          <p:blipFill rotWithShape="1">
            <a:blip r:embed="rId3"/>
            <a:srcRect r="-3225"/>
            <a:stretch/>
          </p:blipFill>
          <p:spPr>
            <a:xfrm>
              <a:off x="2971800" y="403525"/>
              <a:ext cx="9753600" cy="1036988"/>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73CB7EC9-7080-4B35-A6F7-3AA7E80CCEFA}"/>
                </a:ext>
              </a:extLst>
            </p:cNvPr>
            <p:cNvSpPr txBox="1"/>
            <p:nvPr/>
          </p:nvSpPr>
          <p:spPr>
            <a:xfrm>
              <a:off x="3827186" y="681036"/>
              <a:ext cx="6259727" cy="549307"/>
            </a:xfrm>
            <a:prstGeom prst="rect">
              <a:avLst/>
            </a:prstGeom>
            <a:noFill/>
          </p:spPr>
          <p:txBody>
            <a:bodyPr wrap="none" lIns="0" tIns="0" rIns="0" bIns="0" rtlCol="0">
              <a:spAutoFit/>
            </a:bodyPr>
            <a:lstStyle/>
            <a:p>
              <a:pPr algn="l"/>
              <a:r>
                <a:rPr lang="en-US" sz="3200">
                  <a:solidFill>
                    <a:schemeClr val="bg1"/>
                  </a:solidFill>
                  <a:latin typeface="+mj-lt"/>
                </a:rPr>
                <a:t>Đọc bài văn sau và trả lời câu hỏi: </a:t>
              </a:r>
            </a:p>
          </p:txBody>
        </p:sp>
      </p:grpSp>
      <p:grpSp>
        <p:nvGrpSpPr>
          <p:cNvPr id="19" name="Group 18">
            <a:extLst>
              <a:ext uri="{FF2B5EF4-FFF2-40B4-BE49-F238E27FC236}">
                <a16:creationId xmlns:a16="http://schemas.microsoft.com/office/drawing/2014/main" id="{5B24D84C-8E3E-4710-AC1A-C7934964B6D3}"/>
              </a:ext>
            </a:extLst>
          </p:cNvPr>
          <p:cNvGrpSpPr/>
          <p:nvPr/>
        </p:nvGrpSpPr>
        <p:grpSpPr>
          <a:xfrm>
            <a:off x="-228600" y="152400"/>
            <a:ext cx="3327396" cy="929640"/>
            <a:chOff x="-228600" y="457200"/>
            <a:chExt cx="3327396" cy="929640"/>
          </a:xfrm>
        </p:grpSpPr>
        <p:pic>
          <p:nvPicPr>
            <p:cNvPr id="21" name="Graphic 20">
              <a:extLst>
                <a:ext uri="{FF2B5EF4-FFF2-40B4-BE49-F238E27FC236}">
                  <a16:creationId xmlns:a16="http://schemas.microsoft.com/office/drawing/2014/main" id="{9CBF53CC-9EAE-4D19-B0A6-F92E92185A5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3077"/>
            <a:stretch/>
          </p:blipFill>
          <p:spPr>
            <a:xfrm>
              <a:off x="-228600" y="457200"/>
              <a:ext cx="3327396" cy="929640"/>
            </a:xfrm>
            <a:prstGeom prst="rect">
              <a:avLst/>
            </a:prstGeom>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54A76C86-6845-471E-816C-DEDA9B7C862F}"/>
                </a:ext>
              </a:extLst>
            </p:cNvPr>
            <p:cNvSpPr txBox="1"/>
            <p:nvPr/>
          </p:nvSpPr>
          <p:spPr>
            <a:xfrm>
              <a:off x="373846" y="675798"/>
              <a:ext cx="1998944" cy="492443"/>
            </a:xfrm>
            <a:prstGeom prst="rect">
              <a:avLst/>
            </a:prstGeom>
            <a:noFill/>
          </p:spPr>
          <p:txBody>
            <a:bodyPr wrap="none" lIns="0" tIns="0" rIns="0" bIns="0" rtlCol="0">
              <a:spAutoFit/>
            </a:bodyPr>
            <a:lstStyle/>
            <a:p>
              <a:pPr algn="ctr"/>
              <a:r>
                <a:rPr lang="en-US" sz="3200">
                  <a:solidFill>
                    <a:schemeClr val="bg1"/>
                  </a:solidFill>
                  <a:latin typeface="iCiel Cadena" panose="02000503000000020004" pitchFamily="50" charset="0"/>
                </a:rPr>
                <a:t>Thử thách 4</a:t>
              </a:r>
            </a:p>
          </p:txBody>
        </p:sp>
      </p:grpSp>
      <p:grpSp>
        <p:nvGrpSpPr>
          <p:cNvPr id="26" name="Group 25">
            <a:extLst>
              <a:ext uri="{FF2B5EF4-FFF2-40B4-BE49-F238E27FC236}">
                <a16:creationId xmlns:a16="http://schemas.microsoft.com/office/drawing/2014/main" id="{621CF024-9F57-49AE-A5FB-58A6BA6A1AA2}"/>
              </a:ext>
            </a:extLst>
          </p:cNvPr>
          <p:cNvGrpSpPr/>
          <p:nvPr/>
        </p:nvGrpSpPr>
        <p:grpSpPr>
          <a:xfrm>
            <a:off x="0" y="3505200"/>
            <a:ext cx="12204700" cy="3352800"/>
            <a:chOff x="685800" y="1942976"/>
            <a:chExt cx="10820400" cy="4915025"/>
          </a:xfrm>
        </p:grpSpPr>
        <p:sp>
          <p:nvSpPr>
            <p:cNvPr id="27" name="Rectangle: Top Corners Rounded 26">
              <a:extLst>
                <a:ext uri="{FF2B5EF4-FFF2-40B4-BE49-F238E27FC236}">
                  <a16:creationId xmlns:a16="http://schemas.microsoft.com/office/drawing/2014/main" id="{6AB47C1A-BACB-4C58-98E1-A067681A9EF1}"/>
                </a:ext>
              </a:extLst>
            </p:cNvPr>
            <p:cNvSpPr/>
            <p:nvPr/>
          </p:nvSpPr>
          <p:spPr>
            <a:xfrm>
              <a:off x="685800" y="1942976"/>
              <a:ext cx="10820400" cy="4915024"/>
            </a:xfrm>
            <a:prstGeom prst="round2SameRect">
              <a:avLst/>
            </a:prstGeom>
            <a:solidFill>
              <a:srgbClr val="9DE4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Top Corners Rounded 27">
              <a:extLst>
                <a:ext uri="{FF2B5EF4-FFF2-40B4-BE49-F238E27FC236}">
                  <a16:creationId xmlns:a16="http://schemas.microsoft.com/office/drawing/2014/main" id="{B91CBFC7-2BEC-453B-A3BF-E770D43839B8}"/>
                </a:ext>
              </a:extLst>
            </p:cNvPr>
            <p:cNvSpPr/>
            <p:nvPr/>
          </p:nvSpPr>
          <p:spPr>
            <a:xfrm>
              <a:off x="898878" y="2102555"/>
              <a:ext cx="10439400" cy="4755446"/>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a:extLst>
              <a:ext uri="{FF2B5EF4-FFF2-40B4-BE49-F238E27FC236}">
                <a16:creationId xmlns:a16="http://schemas.microsoft.com/office/drawing/2014/main" id="{57943488-66F7-4F34-9642-23B022CA7226}"/>
              </a:ext>
            </a:extLst>
          </p:cNvPr>
          <p:cNvSpPr txBox="1"/>
          <p:nvPr/>
        </p:nvSpPr>
        <p:spPr>
          <a:xfrm>
            <a:off x="257544" y="3927551"/>
            <a:ext cx="11496637" cy="2751010"/>
          </a:xfrm>
          <a:prstGeom prst="rect">
            <a:avLst/>
          </a:prstGeom>
          <a:noFill/>
        </p:spPr>
        <p:txBody>
          <a:bodyPr wrap="square">
            <a:spAutoFit/>
          </a:bodyPr>
          <a:lstStyle/>
          <a:p>
            <a:pPr algn="just">
              <a:lnSpc>
                <a:spcPct val="140000"/>
              </a:lnSpc>
            </a:pPr>
            <a:r>
              <a:rPr lang="vi-VN" sz="2100">
                <a:solidFill>
                  <a:schemeClr val="tx1">
                    <a:lumMod val="65000"/>
                    <a:lumOff val="35000"/>
                  </a:schemeClr>
                </a:solidFill>
                <a:latin typeface="UTM Avo" panose="02040603050506020204" pitchFamily="18" charset="0"/>
              </a:rPr>
              <a:t>phi nhanh, bờm tung ngược (vì đang có gió thổi rất mạnh), có nhà văn lại bảo chúng là những cái lồng chim của thiên nhiên, trong mỗi cái lồng có những con chim đang nhảy, đang chuyền… Không có cái mới, cái riêng thì không có văn học. Tôi xin được nói thêm: phải có cái mới, cái riêng bắt đầu từ sự quan sát. Rồi sau đó mới đến cái mới, cái riêng trong tình cảm, trong tư tưởng.</a:t>
            </a:r>
            <a:endParaRPr lang="en-US" sz="2100">
              <a:solidFill>
                <a:schemeClr val="tx1">
                  <a:lumMod val="65000"/>
                  <a:lumOff val="35000"/>
                </a:schemeClr>
              </a:solidFill>
              <a:latin typeface="UTM Avo" panose="02040603050506020204" pitchFamily="18" charset="0"/>
            </a:endParaRPr>
          </a:p>
          <a:p>
            <a:pPr algn="r">
              <a:lnSpc>
                <a:spcPct val="140000"/>
              </a:lnSpc>
            </a:pPr>
            <a:r>
              <a:rPr lang="en-US" sz="2100" i="1">
                <a:solidFill>
                  <a:schemeClr val="tx1">
                    <a:lumMod val="65000"/>
                    <a:lumOff val="35000"/>
                  </a:schemeClr>
                </a:solidFill>
                <a:latin typeface="UTM Avo" panose="02040603050506020204" pitchFamily="18" charset="0"/>
              </a:rPr>
              <a:t>Theo </a:t>
            </a:r>
            <a:r>
              <a:rPr lang="en-US" sz="2100" b="1">
                <a:solidFill>
                  <a:schemeClr val="tx1">
                    <a:lumMod val="65000"/>
                    <a:lumOff val="35000"/>
                  </a:schemeClr>
                </a:solidFill>
                <a:latin typeface="UTM Avo" panose="02040603050506020204" pitchFamily="18" charset="0"/>
              </a:rPr>
              <a:t>Phạm Hổ</a:t>
            </a:r>
            <a:endParaRPr lang="vi-VN" sz="2100" b="1">
              <a:solidFill>
                <a:schemeClr val="tx1">
                  <a:lumMod val="65000"/>
                  <a:lumOff val="35000"/>
                </a:schemeClr>
              </a:solidFill>
              <a:latin typeface="UTM Avo" panose="02040603050506020204" pitchFamily="18" charset="0"/>
            </a:endParaRPr>
          </a:p>
        </p:txBody>
      </p:sp>
    </p:spTree>
    <p:extLst>
      <p:ext uri="{BB962C8B-B14F-4D97-AF65-F5344CB8AC3E}">
        <p14:creationId xmlns:p14="http://schemas.microsoft.com/office/powerpoint/2010/main" val="278092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8D7345B-97A5-4E00-8B88-CCC839281C9F}"/>
              </a:ext>
            </a:extLst>
          </p:cNvPr>
          <p:cNvPicPr>
            <a:picLocks noChangeAspect="1"/>
          </p:cNvPicPr>
          <p:nvPr/>
        </p:nvPicPr>
        <p:blipFill rotWithShape="1">
          <a:blip r:embed="rId2"/>
          <a:srcRect t="1112"/>
          <a:stretch/>
        </p:blipFill>
        <p:spPr>
          <a:xfrm>
            <a:off x="28250" y="0"/>
            <a:ext cx="12176450" cy="6858000"/>
          </a:xfrm>
          <a:prstGeom prst="rect">
            <a:avLst/>
          </a:prstGeom>
        </p:spPr>
      </p:pic>
      <p:grpSp>
        <p:nvGrpSpPr>
          <p:cNvPr id="2" name="Group 1">
            <a:extLst>
              <a:ext uri="{FF2B5EF4-FFF2-40B4-BE49-F238E27FC236}">
                <a16:creationId xmlns:a16="http://schemas.microsoft.com/office/drawing/2014/main" id="{8A6B7B18-6C20-47AC-9422-0FC1DFA90BC1}"/>
              </a:ext>
            </a:extLst>
          </p:cNvPr>
          <p:cNvGrpSpPr/>
          <p:nvPr/>
        </p:nvGrpSpPr>
        <p:grpSpPr>
          <a:xfrm>
            <a:off x="2971800" y="152400"/>
            <a:ext cx="9753600" cy="929640"/>
            <a:chOff x="2971800" y="403525"/>
            <a:chExt cx="9753600" cy="1036988"/>
          </a:xfrm>
        </p:grpSpPr>
        <p:pic>
          <p:nvPicPr>
            <p:cNvPr id="9" name="Picture 8">
              <a:extLst>
                <a:ext uri="{FF2B5EF4-FFF2-40B4-BE49-F238E27FC236}">
                  <a16:creationId xmlns:a16="http://schemas.microsoft.com/office/drawing/2014/main" id="{E0F55CAF-894B-4731-94D7-AD5D9909F8D3}"/>
                </a:ext>
              </a:extLst>
            </p:cNvPr>
            <p:cNvPicPr>
              <a:picLocks noChangeAspect="1"/>
            </p:cNvPicPr>
            <p:nvPr/>
          </p:nvPicPr>
          <p:blipFill rotWithShape="1">
            <a:blip r:embed="rId3"/>
            <a:srcRect r="-3225"/>
            <a:stretch/>
          </p:blipFill>
          <p:spPr>
            <a:xfrm>
              <a:off x="2971800" y="403525"/>
              <a:ext cx="9753600" cy="1036988"/>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73CB7EC9-7080-4B35-A6F7-3AA7E80CCEFA}"/>
                </a:ext>
              </a:extLst>
            </p:cNvPr>
            <p:cNvSpPr txBox="1"/>
            <p:nvPr/>
          </p:nvSpPr>
          <p:spPr>
            <a:xfrm>
              <a:off x="3827186" y="681036"/>
              <a:ext cx="6259727" cy="549307"/>
            </a:xfrm>
            <a:prstGeom prst="rect">
              <a:avLst/>
            </a:prstGeom>
            <a:noFill/>
          </p:spPr>
          <p:txBody>
            <a:bodyPr wrap="none" lIns="0" tIns="0" rIns="0" bIns="0" rtlCol="0">
              <a:spAutoFit/>
            </a:bodyPr>
            <a:lstStyle/>
            <a:p>
              <a:pPr algn="l"/>
              <a:r>
                <a:rPr lang="en-US" sz="3200">
                  <a:solidFill>
                    <a:schemeClr val="bg1"/>
                  </a:solidFill>
                  <a:latin typeface="+mj-lt"/>
                </a:rPr>
                <a:t>Đọc bài văn sau và trả lời câu hỏi: </a:t>
              </a:r>
            </a:p>
          </p:txBody>
        </p:sp>
      </p:grpSp>
      <p:grpSp>
        <p:nvGrpSpPr>
          <p:cNvPr id="19" name="Group 18">
            <a:extLst>
              <a:ext uri="{FF2B5EF4-FFF2-40B4-BE49-F238E27FC236}">
                <a16:creationId xmlns:a16="http://schemas.microsoft.com/office/drawing/2014/main" id="{5B24D84C-8E3E-4710-AC1A-C7934964B6D3}"/>
              </a:ext>
            </a:extLst>
          </p:cNvPr>
          <p:cNvGrpSpPr/>
          <p:nvPr/>
        </p:nvGrpSpPr>
        <p:grpSpPr>
          <a:xfrm>
            <a:off x="-228600" y="152400"/>
            <a:ext cx="3327396" cy="929640"/>
            <a:chOff x="-228600" y="457200"/>
            <a:chExt cx="3327396" cy="929640"/>
          </a:xfrm>
        </p:grpSpPr>
        <p:pic>
          <p:nvPicPr>
            <p:cNvPr id="21" name="Graphic 20">
              <a:extLst>
                <a:ext uri="{FF2B5EF4-FFF2-40B4-BE49-F238E27FC236}">
                  <a16:creationId xmlns:a16="http://schemas.microsoft.com/office/drawing/2014/main" id="{9CBF53CC-9EAE-4D19-B0A6-F92E92185A5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23077"/>
            <a:stretch/>
          </p:blipFill>
          <p:spPr>
            <a:xfrm>
              <a:off x="-228600" y="457200"/>
              <a:ext cx="3327396" cy="929640"/>
            </a:xfrm>
            <a:prstGeom prst="rect">
              <a:avLst/>
            </a:prstGeom>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54A76C86-6845-471E-816C-DEDA9B7C862F}"/>
                </a:ext>
              </a:extLst>
            </p:cNvPr>
            <p:cNvSpPr txBox="1"/>
            <p:nvPr/>
          </p:nvSpPr>
          <p:spPr>
            <a:xfrm>
              <a:off x="373846" y="675798"/>
              <a:ext cx="1998944" cy="492443"/>
            </a:xfrm>
            <a:prstGeom prst="rect">
              <a:avLst/>
            </a:prstGeom>
            <a:noFill/>
          </p:spPr>
          <p:txBody>
            <a:bodyPr wrap="none" lIns="0" tIns="0" rIns="0" bIns="0" rtlCol="0">
              <a:spAutoFit/>
            </a:bodyPr>
            <a:lstStyle/>
            <a:p>
              <a:pPr algn="ctr"/>
              <a:r>
                <a:rPr lang="en-US" sz="3200">
                  <a:solidFill>
                    <a:schemeClr val="bg1"/>
                  </a:solidFill>
                  <a:latin typeface="iCiel Cadena" panose="02000503000000020004" pitchFamily="50" charset="0"/>
                </a:rPr>
                <a:t>Thử thách 4</a:t>
              </a:r>
            </a:p>
          </p:txBody>
        </p:sp>
      </p:grpSp>
      <p:grpSp>
        <p:nvGrpSpPr>
          <p:cNvPr id="26" name="Group 25">
            <a:extLst>
              <a:ext uri="{FF2B5EF4-FFF2-40B4-BE49-F238E27FC236}">
                <a16:creationId xmlns:a16="http://schemas.microsoft.com/office/drawing/2014/main" id="{621CF024-9F57-49AE-A5FB-58A6BA6A1AA2}"/>
              </a:ext>
            </a:extLst>
          </p:cNvPr>
          <p:cNvGrpSpPr/>
          <p:nvPr/>
        </p:nvGrpSpPr>
        <p:grpSpPr>
          <a:xfrm>
            <a:off x="0" y="1981199"/>
            <a:ext cx="12204700" cy="4876801"/>
            <a:chOff x="685800" y="1942976"/>
            <a:chExt cx="10820400" cy="4915025"/>
          </a:xfrm>
        </p:grpSpPr>
        <p:sp>
          <p:nvSpPr>
            <p:cNvPr id="27" name="Rectangle: Top Corners Rounded 26">
              <a:extLst>
                <a:ext uri="{FF2B5EF4-FFF2-40B4-BE49-F238E27FC236}">
                  <a16:creationId xmlns:a16="http://schemas.microsoft.com/office/drawing/2014/main" id="{6AB47C1A-BACB-4C58-98E1-A067681A9EF1}"/>
                </a:ext>
              </a:extLst>
            </p:cNvPr>
            <p:cNvSpPr/>
            <p:nvPr/>
          </p:nvSpPr>
          <p:spPr>
            <a:xfrm>
              <a:off x="685800" y="1942976"/>
              <a:ext cx="10820400" cy="4915024"/>
            </a:xfrm>
            <a:prstGeom prst="round2SameRect">
              <a:avLst/>
            </a:prstGeom>
            <a:solidFill>
              <a:srgbClr val="9DE4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Top Corners Rounded 27">
              <a:extLst>
                <a:ext uri="{FF2B5EF4-FFF2-40B4-BE49-F238E27FC236}">
                  <a16:creationId xmlns:a16="http://schemas.microsoft.com/office/drawing/2014/main" id="{B91CBFC7-2BEC-453B-A3BF-E770D43839B8}"/>
                </a:ext>
              </a:extLst>
            </p:cNvPr>
            <p:cNvSpPr/>
            <p:nvPr/>
          </p:nvSpPr>
          <p:spPr>
            <a:xfrm>
              <a:off x="898878" y="2102555"/>
              <a:ext cx="10439400" cy="4755446"/>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612829B2-5A9D-418F-96C8-780FAF7BCFA8}"/>
              </a:ext>
            </a:extLst>
          </p:cNvPr>
          <p:cNvSpPr txBox="1"/>
          <p:nvPr/>
        </p:nvSpPr>
        <p:spPr>
          <a:xfrm>
            <a:off x="609600" y="2438400"/>
            <a:ext cx="10287000" cy="430887"/>
          </a:xfrm>
          <a:prstGeom prst="rect">
            <a:avLst/>
          </a:prstGeom>
          <a:noFill/>
        </p:spPr>
        <p:txBody>
          <a:bodyPr wrap="square" lIns="0" tIns="0" rIns="0" bIns="0" rtlCol="0">
            <a:spAutoFit/>
          </a:bodyPr>
          <a:lstStyle/>
          <a:p>
            <a:pPr algn="l"/>
            <a:r>
              <a:rPr lang="en-US" sz="2800" b="1">
                <a:solidFill>
                  <a:srgbClr val="FF0000"/>
                </a:solidFill>
                <a:latin typeface="UTM Avo" panose="02040603050506020204" pitchFamily="18" charset="0"/>
              </a:rPr>
              <a:t>1. Trong miêu tả, người ta hay dùng biện pháp gì?</a:t>
            </a:r>
          </a:p>
        </p:txBody>
      </p:sp>
      <p:sp>
        <p:nvSpPr>
          <p:cNvPr id="4" name="Rectangle: Rounded Corners 3">
            <a:extLst>
              <a:ext uri="{FF2B5EF4-FFF2-40B4-BE49-F238E27FC236}">
                <a16:creationId xmlns:a16="http://schemas.microsoft.com/office/drawing/2014/main" id="{2CE6DD38-FAC0-44F3-8CF8-C6819B687ABF}"/>
              </a:ext>
            </a:extLst>
          </p:cNvPr>
          <p:cNvSpPr/>
          <p:nvPr/>
        </p:nvSpPr>
        <p:spPr>
          <a:xfrm>
            <a:off x="5181600" y="3032541"/>
            <a:ext cx="1600200" cy="65943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2">
                    <a:lumMod val="75000"/>
                  </a:schemeClr>
                </a:solidFill>
                <a:latin typeface="UTM Avo" panose="02040603050506020204" pitchFamily="18" charset="0"/>
              </a:rPr>
              <a:t>so sánh</a:t>
            </a:r>
          </a:p>
        </p:txBody>
      </p:sp>
      <p:sp>
        <p:nvSpPr>
          <p:cNvPr id="16" name="TextBox 15">
            <a:extLst>
              <a:ext uri="{FF2B5EF4-FFF2-40B4-BE49-F238E27FC236}">
                <a16:creationId xmlns:a16="http://schemas.microsoft.com/office/drawing/2014/main" id="{5E8C38E0-0D8C-443A-8279-B01289BB8358}"/>
              </a:ext>
            </a:extLst>
          </p:cNvPr>
          <p:cNvSpPr txBox="1"/>
          <p:nvPr/>
        </p:nvSpPr>
        <p:spPr>
          <a:xfrm>
            <a:off x="609600" y="3834194"/>
            <a:ext cx="10287000" cy="430887"/>
          </a:xfrm>
          <a:prstGeom prst="rect">
            <a:avLst/>
          </a:prstGeom>
          <a:noFill/>
        </p:spPr>
        <p:txBody>
          <a:bodyPr wrap="square" lIns="0" tIns="0" rIns="0" bIns="0" rtlCol="0">
            <a:spAutoFit/>
          </a:bodyPr>
          <a:lstStyle/>
          <a:p>
            <a:pPr algn="l"/>
            <a:r>
              <a:rPr lang="en-US" sz="2800" b="1">
                <a:solidFill>
                  <a:srgbClr val="FF0000"/>
                </a:solidFill>
                <a:latin typeface="UTM Avo" panose="02040603050506020204" pitchFamily="18" charset="0"/>
              </a:rPr>
              <a:t>2. So sánh thường kèm theo biện pháp gì?</a:t>
            </a:r>
          </a:p>
        </p:txBody>
      </p:sp>
      <p:sp>
        <p:nvSpPr>
          <p:cNvPr id="17" name="Rectangle: Rounded Corners 16">
            <a:extLst>
              <a:ext uri="{FF2B5EF4-FFF2-40B4-BE49-F238E27FC236}">
                <a16:creationId xmlns:a16="http://schemas.microsoft.com/office/drawing/2014/main" id="{22CD3678-017B-4F34-98EA-51053C5809E6}"/>
              </a:ext>
            </a:extLst>
          </p:cNvPr>
          <p:cNvSpPr/>
          <p:nvPr/>
        </p:nvSpPr>
        <p:spPr>
          <a:xfrm>
            <a:off x="5064842" y="4395665"/>
            <a:ext cx="1833716" cy="65943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2">
                    <a:lumMod val="75000"/>
                  </a:schemeClr>
                </a:solidFill>
                <a:latin typeface="UTM Avo" panose="02040603050506020204" pitchFamily="18" charset="0"/>
              </a:rPr>
              <a:t>nhân hóa</a:t>
            </a:r>
          </a:p>
        </p:txBody>
      </p:sp>
      <p:sp>
        <p:nvSpPr>
          <p:cNvPr id="18" name="TextBox 17">
            <a:extLst>
              <a:ext uri="{FF2B5EF4-FFF2-40B4-BE49-F238E27FC236}">
                <a16:creationId xmlns:a16="http://schemas.microsoft.com/office/drawing/2014/main" id="{ED9FB7D5-C3C9-48DD-AD6E-D06CE1716854}"/>
              </a:ext>
            </a:extLst>
          </p:cNvPr>
          <p:cNvSpPr txBox="1"/>
          <p:nvPr/>
        </p:nvSpPr>
        <p:spPr>
          <a:xfrm>
            <a:off x="609600" y="5164240"/>
            <a:ext cx="11049000" cy="861774"/>
          </a:xfrm>
          <a:prstGeom prst="rect">
            <a:avLst/>
          </a:prstGeom>
          <a:noFill/>
        </p:spPr>
        <p:txBody>
          <a:bodyPr wrap="square" lIns="0" tIns="0" rIns="0" bIns="0" rtlCol="0">
            <a:spAutoFit/>
          </a:bodyPr>
          <a:lstStyle/>
          <a:p>
            <a:pPr algn="l"/>
            <a:r>
              <a:rPr lang="en-US" sz="2800" b="1">
                <a:solidFill>
                  <a:srgbClr val="FF0000"/>
                </a:solidFill>
                <a:latin typeface="UTM Avo" panose="02040603050506020204" pitchFamily="18" charset="0"/>
              </a:rPr>
              <a:t>3. Trong quan sát để miêu tả, điều quan trọng là phải tìm ra cái gì?</a:t>
            </a:r>
          </a:p>
        </p:txBody>
      </p:sp>
      <p:sp>
        <p:nvSpPr>
          <p:cNvPr id="23" name="Rectangle: Rounded Corners 22">
            <a:extLst>
              <a:ext uri="{FF2B5EF4-FFF2-40B4-BE49-F238E27FC236}">
                <a16:creationId xmlns:a16="http://schemas.microsoft.com/office/drawing/2014/main" id="{8EA3FED0-B67A-4DC9-972F-94C7E6CADB9B}"/>
              </a:ext>
            </a:extLst>
          </p:cNvPr>
          <p:cNvSpPr/>
          <p:nvPr/>
        </p:nvSpPr>
        <p:spPr>
          <a:xfrm>
            <a:off x="7162800" y="6055832"/>
            <a:ext cx="1833716" cy="65943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2">
                    <a:lumMod val="75000"/>
                  </a:schemeClr>
                </a:solidFill>
                <a:latin typeface="UTM Avo" panose="02040603050506020204" pitchFamily="18" charset="0"/>
              </a:rPr>
              <a:t>cái riêng</a:t>
            </a:r>
          </a:p>
        </p:txBody>
      </p:sp>
      <p:sp>
        <p:nvSpPr>
          <p:cNvPr id="24" name="Rectangle: Rounded Corners 23">
            <a:extLst>
              <a:ext uri="{FF2B5EF4-FFF2-40B4-BE49-F238E27FC236}">
                <a16:creationId xmlns:a16="http://schemas.microsoft.com/office/drawing/2014/main" id="{D84395F8-A0B7-48F0-AEE5-F468CB990DF1}"/>
              </a:ext>
            </a:extLst>
          </p:cNvPr>
          <p:cNvSpPr/>
          <p:nvPr/>
        </p:nvSpPr>
        <p:spPr>
          <a:xfrm>
            <a:off x="3365090" y="6071802"/>
            <a:ext cx="1833716" cy="65943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2">
                    <a:lumMod val="75000"/>
                  </a:schemeClr>
                </a:solidFill>
                <a:latin typeface="UTM Avo" panose="02040603050506020204" pitchFamily="18" charset="0"/>
              </a:rPr>
              <a:t>cái mới</a:t>
            </a:r>
          </a:p>
        </p:txBody>
      </p:sp>
    </p:spTree>
    <p:extLst>
      <p:ext uri="{BB962C8B-B14F-4D97-AF65-F5344CB8AC3E}">
        <p14:creationId xmlns:p14="http://schemas.microsoft.com/office/powerpoint/2010/main" val="33018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6" grpId="0"/>
      <p:bldP spid="17" grpId="0" animBg="1"/>
      <p:bldP spid="18" grpId="0"/>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8D7345B-97A5-4E00-8B88-CCC839281C9F}"/>
              </a:ext>
            </a:extLst>
          </p:cNvPr>
          <p:cNvPicPr>
            <a:picLocks noChangeAspect="1"/>
          </p:cNvPicPr>
          <p:nvPr/>
        </p:nvPicPr>
        <p:blipFill rotWithShape="1">
          <a:blip r:embed="rId2"/>
          <a:srcRect t="1112"/>
          <a:stretch/>
        </p:blipFill>
        <p:spPr>
          <a:xfrm>
            <a:off x="28250" y="0"/>
            <a:ext cx="12176450" cy="6858000"/>
          </a:xfrm>
          <a:prstGeom prst="rect">
            <a:avLst/>
          </a:prstGeom>
        </p:spPr>
      </p:pic>
      <p:grpSp>
        <p:nvGrpSpPr>
          <p:cNvPr id="31" name="Group 30">
            <a:extLst>
              <a:ext uri="{FF2B5EF4-FFF2-40B4-BE49-F238E27FC236}">
                <a16:creationId xmlns:a16="http://schemas.microsoft.com/office/drawing/2014/main" id="{F1404358-04BA-41E9-823A-F9C7635F988B}"/>
              </a:ext>
            </a:extLst>
          </p:cNvPr>
          <p:cNvGrpSpPr/>
          <p:nvPr/>
        </p:nvGrpSpPr>
        <p:grpSpPr>
          <a:xfrm>
            <a:off x="28250" y="2590799"/>
            <a:ext cx="10715950" cy="2133601"/>
            <a:chOff x="838202" y="737756"/>
            <a:chExt cx="7619998" cy="5282044"/>
          </a:xfrm>
        </p:grpSpPr>
        <p:sp>
          <p:nvSpPr>
            <p:cNvPr id="32" name="Rectangle: Rounded Corners 31">
              <a:extLst>
                <a:ext uri="{FF2B5EF4-FFF2-40B4-BE49-F238E27FC236}">
                  <a16:creationId xmlns:a16="http://schemas.microsoft.com/office/drawing/2014/main" id="{C3DC6BCF-2081-4811-86DC-46BC6603EC15}"/>
                </a:ext>
              </a:extLst>
            </p:cNvPr>
            <p:cNvSpPr/>
            <p:nvPr/>
          </p:nvSpPr>
          <p:spPr>
            <a:xfrm>
              <a:off x="838202" y="737756"/>
              <a:ext cx="7619998" cy="5282044"/>
            </a:xfrm>
            <a:prstGeom prst="roundRect">
              <a:avLst>
                <a:gd name="adj" fmla="val 219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5C3247AF-8B14-40D4-B1B4-3E3AE1C75990}"/>
                </a:ext>
              </a:extLst>
            </p:cNvPr>
            <p:cNvSpPr/>
            <p:nvPr/>
          </p:nvSpPr>
          <p:spPr>
            <a:xfrm>
              <a:off x="1035205" y="946961"/>
              <a:ext cx="7225992" cy="4863633"/>
            </a:xfrm>
            <a:prstGeom prst="roundRect">
              <a:avLst>
                <a:gd name="adj" fmla="val 19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5B24D84C-8E3E-4710-AC1A-C7934964B6D3}"/>
              </a:ext>
            </a:extLst>
          </p:cNvPr>
          <p:cNvGrpSpPr/>
          <p:nvPr/>
        </p:nvGrpSpPr>
        <p:grpSpPr>
          <a:xfrm>
            <a:off x="-228600" y="152400"/>
            <a:ext cx="3327396" cy="1022230"/>
            <a:chOff x="-228600" y="457200"/>
            <a:chExt cx="3327396" cy="929640"/>
          </a:xfrm>
        </p:grpSpPr>
        <p:pic>
          <p:nvPicPr>
            <p:cNvPr id="21" name="Graphic 20">
              <a:extLst>
                <a:ext uri="{FF2B5EF4-FFF2-40B4-BE49-F238E27FC236}">
                  <a16:creationId xmlns:a16="http://schemas.microsoft.com/office/drawing/2014/main" id="{9CBF53CC-9EAE-4D19-B0A6-F92E92185A5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3077"/>
            <a:stretch/>
          </p:blipFill>
          <p:spPr>
            <a:xfrm>
              <a:off x="-228600" y="457200"/>
              <a:ext cx="3327396" cy="929640"/>
            </a:xfrm>
            <a:prstGeom prst="rect">
              <a:avLst/>
            </a:prstGeom>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54A76C86-6845-471E-816C-DEDA9B7C862F}"/>
                </a:ext>
              </a:extLst>
            </p:cNvPr>
            <p:cNvSpPr txBox="1"/>
            <p:nvPr/>
          </p:nvSpPr>
          <p:spPr>
            <a:xfrm>
              <a:off x="373846" y="675798"/>
              <a:ext cx="1998944" cy="447839"/>
            </a:xfrm>
            <a:prstGeom prst="rect">
              <a:avLst/>
            </a:prstGeom>
            <a:noFill/>
          </p:spPr>
          <p:txBody>
            <a:bodyPr wrap="none" lIns="0" tIns="0" rIns="0" bIns="0" rtlCol="0">
              <a:spAutoFit/>
            </a:bodyPr>
            <a:lstStyle/>
            <a:p>
              <a:pPr algn="ctr"/>
              <a:r>
                <a:rPr lang="en-US" sz="3200">
                  <a:solidFill>
                    <a:schemeClr val="bg1"/>
                  </a:solidFill>
                  <a:latin typeface="iCiel Cadena" panose="02000503000000020004" pitchFamily="50" charset="0"/>
                </a:rPr>
                <a:t>Thử thách 5</a:t>
              </a:r>
            </a:p>
          </p:txBody>
        </p:sp>
      </p:grpSp>
      <p:sp>
        <p:nvSpPr>
          <p:cNvPr id="3" name="TextBox 2">
            <a:extLst>
              <a:ext uri="{FF2B5EF4-FFF2-40B4-BE49-F238E27FC236}">
                <a16:creationId xmlns:a16="http://schemas.microsoft.com/office/drawing/2014/main" id="{612829B2-5A9D-418F-96C8-780FAF7BCFA8}"/>
              </a:ext>
            </a:extLst>
          </p:cNvPr>
          <p:cNvSpPr txBox="1"/>
          <p:nvPr/>
        </p:nvSpPr>
        <p:spPr>
          <a:xfrm>
            <a:off x="579074" y="3061646"/>
            <a:ext cx="11764148" cy="1292662"/>
          </a:xfrm>
          <a:prstGeom prst="rect">
            <a:avLst/>
          </a:prstGeom>
          <a:noFill/>
        </p:spPr>
        <p:txBody>
          <a:bodyPr wrap="square" lIns="0" tIns="0" rIns="0" bIns="0" rtlCol="0">
            <a:spAutoFit/>
          </a:bodyPr>
          <a:lstStyle/>
          <a:p>
            <a:r>
              <a:rPr lang="vi-VN" sz="2800">
                <a:solidFill>
                  <a:srgbClr val="FF0000"/>
                </a:solidFill>
                <a:latin typeface="UTM Avo" panose="02040603050506020204" pitchFamily="18" charset="0"/>
              </a:rPr>
              <a:t>a) Một dòng sông, dòng suối hoặc con kênh đang chảy</a:t>
            </a:r>
          </a:p>
          <a:p>
            <a:r>
              <a:rPr lang="vi-VN" sz="2800">
                <a:solidFill>
                  <a:srgbClr val="FF0000"/>
                </a:solidFill>
                <a:latin typeface="UTM Avo" panose="02040603050506020204" pitchFamily="18" charset="0"/>
              </a:rPr>
              <a:t>b) Đôi mắt của một em bé</a:t>
            </a:r>
          </a:p>
          <a:p>
            <a:r>
              <a:rPr lang="vi-VN" sz="2800">
                <a:solidFill>
                  <a:srgbClr val="FF0000"/>
                </a:solidFill>
                <a:latin typeface="UTM Avo" panose="02040603050506020204" pitchFamily="18" charset="0"/>
              </a:rPr>
              <a:t>c) Dáng đi của một ngườ</a:t>
            </a:r>
            <a:r>
              <a:rPr lang="en-US" sz="2800">
                <a:solidFill>
                  <a:srgbClr val="FF0000"/>
                </a:solidFill>
                <a:latin typeface="UTM Avo" panose="02040603050506020204" pitchFamily="18" charset="0"/>
              </a:rPr>
              <a:t>i</a:t>
            </a:r>
            <a:endParaRPr lang="vi-VN" sz="2800">
              <a:solidFill>
                <a:srgbClr val="FF0000"/>
              </a:solidFill>
              <a:latin typeface="UTM Avo" panose="02040603050506020204" pitchFamily="18" charset="0"/>
            </a:endParaRPr>
          </a:p>
        </p:txBody>
      </p:sp>
      <p:grpSp>
        <p:nvGrpSpPr>
          <p:cNvPr id="25" name="Group 24">
            <a:extLst>
              <a:ext uri="{FF2B5EF4-FFF2-40B4-BE49-F238E27FC236}">
                <a16:creationId xmlns:a16="http://schemas.microsoft.com/office/drawing/2014/main" id="{E400381B-0199-42CB-81B4-39A79D7B3FF8}"/>
              </a:ext>
            </a:extLst>
          </p:cNvPr>
          <p:cNvGrpSpPr/>
          <p:nvPr/>
        </p:nvGrpSpPr>
        <p:grpSpPr>
          <a:xfrm>
            <a:off x="2971799" y="24954"/>
            <a:ext cx="9071745" cy="1825662"/>
            <a:chOff x="1373316" y="1844042"/>
            <a:chExt cx="7417868" cy="2749567"/>
          </a:xfrm>
        </p:grpSpPr>
        <p:pic>
          <p:nvPicPr>
            <p:cNvPr id="29" name="Graphic 28">
              <a:extLst>
                <a:ext uri="{FF2B5EF4-FFF2-40B4-BE49-F238E27FC236}">
                  <a16:creationId xmlns:a16="http://schemas.microsoft.com/office/drawing/2014/main" id="{8108EB31-83B7-47C3-87A6-DDCDB044D9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73316" y="1844042"/>
              <a:ext cx="7417868" cy="2749567"/>
            </a:xfrm>
            <a:prstGeom prst="rect">
              <a:avLst/>
            </a:prstGeom>
          </p:spPr>
        </p:pic>
        <p:sp>
          <p:nvSpPr>
            <p:cNvPr id="30" name="TextBox 29">
              <a:extLst>
                <a:ext uri="{FF2B5EF4-FFF2-40B4-BE49-F238E27FC236}">
                  <a16:creationId xmlns:a16="http://schemas.microsoft.com/office/drawing/2014/main" id="{73128B40-28C7-452A-B427-A1575844EF87}"/>
                </a:ext>
              </a:extLst>
            </p:cNvPr>
            <p:cNvSpPr txBox="1"/>
            <p:nvPr/>
          </p:nvSpPr>
          <p:spPr>
            <a:xfrm>
              <a:off x="2289433" y="2391856"/>
              <a:ext cx="5955926" cy="1946834"/>
            </a:xfrm>
            <a:prstGeom prst="rect">
              <a:avLst/>
            </a:prstGeom>
            <a:noFill/>
          </p:spPr>
          <p:txBody>
            <a:bodyPr wrap="square" lIns="0" tIns="0" rIns="0" bIns="0" rtlCol="0">
              <a:spAutoFit/>
            </a:bodyPr>
            <a:lstStyle/>
            <a:p>
              <a:pPr algn="l"/>
              <a:r>
                <a:rPr lang="vi-VN" sz="2800">
                  <a:solidFill>
                    <a:schemeClr val="tx2"/>
                  </a:solidFill>
                  <a:latin typeface="+mj-lt"/>
                </a:rPr>
                <a:t>Từ gợi ý miêu tả của đoạn văn trên, em hãy viết một câu miêu tả một trong ba đối tượng dưới đây:</a:t>
              </a:r>
            </a:p>
          </p:txBody>
        </p:sp>
      </p:grpSp>
    </p:spTree>
    <p:extLst>
      <p:ext uri="{BB962C8B-B14F-4D97-AF65-F5344CB8AC3E}">
        <p14:creationId xmlns:p14="http://schemas.microsoft.com/office/powerpoint/2010/main" val="341134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8D7345B-97A5-4E00-8B88-CCC839281C9F}"/>
              </a:ext>
            </a:extLst>
          </p:cNvPr>
          <p:cNvPicPr>
            <a:picLocks noChangeAspect="1"/>
          </p:cNvPicPr>
          <p:nvPr/>
        </p:nvPicPr>
        <p:blipFill rotWithShape="1">
          <a:blip r:embed="rId2"/>
          <a:srcRect t="1112"/>
          <a:stretch/>
        </p:blipFill>
        <p:spPr>
          <a:xfrm>
            <a:off x="28250" y="0"/>
            <a:ext cx="12176450" cy="6858000"/>
          </a:xfrm>
          <a:prstGeom prst="rect">
            <a:avLst/>
          </a:prstGeom>
        </p:spPr>
      </p:pic>
      <p:grpSp>
        <p:nvGrpSpPr>
          <p:cNvPr id="31" name="Group 30">
            <a:extLst>
              <a:ext uri="{FF2B5EF4-FFF2-40B4-BE49-F238E27FC236}">
                <a16:creationId xmlns:a16="http://schemas.microsoft.com/office/drawing/2014/main" id="{F1404358-04BA-41E9-823A-F9C7635F988B}"/>
              </a:ext>
            </a:extLst>
          </p:cNvPr>
          <p:cNvGrpSpPr/>
          <p:nvPr/>
        </p:nvGrpSpPr>
        <p:grpSpPr>
          <a:xfrm>
            <a:off x="28250" y="2590799"/>
            <a:ext cx="6372550" cy="2416586"/>
            <a:chOff x="838202" y="737756"/>
            <a:chExt cx="7619998" cy="5282044"/>
          </a:xfrm>
        </p:grpSpPr>
        <p:sp>
          <p:nvSpPr>
            <p:cNvPr id="32" name="Rectangle: Rounded Corners 31">
              <a:extLst>
                <a:ext uri="{FF2B5EF4-FFF2-40B4-BE49-F238E27FC236}">
                  <a16:creationId xmlns:a16="http://schemas.microsoft.com/office/drawing/2014/main" id="{C3DC6BCF-2081-4811-86DC-46BC6603EC15}"/>
                </a:ext>
              </a:extLst>
            </p:cNvPr>
            <p:cNvSpPr/>
            <p:nvPr/>
          </p:nvSpPr>
          <p:spPr>
            <a:xfrm>
              <a:off x="838202" y="737756"/>
              <a:ext cx="7619998" cy="5282044"/>
            </a:xfrm>
            <a:prstGeom prst="roundRect">
              <a:avLst>
                <a:gd name="adj" fmla="val 219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5C3247AF-8B14-40D4-B1B4-3E3AE1C75990}"/>
                </a:ext>
              </a:extLst>
            </p:cNvPr>
            <p:cNvSpPr/>
            <p:nvPr/>
          </p:nvSpPr>
          <p:spPr>
            <a:xfrm>
              <a:off x="1035205" y="946961"/>
              <a:ext cx="7225992" cy="4863633"/>
            </a:xfrm>
            <a:prstGeom prst="roundRect">
              <a:avLst>
                <a:gd name="adj" fmla="val 19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5B24D84C-8E3E-4710-AC1A-C7934964B6D3}"/>
              </a:ext>
            </a:extLst>
          </p:cNvPr>
          <p:cNvGrpSpPr/>
          <p:nvPr/>
        </p:nvGrpSpPr>
        <p:grpSpPr>
          <a:xfrm>
            <a:off x="-228600" y="152400"/>
            <a:ext cx="3327396" cy="1022230"/>
            <a:chOff x="-228600" y="457200"/>
            <a:chExt cx="3327396" cy="929640"/>
          </a:xfrm>
        </p:grpSpPr>
        <p:pic>
          <p:nvPicPr>
            <p:cNvPr id="21" name="Graphic 20">
              <a:extLst>
                <a:ext uri="{FF2B5EF4-FFF2-40B4-BE49-F238E27FC236}">
                  <a16:creationId xmlns:a16="http://schemas.microsoft.com/office/drawing/2014/main" id="{9CBF53CC-9EAE-4D19-B0A6-F92E92185A5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3077"/>
            <a:stretch/>
          </p:blipFill>
          <p:spPr>
            <a:xfrm>
              <a:off x="-228600" y="457200"/>
              <a:ext cx="3327396" cy="929640"/>
            </a:xfrm>
            <a:prstGeom prst="rect">
              <a:avLst/>
            </a:prstGeom>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54A76C86-6845-471E-816C-DEDA9B7C862F}"/>
                </a:ext>
              </a:extLst>
            </p:cNvPr>
            <p:cNvSpPr txBox="1"/>
            <p:nvPr/>
          </p:nvSpPr>
          <p:spPr>
            <a:xfrm>
              <a:off x="373846" y="675798"/>
              <a:ext cx="1998944" cy="447839"/>
            </a:xfrm>
            <a:prstGeom prst="rect">
              <a:avLst/>
            </a:prstGeom>
            <a:noFill/>
          </p:spPr>
          <p:txBody>
            <a:bodyPr wrap="none" lIns="0" tIns="0" rIns="0" bIns="0" rtlCol="0">
              <a:spAutoFit/>
            </a:bodyPr>
            <a:lstStyle/>
            <a:p>
              <a:pPr algn="ctr"/>
              <a:r>
                <a:rPr lang="en-US" sz="3200">
                  <a:solidFill>
                    <a:schemeClr val="bg1"/>
                  </a:solidFill>
                  <a:latin typeface="iCiel Cadena" panose="02000503000000020004" pitchFamily="50" charset="0"/>
                </a:rPr>
                <a:t>Thử thách 5</a:t>
              </a:r>
            </a:p>
          </p:txBody>
        </p:sp>
      </p:grpSp>
      <p:sp>
        <p:nvSpPr>
          <p:cNvPr id="3" name="TextBox 2">
            <a:extLst>
              <a:ext uri="{FF2B5EF4-FFF2-40B4-BE49-F238E27FC236}">
                <a16:creationId xmlns:a16="http://schemas.microsoft.com/office/drawing/2014/main" id="{612829B2-5A9D-418F-96C8-780FAF7BCFA8}"/>
              </a:ext>
            </a:extLst>
          </p:cNvPr>
          <p:cNvSpPr txBox="1"/>
          <p:nvPr/>
        </p:nvSpPr>
        <p:spPr>
          <a:xfrm>
            <a:off x="440552" y="2835898"/>
            <a:ext cx="5655448" cy="861774"/>
          </a:xfrm>
          <a:prstGeom prst="rect">
            <a:avLst/>
          </a:prstGeom>
          <a:noFill/>
        </p:spPr>
        <p:txBody>
          <a:bodyPr wrap="square" lIns="0" tIns="0" rIns="0" bIns="0" rtlCol="0">
            <a:spAutoFit/>
          </a:bodyPr>
          <a:lstStyle/>
          <a:p>
            <a:r>
              <a:rPr lang="vi-VN" sz="2800">
                <a:solidFill>
                  <a:srgbClr val="FF0000"/>
                </a:solidFill>
                <a:latin typeface="UTM Avo" panose="02040603050506020204" pitchFamily="18" charset="0"/>
              </a:rPr>
              <a:t>a) Một dòng sông, dòng suối hoặc con kênh đang chảy</a:t>
            </a:r>
          </a:p>
        </p:txBody>
      </p:sp>
      <p:grpSp>
        <p:nvGrpSpPr>
          <p:cNvPr id="25" name="Group 24">
            <a:extLst>
              <a:ext uri="{FF2B5EF4-FFF2-40B4-BE49-F238E27FC236}">
                <a16:creationId xmlns:a16="http://schemas.microsoft.com/office/drawing/2014/main" id="{E400381B-0199-42CB-81B4-39A79D7B3FF8}"/>
              </a:ext>
            </a:extLst>
          </p:cNvPr>
          <p:cNvGrpSpPr/>
          <p:nvPr/>
        </p:nvGrpSpPr>
        <p:grpSpPr>
          <a:xfrm>
            <a:off x="2971799" y="24954"/>
            <a:ext cx="9071745" cy="1825662"/>
            <a:chOff x="1373316" y="1844042"/>
            <a:chExt cx="7417868" cy="2749567"/>
          </a:xfrm>
        </p:grpSpPr>
        <p:pic>
          <p:nvPicPr>
            <p:cNvPr id="29" name="Graphic 28">
              <a:extLst>
                <a:ext uri="{FF2B5EF4-FFF2-40B4-BE49-F238E27FC236}">
                  <a16:creationId xmlns:a16="http://schemas.microsoft.com/office/drawing/2014/main" id="{8108EB31-83B7-47C3-87A6-DDCDB044D9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73316" y="1844042"/>
              <a:ext cx="7417868" cy="2749567"/>
            </a:xfrm>
            <a:prstGeom prst="rect">
              <a:avLst/>
            </a:prstGeom>
          </p:spPr>
        </p:pic>
        <p:sp>
          <p:nvSpPr>
            <p:cNvPr id="30" name="TextBox 29">
              <a:extLst>
                <a:ext uri="{FF2B5EF4-FFF2-40B4-BE49-F238E27FC236}">
                  <a16:creationId xmlns:a16="http://schemas.microsoft.com/office/drawing/2014/main" id="{73128B40-28C7-452A-B427-A1575844EF87}"/>
                </a:ext>
              </a:extLst>
            </p:cNvPr>
            <p:cNvSpPr txBox="1"/>
            <p:nvPr/>
          </p:nvSpPr>
          <p:spPr>
            <a:xfrm>
              <a:off x="2289433" y="2391856"/>
              <a:ext cx="5955926" cy="1946834"/>
            </a:xfrm>
            <a:prstGeom prst="rect">
              <a:avLst/>
            </a:prstGeom>
            <a:noFill/>
          </p:spPr>
          <p:txBody>
            <a:bodyPr wrap="square" lIns="0" tIns="0" rIns="0" bIns="0" rtlCol="0">
              <a:spAutoFit/>
            </a:bodyPr>
            <a:lstStyle/>
            <a:p>
              <a:pPr algn="l"/>
              <a:r>
                <a:rPr lang="vi-VN" sz="2800">
                  <a:solidFill>
                    <a:schemeClr val="tx2"/>
                  </a:solidFill>
                  <a:latin typeface="+mj-lt"/>
                </a:rPr>
                <a:t>Từ gợi ý miêu tả của đoạn văn trên, em hãy viết một câu miêu tả một trong ba đối tượng dưới đây:</a:t>
              </a:r>
            </a:p>
          </p:txBody>
        </p:sp>
      </p:grpSp>
      <p:sp>
        <p:nvSpPr>
          <p:cNvPr id="13" name="TextBox 12">
            <a:extLst>
              <a:ext uri="{FF2B5EF4-FFF2-40B4-BE49-F238E27FC236}">
                <a16:creationId xmlns:a16="http://schemas.microsoft.com/office/drawing/2014/main" id="{BC2A8C17-98DF-43A5-8823-17A2677646E4}"/>
              </a:ext>
            </a:extLst>
          </p:cNvPr>
          <p:cNvSpPr txBox="1"/>
          <p:nvPr/>
        </p:nvSpPr>
        <p:spPr>
          <a:xfrm>
            <a:off x="440552" y="3705825"/>
            <a:ext cx="5793970" cy="1107996"/>
          </a:xfrm>
          <a:prstGeom prst="rect">
            <a:avLst/>
          </a:prstGeom>
          <a:noFill/>
        </p:spPr>
        <p:txBody>
          <a:bodyPr wrap="square" lIns="0" tIns="0" rIns="0" bIns="0" rtlCol="0">
            <a:spAutoFit/>
          </a:bodyPr>
          <a:lstStyle/>
          <a:p>
            <a:r>
              <a:rPr lang="en-US" sz="2400">
                <a:solidFill>
                  <a:schemeClr val="tx2">
                    <a:lumMod val="75000"/>
                  </a:schemeClr>
                </a:solidFill>
                <a:latin typeface="UTM Avo" panose="02040603050506020204" pitchFamily="18" charset="0"/>
              </a:rPr>
              <a:t>- </a:t>
            </a:r>
            <a:r>
              <a:rPr lang="vi-VN" sz="2400">
                <a:solidFill>
                  <a:schemeClr val="tx2">
                    <a:lumMod val="75000"/>
                  </a:schemeClr>
                </a:solidFill>
                <a:latin typeface="UTM Avo" panose="02040603050506020204" pitchFamily="18" charset="0"/>
              </a:rPr>
              <a:t>Dòng sông mềm mại, uốn lượn như dải lụa ôm gọn mảnh đất Sài Thành vào lòng.</a:t>
            </a:r>
          </a:p>
        </p:txBody>
      </p:sp>
      <p:pic>
        <p:nvPicPr>
          <p:cNvPr id="2050" name="Picture 2" descr="Cần tổ chức lại không gian sông Sài Gòn của thành phố Thủ Đức - Tập đoàn  Hưng Thịnh - Hệ sinh thái bất động sản tối ưu và bền vững">
            <a:extLst>
              <a:ext uri="{FF2B5EF4-FFF2-40B4-BE49-F238E27FC236}">
                <a16:creationId xmlns:a16="http://schemas.microsoft.com/office/drawing/2014/main" id="{2C0FCD0D-EA7E-4B34-A4DA-004D6BF981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800" y="2438400"/>
            <a:ext cx="5075747" cy="284969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71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8D7345B-97A5-4E00-8B88-CCC839281C9F}"/>
              </a:ext>
            </a:extLst>
          </p:cNvPr>
          <p:cNvPicPr>
            <a:picLocks noChangeAspect="1"/>
          </p:cNvPicPr>
          <p:nvPr/>
        </p:nvPicPr>
        <p:blipFill rotWithShape="1">
          <a:blip r:embed="rId2"/>
          <a:srcRect t="1112"/>
          <a:stretch/>
        </p:blipFill>
        <p:spPr>
          <a:xfrm>
            <a:off x="28250" y="0"/>
            <a:ext cx="12176450" cy="6858000"/>
          </a:xfrm>
          <a:prstGeom prst="rect">
            <a:avLst/>
          </a:prstGeom>
        </p:spPr>
      </p:pic>
      <p:grpSp>
        <p:nvGrpSpPr>
          <p:cNvPr id="31" name="Group 30">
            <a:extLst>
              <a:ext uri="{FF2B5EF4-FFF2-40B4-BE49-F238E27FC236}">
                <a16:creationId xmlns:a16="http://schemas.microsoft.com/office/drawing/2014/main" id="{F1404358-04BA-41E9-823A-F9C7635F988B}"/>
              </a:ext>
            </a:extLst>
          </p:cNvPr>
          <p:cNvGrpSpPr/>
          <p:nvPr/>
        </p:nvGrpSpPr>
        <p:grpSpPr>
          <a:xfrm>
            <a:off x="28250" y="2590799"/>
            <a:ext cx="6372550" cy="2416586"/>
            <a:chOff x="838202" y="737756"/>
            <a:chExt cx="7619998" cy="5282044"/>
          </a:xfrm>
        </p:grpSpPr>
        <p:sp>
          <p:nvSpPr>
            <p:cNvPr id="32" name="Rectangle: Rounded Corners 31">
              <a:extLst>
                <a:ext uri="{FF2B5EF4-FFF2-40B4-BE49-F238E27FC236}">
                  <a16:creationId xmlns:a16="http://schemas.microsoft.com/office/drawing/2014/main" id="{C3DC6BCF-2081-4811-86DC-46BC6603EC15}"/>
                </a:ext>
              </a:extLst>
            </p:cNvPr>
            <p:cNvSpPr/>
            <p:nvPr/>
          </p:nvSpPr>
          <p:spPr>
            <a:xfrm>
              <a:off x="838202" y="737756"/>
              <a:ext cx="7619998" cy="5282044"/>
            </a:xfrm>
            <a:prstGeom prst="roundRect">
              <a:avLst>
                <a:gd name="adj" fmla="val 219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5C3247AF-8B14-40D4-B1B4-3E3AE1C75990}"/>
                </a:ext>
              </a:extLst>
            </p:cNvPr>
            <p:cNvSpPr/>
            <p:nvPr/>
          </p:nvSpPr>
          <p:spPr>
            <a:xfrm>
              <a:off x="1035205" y="946961"/>
              <a:ext cx="7225992" cy="4863633"/>
            </a:xfrm>
            <a:prstGeom prst="roundRect">
              <a:avLst>
                <a:gd name="adj" fmla="val 19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5B24D84C-8E3E-4710-AC1A-C7934964B6D3}"/>
              </a:ext>
            </a:extLst>
          </p:cNvPr>
          <p:cNvGrpSpPr/>
          <p:nvPr/>
        </p:nvGrpSpPr>
        <p:grpSpPr>
          <a:xfrm>
            <a:off x="-228600" y="152400"/>
            <a:ext cx="3327396" cy="1022230"/>
            <a:chOff x="-228600" y="457200"/>
            <a:chExt cx="3327396" cy="929640"/>
          </a:xfrm>
        </p:grpSpPr>
        <p:pic>
          <p:nvPicPr>
            <p:cNvPr id="21" name="Graphic 20">
              <a:extLst>
                <a:ext uri="{FF2B5EF4-FFF2-40B4-BE49-F238E27FC236}">
                  <a16:creationId xmlns:a16="http://schemas.microsoft.com/office/drawing/2014/main" id="{9CBF53CC-9EAE-4D19-B0A6-F92E92185A5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3077"/>
            <a:stretch/>
          </p:blipFill>
          <p:spPr>
            <a:xfrm>
              <a:off x="-228600" y="457200"/>
              <a:ext cx="3327396" cy="929640"/>
            </a:xfrm>
            <a:prstGeom prst="rect">
              <a:avLst/>
            </a:prstGeom>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54A76C86-6845-471E-816C-DEDA9B7C862F}"/>
                </a:ext>
              </a:extLst>
            </p:cNvPr>
            <p:cNvSpPr txBox="1"/>
            <p:nvPr/>
          </p:nvSpPr>
          <p:spPr>
            <a:xfrm>
              <a:off x="373846" y="675798"/>
              <a:ext cx="1998944" cy="447839"/>
            </a:xfrm>
            <a:prstGeom prst="rect">
              <a:avLst/>
            </a:prstGeom>
            <a:noFill/>
          </p:spPr>
          <p:txBody>
            <a:bodyPr wrap="none" lIns="0" tIns="0" rIns="0" bIns="0" rtlCol="0">
              <a:spAutoFit/>
            </a:bodyPr>
            <a:lstStyle/>
            <a:p>
              <a:pPr algn="ctr"/>
              <a:r>
                <a:rPr lang="en-US" sz="3200">
                  <a:solidFill>
                    <a:schemeClr val="bg1"/>
                  </a:solidFill>
                  <a:latin typeface="iCiel Cadena" panose="02000503000000020004" pitchFamily="50" charset="0"/>
                </a:rPr>
                <a:t>Thử thách 5</a:t>
              </a:r>
            </a:p>
          </p:txBody>
        </p:sp>
      </p:grpSp>
      <p:sp>
        <p:nvSpPr>
          <p:cNvPr id="3" name="TextBox 2">
            <a:extLst>
              <a:ext uri="{FF2B5EF4-FFF2-40B4-BE49-F238E27FC236}">
                <a16:creationId xmlns:a16="http://schemas.microsoft.com/office/drawing/2014/main" id="{612829B2-5A9D-418F-96C8-780FAF7BCFA8}"/>
              </a:ext>
            </a:extLst>
          </p:cNvPr>
          <p:cNvSpPr txBox="1"/>
          <p:nvPr/>
        </p:nvSpPr>
        <p:spPr>
          <a:xfrm>
            <a:off x="577301" y="2835898"/>
            <a:ext cx="5274448" cy="861774"/>
          </a:xfrm>
          <a:prstGeom prst="rect">
            <a:avLst/>
          </a:prstGeom>
          <a:noFill/>
        </p:spPr>
        <p:txBody>
          <a:bodyPr wrap="square" lIns="0" tIns="0" rIns="0" bIns="0" rtlCol="0">
            <a:spAutoFit/>
          </a:bodyPr>
          <a:lstStyle/>
          <a:p>
            <a:r>
              <a:rPr lang="en-US" sz="2800">
                <a:solidFill>
                  <a:srgbClr val="FF0000"/>
                </a:solidFill>
                <a:latin typeface="UTM Avo" panose="02040603050506020204" pitchFamily="18" charset="0"/>
              </a:rPr>
              <a:t>b) Miêu tả đôi mắt của một em bé</a:t>
            </a:r>
            <a:endParaRPr lang="vi-VN" sz="2800">
              <a:solidFill>
                <a:srgbClr val="FF0000"/>
              </a:solidFill>
              <a:latin typeface="UTM Avo" panose="02040603050506020204" pitchFamily="18" charset="0"/>
            </a:endParaRPr>
          </a:p>
        </p:txBody>
      </p:sp>
      <p:grpSp>
        <p:nvGrpSpPr>
          <p:cNvPr id="25" name="Group 24">
            <a:extLst>
              <a:ext uri="{FF2B5EF4-FFF2-40B4-BE49-F238E27FC236}">
                <a16:creationId xmlns:a16="http://schemas.microsoft.com/office/drawing/2014/main" id="{E400381B-0199-42CB-81B4-39A79D7B3FF8}"/>
              </a:ext>
            </a:extLst>
          </p:cNvPr>
          <p:cNvGrpSpPr/>
          <p:nvPr/>
        </p:nvGrpSpPr>
        <p:grpSpPr>
          <a:xfrm>
            <a:off x="2971799" y="24954"/>
            <a:ext cx="9071745" cy="1825662"/>
            <a:chOff x="1373316" y="1844042"/>
            <a:chExt cx="7417868" cy="2749567"/>
          </a:xfrm>
        </p:grpSpPr>
        <p:pic>
          <p:nvPicPr>
            <p:cNvPr id="29" name="Graphic 28">
              <a:extLst>
                <a:ext uri="{FF2B5EF4-FFF2-40B4-BE49-F238E27FC236}">
                  <a16:creationId xmlns:a16="http://schemas.microsoft.com/office/drawing/2014/main" id="{8108EB31-83B7-47C3-87A6-DDCDB044D9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73316" y="1844042"/>
              <a:ext cx="7417868" cy="2749567"/>
            </a:xfrm>
            <a:prstGeom prst="rect">
              <a:avLst/>
            </a:prstGeom>
          </p:spPr>
        </p:pic>
        <p:sp>
          <p:nvSpPr>
            <p:cNvPr id="30" name="TextBox 29">
              <a:extLst>
                <a:ext uri="{FF2B5EF4-FFF2-40B4-BE49-F238E27FC236}">
                  <a16:creationId xmlns:a16="http://schemas.microsoft.com/office/drawing/2014/main" id="{73128B40-28C7-452A-B427-A1575844EF87}"/>
                </a:ext>
              </a:extLst>
            </p:cNvPr>
            <p:cNvSpPr txBox="1"/>
            <p:nvPr/>
          </p:nvSpPr>
          <p:spPr>
            <a:xfrm>
              <a:off x="2289433" y="2391856"/>
              <a:ext cx="5955926" cy="1946834"/>
            </a:xfrm>
            <a:prstGeom prst="rect">
              <a:avLst/>
            </a:prstGeom>
            <a:noFill/>
          </p:spPr>
          <p:txBody>
            <a:bodyPr wrap="square" lIns="0" tIns="0" rIns="0" bIns="0" rtlCol="0">
              <a:spAutoFit/>
            </a:bodyPr>
            <a:lstStyle/>
            <a:p>
              <a:pPr algn="l"/>
              <a:r>
                <a:rPr lang="vi-VN" sz="2800">
                  <a:solidFill>
                    <a:schemeClr val="tx2"/>
                  </a:solidFill>
                  <a:latin typeface="+mj-lt"/>
                </a:rPr>
                <a:t>Từ gợi ý miêu tả của đoạn văn trên, em hãy viết một câu miêu tả một trong ba đối tượng dưới đây:</a:t>
              </a:r>
            </a:p>
          </p:txBody>
        </p:sp>
      </p:grpSp>
      <p:sp>
        <p:nvSpPr>
          <p:cNvPr id="13" name="TextBox 12">
            <a:extLst>
              <a:ext uri="{FF2B5EF4-FFF2-40B4-BE49-F238E27FC236}">
                <a16:creationId xmlns:a16="http://schemas.microsoft.com/office/drawing/2014/main" id="{BC2A8C17-98DF-43A5-8823-17A2677646E4}"/>
              </a:ext>
            </a:extLst>
          </p:cNvPr>
          <p:cNvSpPr txBox="1"/>
          <p:nvPr/>
        </p:nvSpPr>
        <p:spPr>
          <a:xfrm>
            <a:off x="577301" y="3834294"/>
            <a:ext cx="5411197" cy="738664"/>
          </a:xfrm>
          <a:prstGeom prst="rect">
            <a:avLst/>
          </a:prstGeom>
          <a:noFill/>
        </p:spPr>
        <p:txBody>
          <a:bodyPr wrap="square" lIns="0" tIns="0" rIns="0" bIns="0" rtlCol="0">
            <a:spAutoFit/>
          </a:bodyPr>
          <a:lstStyle/>
          <a:p>
            <a:r>
              <a:rPr lang="en-US" sz="2400">
                <a:solidFill>
                  <a:schemeClr val="tx2">
                    <a:lumMod val="75000"/>
                  </a:schemeClr>
                </a:solidFill>
                <a:latin typeface="UTM Avo" panose="02040603050506020204" pitchFamily="18" charset="0"/>
              </a:rPr>
              <a:t>- Đôi mắt em bé to tròn như hai hòn bi ve.</a:t>
            </a:r>
            <a:endParaRPr lang="vi-VN" sz="2400">
              <a:solidFill>
                <a:schemeClr val="tx2">
                  <a:lumMod val="75000"/>
                </a:schemeClr>
              </a:solidFill>
              <a:latin typeface="UTM Avo" panose="02040603050506020204" pitchFamily="18" charset="0"/>
            </a:endParaRPr>
          </a:p>
        </p:txBody>
      </p:sp>
      <p:pic>
        <p:nvPicPr>
          <p:cNvPr id="11266" name="Picture 2" descr="Cho con đôi mắt sáng khỏe! - BSNhi.vn">
            <a:extLst>
              <a:ext uri="{FF2B5EF4-FFF2-40B4-BE49-F238E27FC236}">
                <a16:creationId xmlns:a16="http://schemas.microsoft.com/office/drawing/2014/main" id="{791466E9-2B86-40D0-8C10-0DBFE728BC0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2246357"/>
            <a:ext cx="4234498" cy="31758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54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8D7345B-97A5-4E00-8B88-CCC839281C9F}"/>
              </a:ext>
            </a:extLst>
          </p:cNvPr>
          <p:cNvPicPr>
            <a:picLocks noChangeAspect="1"/>
          </p:cNvPicPr>
          <p:nvPr/>
        </p:nvPicPr>
        <p:blipFill rotWithShape="1">
          <a:blip r:embed="rId2"/>
          <a:srcRect t="1112"/>
          <a:stretch/>
        </p:blipFill>
        <p:spPr>
          <a:xfrm>
            <a:off x="28250" y="0"/>
            <a:ext cx="12176450" cy="6858000"/>
          </a:xfrm>
          <a:prstGeom prst="rect">
            <a:avLst/>
          </a:prstGeom>
        </p:spPr>
      </p:pic>
      <p:grpSp>
        <p:nvGrpSpPr>
          <p:cNvPr id="31" name="Group 30">
            <a:extLst>
              <a:ext uri="{FF2B5EF4-FFF2-40B4-BE49-F238E27FC236}">
                <a16:creationId xmlns:a16="http://schemas.microsoft.com/office/drawing/2014/main" id="{F1404358-04BA-41E9-823A-F9C7635F988B}"/>
              </a:ext>
            </a:extLst>
          </p:cNvPr>
          <p:cNvGrpSpPr/>
          <p:nvPr/>
        </p:nvGrpSpPr>
        <p:grpSpPr>
          <a:xfrm>
            <a:off x="28250" y="2590799"/>
            <a:ext cx="6372550" cy="2416586"/>
            <a:chOff x="838202" y="737756"/>
            <a:chExt cx="7619998" cy="5282044"/>
          </a:xfrm>
        </p:grpSpPr>
        <p:sp>
          <p:nvSpPr>
            <p:cNvPr id="32" name="Rectangle: Rounded Corners 31">
              <a:extLst>
                <a:ext uri="{FF2B5EF4-FFF2-40B4-BE49-F238E27FC236}">
                  <a16:creationId xmlns:a16="http://schemas.microsoft.com/office/drawing/2014/main" id="{C3DC6BCF-2081-4811-86DC-46BC6603EC15}"/>
                </a:ext>
              </a:extLst>
            </p:cNvPr>
            <p:cNvSpPr/>
            <p:nvPr/>
          </p:nvSpPr>
          <p:spPr>
            <a:xfrm>
              <a:off x="838202" y="737756"/>
              <a:ext cx="7619998" cy="5282044"/>
            </a:xfrm>
            <a:prstGeom prst="roundRect">
              <a:avLst>
                <a:gd name="adj" fmla="val 2191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5C3247AF-8B14-40D4-B1B4-3E3AE1C75990}"/>
                </a:ext>
              </a:extLst>
            </p:cNvPr>
            <p:cNvSpPr/>
            <p:nvPr/>
          </p:nvSpPr>
          <p:spPr>
            <a:xfrm>
              <a:off x="1035205" y="946961"/>
              <a:ext cx="7225992" cy="4863633"/>
            </a:xfrm>
            <a:prstGeom prst="roundRect">
              <a:avLst>
                <a:gd name="adj" fmla="val 1939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5B24D84C-8E3E-4710-AC1A-C7934964B6D3}"/>
              </a:ext>
            </a:extLst>
          </p:cNvPr>
          <p:cNvGrpSpPr/>
          <p:nvPr/>
        </p:nvGrpSpPr>
        <p:grpSpPr>
          <a:xfrm>
            <a:off x="-228600" y="152400"/>
            <a:ext cx="3327396" cy="1022230"/>
            <a:chOff x="-228600" y="457200"/>
            <a:chExt cx="3327396" cy="929640"/>
          </a:xfrm>
        </p:grpSpPr>
        <p:pic>
          <p:nvPicPr>
            <p:cNvPr id="21" name="Graphic 20">
              <a:extLst>
                <a:ext uri="{FF2B5EF4-FFF2-40B4-BE49-F238E27FC236}">
                  <a16:creationId xmlns:a16="http://schemas.microsoft.com/office/drawing/2014/main" id="{9CBF53CC-9EAE-4D19-B0A6-F92E92185A5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3077"/>
            <a:stretch/>
          </p:blipFill>
          <p:spPr>
            <a:xfrm>
              <a:off x="-228600" y="457200"/>
              <a:ext cx="3327396" cy="929640"/>
            </a:xfrm>
            <a:prstGeom prst="rect">
              <a:avLst/>
            </a:prstGeom>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54A76C86-6845-471E-816C-DEDA9B7C862F}"/>
                </a:ext>
              </a:extLst>
            </p:cNvPr>
            <p:cNvSpPr txBox="1"/>
            <p:nvPr/>
          </p:nvSpPr>
          <p:spPr>
            <a:xfrm>
              <a:off x="326653" y="675798"/>
              <a:ext cx="2093330" cy="492443"/>
            </a:xfrm>
            <a:prstGeom prst="rect">
              <a:avLst/>
            </a:prstGeom>
            <a:noFill/>
          </p:spPr>
          <p:txBody>
            <a:bodyPr wrap="none" lIns="0" tIns="0" rIns="0" bIns="0" rtlCol="0">
              <a:spAutoFit/>
            </a:bodyPr>
            <a:lstStyle/>
            <a:p>
              <a:pPr algn="ctr"/>
              <a:r>
                <a:rPr lang="en-US" sz="3200">
                  <a:solidFill>
                    <a:schemeClr val="bg1"/>
                  </a:solidFill>
                  <a:latin typeface="iCiel Cadena" panose="02000503000000020004" pitchFamily="50" charset="0"/>
                </a:rPr>
                <a:t>Thử thách 3</a:t>
              </a:r>
            </a:p>
          </p:txBody>
        </p:sp>
      </p:grpSp>
      <p:sp>
        <p:nvSpPr>
          <p:cNvPr id="3" name="TextBox 2">
            <a:extLst>
              <a:ext uri="{FF2B5EF4-FFF2-40B4-BE49-F238E27FC236}">
                <a16:creationId xmlns:a16="http://schemas.microsoft.com/office/drawing/2014/main" id="{612829B2-5A9D-418F-96C8-780FAF7BCFA8}"/>
              </a:ext>
            </a:extLst>
          </p:cNvPr>
          <p:cNvSpPr txBox="1"/>
          <p:nvPr/>
        </p:nvSpPr>
        <p:spPr>
          <a:xfrm>
            <a:off x="295868" y="2853104"/>
            <a:ext cx="6104932" cy="430887"/>
          </a:xfrm>
          <a:prstGeom prst="rect">
            <a:avLst/>
          </a:prstGeom>
          <a:noFill/>
        </p:spPr>
        <p:txBody>
          <a:bodyPr wrap="square" lIns="0" tIns="0" rIns="0" bIns="0" rtlCol="0">
            <a:spAutoFit/>
          </a:bodyPr>
          <a:lstStyle/>
          <a:p>
            <a:r>
              <a:rPr lang="en-US" sz="2800">
                <a:solidFill>
                  <a:srgbClr val="FF0000"/>
                </a:solidFill>
                <a:latin typeface="UTM Avo" panose="02040603050506020204" pitchFamily="18" charset="0"/>
              </a:rPr>
              <a:t>c) Miêu tả dáng đi của một người</a:t>
            </a:r>
            <a:endParaRPr lang="vi-VN" sz="2800">
              <a:solidFill>
                <a:srgbClr val="FF0000"/>
              </a:solidFill>
              <a:latin typeface="UTM Avo" panose="02040603050506020204" pitchFamily="18" charset="0"/>
            </a:endParaRPr>
          </a:p>
        </p:txBody>
      </p:sp>
      <p:grpSp>
        <p:nvGrpSpPr>
          <p:cNvPr id="25" name="Group 24">
            <a:extLst>
              <a:ext uri="{FF2B5EF4-FFF2-40B4-BE49-F238E27FC236}">
                <a16:creationId xmlns:a16="http://schemas.microsoft.com/office/drawing/2014/main" id="{E400381B-0199-42CB-81B4-39A79D7B3FF8}"/>
              </a:ext>
            </a:extLst>
          </p:cNvPr>
          <p:cNvGrpSpPr/>
          <p:nvPr/>
        </p:nvGrpSpPr>
        <p:grpSpPr>
          <a:xfrm>
            <a:off x="2971799" y="24954"/>
            <a:ext cx="9071745" cy="1825662"/>
            <a:chOff x="1373316" y="1844042"/>
            <a:chExt cx="7417868" cy="2749567"/>
          </a:xfrm>
        </p:grpSpPr>
        <p:pic>
          <p:nvPicPr>
            <p:cNvPr id="29" name="Graphic 28">
              <a:extLst>
                <a:ext uri="{FF2B5EF4-FFF2-40B4-BE49-F238E27FC236}">
                  <a16:creationId xmlns:a16="http://schemas.microsoft.com/office/drawing/2014/main" id="{8108EB31-83B7-47C3-87A6-DDCDB044D9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73316" y="1844042"/>
              <a:ext cx="7417868" cy="2749567"/>
            </a:xfrm>
            <a:prstGeom prst="rect">
              <a:avLst/>
            </a:prstGeom>
          </p:spPr>
        </p:pic>
        <p:sp>
          <p:nvSpPr>
            <p:cNvPr id="30" name="TextBox 29">
              <a:extLst>
                <a:ext uri="{FF2B5EF4-FFF2-40B4-BE49-F238E27FC236}">
                  <a16:creationId xmlns:a16="http://schemas.microsoft.com/office/drawing/2014/main" id="{73128B40-28C7-452A-B427-A1575844EF87}"/>
                </a:ext>
              </a:extLst>
            </p:cNvPr>
            <p:cNvSpPr txBox="1"/>
            <p:nvPr/>
          </p:nvSpPr>
          <p:spPr>
            <a:xfrm>
              <a:off x="2289433" y="2391856"/>
              <a:ext cx="5955926" cy="1946834"/>
            </a:xfrm>
            <a:prstGeom prst="rect">
              <a:avLst/>
            </a:prstGeom>
            <a:noFill/>
          </p:spPr>
          <p:txBody>
            <a:bodyPr wrap="square" lIns="0" tIns="0" rIns="0" bIns="0" rtlCol="0">
              <a:spAutoFit/>
            </a:bodyPr>
            <a:lstStyle/>
            <a:p>
              <a:pPr algn="l"/>
              <a:r>
                <a:rPr lang="vi-VN" sz="2800">
                  <a:solidFill>
                    <a:schemeClr val="tx2"/>
                  </a:solidFill>
                  <a:latin typeface="+mj-lt"/>
                </a:rPr>
                <a:t>Từ gợi ý miêu tả của đoạn văn trên, em hãy viết một câu miêu tả một trong ba đối tượng dưới đây:</a:t>
              </a:r>
            </a:p>
          </p:txBody>
        </p:sp>
      </p:grpSp>
      <p:sp>
        <p:nvSpPr>
          <p:cNvPr id="13" name="TextBox 12">
            <a:extLst>
              <a:ext uri="{FF2B5EF4-FFF2-40B4-BE49-F238E27FC236}">
                <a16:creationId xmlns:a16="http://schemas.microsoft.com/office/drawing/2014/main" id="{BC2A8C17-98DF-43A5-8823-17A2677646E4}"/>
              </a:ext>
            </a:extLst>
          </p:cNvPr>
          <p:cNvSpPr txBox="1"/>
          <p:nvPr/>
        </p:nvSpPr>
        <p:spPr>
          <a:xfrm>
            <a:off x="440552" y="3705825"/>
            <a:ext cx="5579248" cy="738664"/>
          </a:xfrm>
          <a:prstGeom prst="rect">
            <a:avLst/>
          </a:prstGeom>
          <a:noFill/>
        </p:spPr>
        <p:txBody>
          <a:bodyPr wrap="square" lIns="0" tIns="0" rIns="0" bIns="0" rtlCol="0">
            <a:spAutoFit/>
          </a:bodyPr>
          <a:lstStyle/>
          <a:p>
            <a:r>
              <a:rPr lang="en-US" sz="2400">
                <a:solidFill>
                  <a:schemeClr val="tx2">
                    <a:lumMod val="75000"/>
                  </a:schemeClr>
                </a:solidFill>
                <a:latin typeface="UTM Avo" panose="02040603050506020204" pitchFamily="18" charset="0"/>
              </a:rPr>
              <a:t>- Bác ấy đi liêu xiêu như một cái cây sắp ngã.</a:t>
            </a:r>
            <a:endParaRPr lang="vi-VN" sz="2400">
              <a:solidFill>
                <a:schemeClr val="tx2">
                  <a:lumMod val="75000"/>
                </a:schemeClr>
              </a:solidFill>
              <a:latin typeface="UTM Avo" panose="02040603050506020204" pitchFamily="18" charset="0"/>
            </a:endParaRPr>
          </a:p>
        </p:txBody>
      </p:sp>
      <p:pic>
        <p:nvPicPr>
          <p:cNvPr id="12290" name="Picture 2" descr="Dáng đi Của Bạn Cũng Tiết Lộ Ít Nhiều Về Tính Cách Của Bạn đấy, Cùng Khám  Phá Ngay Nào">
            <a:extLst>
              <a:ext uri="{FF2B5EF4-FFF2-40B4-BE49-F238E27FC236}">
                <a16:creationId xmlns:a16="http://schemas.microsoft.com/office/drawing/2014/main" id="{C478233F-F329-4F5E-87B5-926F9CEAE26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67531"/>
          <a:stretch/>
        </p:blipFill>
        <p:spPr bwMode="auto">
          <a:xfrm>
            <a:off x="8229600" y="1956814"/>
            <a:ext cx="3113740" cy="47949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6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F9F36D-2CD2-4364-8DA4-0576A602A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460" cy="6858000"/>
          </a:xfrm>
          <a:prstGeom prst="rect">
            <a:avLst/>
          </a:prstGeom>
        </p:spPr>
      </p:pic>
      <p:grpSp>
        <p:nvGrpSpPr>
          <p:cNvPr id="2" name="Group 1">
            <a:extLst>
              <a:ext uri="{FF2B5EF4-FFF2-40B4-BE49-F238E27FC236}">
                <a16:creationId xmlns:a16="http://schemas.microsoft.com/office/drawing/2014/main" id="{8A30FB06-489D-4DAB-842C-29D606790435}"/>
              </a:ext>
            </a:extLst>
          </p:cNvPr>
          <p:cNvGrpSpPr/>
          <p:nvPr/>
        </p:nvGrpSpPr>
        <p:grpSpPr>
          <a:xfrm>
            <a:off x="2154908" y="1554928"/>
            <a:ext cx="7879644" cy="3121753"/>
            <a:chOff x="2156178" y="2103034"/>
            <a:chExt cx="7879644" cy="2697566"/>
          </a:xfrm>
        </p:grpSpPr>
        <p:pic>
          <p:nvPicPr>
            <p:cNvPr id="14" name="Picture 13">
              <a:extLst>
                <a:ext uri="{FF2B5EF4-FFF2-40B4-BE49-F238E27FC236}">
                  <a16:creationId xmlns:a16="http://schemas.microsoft.com/office/drawing/2014/main" id="{1A31E615-37C6-4327-91C7-AB9CCEEF8064}"/>
                </a:ext>
              </a:extLst>
            </p:cNvPr>
            <p:cNvPicPr>
              <a:picLocks noChangeAspect="1"/>
            </p:cNvPicPr>
            <p:nvPr/>
          </p:nvPicPr>
          <p:blipFill>
            <a:blip r:embed="rId3"/>
            <a:stretch>
              <a:fillRect/>
            </a:stretch>
          </p:blipFill>
          <p:spPr>
            <a:xfrm>
              <a:off x="2156178" y="2103034"/>
              <a:ext cx="7879644" cy="2697566"/>
            </a:xfrm>
            <a:prstGeom prst="rect">
              <a:avLst/>
            </a:prstGeom>
          </p:spPr>
        </p:pic>
        <p:sp>
          <p:nvSpPr>
            <p:cNvPr id="17" name="TextBox 16">
              <a:extLst>
                <a:ext uri="{FF2B5EF4-FFF2-40B4-BE49-F238E27FC236}">
                  <a16:creationId xmlns:a16="http://schemas.microsoft.com/office/drawing/2014/main" id="{69F22094-D239-4432-BD24-3C8887FE899C}"/>
                </a:ext>
              </a:extLst>
            </p:cNvPr>
            <p:cNvSpPr txBox="1"/>
            <p:nvPr/>
          </p:nvSpPr>
          <p:spPr>
            <a:xfrm>
              <a:off x="3295221" y="2339692"/>
              <a:ext cx="5604098" cy="2155903"/>
            </a:xfrm>
            <a:prstGeom prst="rect">
              <a:avLst/>
            </a:prstGeom>
            <a:noFill/>
          </p:spPr>
          <p:txBody>
            <a:bodyPr wrap="none" lIns="0" tIns="0" rIns="0" bIns="0" rtlCol="0">
              <a:spAutoFit/>
            </a:bodyPr>
            <a:lstStyle/>
            <a:p>
              <a:pPr algn="ctr">
                <a:lnSpc>
                  <a:spcPct val="119000"/>
                </a:lnSpc>
              </a:pPr>
              <a:r>
                <a:rPr lang="en-US" sz="7200">
                  <a:solidFill>
                    <a:schemeClr val="accent6"/>
                  </a:solidFill>
                  <a:latin typeface="iCiel Cadena" panose="02000503000000020004" pitchFamily="50" charset="0"/>
                </a:rPr>
                <a:t>Chào tạm biệt</a:t>
              </a:r>
            </a:p>
            <a:p>
              <a:pPr algn="ctr">
                <a:lnSpc>
                  <a:spcPct val="119000"/>
                </a:lnSpc>
              </a:pPr>
              <a:r>
                <a:rPr lang="en-US" sz="7200">
                  <a:solidFill>
                    <a:schemeClr val="accent6"/>
                  </a:solidFill>
                  <a:latin typeface="iCiel Cadena" panose="02000503000000020004" pitchFamily="50" charset="0"/>
                </a:rPr>
                <a:t>và hẹn gặp lại</a:t>
              </a:r>
            </a:p>
          </p:txBody>
        </p:sp>
      </p:grpSp>
      <p:pic>
        <p:nvPicPr>
          <p:cNvPr id="13" name="Picture 12">
            <a:extLst>
              <a:ext uri="{FF2B5EF4-FFF2-40B4-BE49-F238E27FC236}">
                <a16:creationId xmlns:a16="http://schemas.microsoft.com/office/drawing/2014/main" id="{8BBF6EBD-27D1-4BB2-A077-F677EC8132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371600"/>
            <a:ext cx="2057400" cy="5303433"/>
          </a:xfrm>
          <a:prstGeom prst="rect">
            <a:avLst/>
          </a:prstGeom>
        </p:spPr>
      </p:pic>
      <p:pic>
        <p:nvPicPr>
          <p:cNvPr id="16" name="Picture 15">
            <a:extLst>
              <a:ext uri="{FF2B5EF4-FFF2-40B4-BE49-F238E27FC236}">
                <a16:creationId xmlns:a16="http://schemas.microsoft.com/office/drawing/2014/main" id="{56B2FC77-A32C-400C-A08A-7EBB808D9C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p:spPr>
      </p:pic>
      <p:pic>
        <p:nvPicPr>
          <p:cNvPr id="20" name="Picture 19">
            <a:extLst>
              <a:ext uri="{FF2B5EF4-FFF2-40B4-BE49-F238E27FC236}">
                <a16:creationId xmlns:a16="http://schemas.microsoft.com/office/drawing/2014/main" id="{5BF3FAE5-B532-41BA-9D18-3D1A4D3C1B34}"/>
              </a:ext>
            </a:extLst>
          </p:cNvPr>
          <p:cNvPicPr>
            <a:picLocks noChangeAspect="1"/>
          </p:cNvPicPr>
          <p:nvPr/>
        </p:nvPicPr>
        <p:blipFill>
          <a:blip r:embed="rId6"/>
          <a:stretch>
            <a:fillRect/>
          </a:stretch>
        </p:blipFill>
        <p:spPr>
          <a:xfrm>
            <a:off x="2404855" y="670107"/>
            <a:ext cx="598311" cy="587022"/>
          </a:xfrm>
          <a:prstGeom prst="rect">
            <a:avLst/>
          </a:prstGeom>
        </p:spPr>
      </p:pic>
      <p:pic>
        <p:nvPicPr>
          <p:cNvPr id="21" name="Picture 20">
            <a:extLst>
              <a:ext uri="{FF2B5EF4-FFF2-40B4-BE49-F238E27FC236}">
                <a16:creationId xmlns:a16="http://schemas.microsoft.com/office/drawing/2014/main" id="{5E4E18C5-F4F8-43E4-BB6C-405B4F382A3F}"/>
              </a:ext>
            </a:extLst>
          </p:cNvPr>
          <p:cNvPicPr>
            <a:picLocks noChangeAspect="1"/>
          </p:cNvPicPr>
          <p:nvPr/>
        </p:nvPicPr>
        <p:blipFill>
          <a:blip r:embed="rId6"/>
          <a:stretch>
            <a:fillRect/>
          </a:stretch>
        </p:blipFill>
        <p:spPr>
          <a:xfrm rot="2640825">
            <a:off x="3742162" y="5347873"/>
            <a:ext cx="1111380" cy="1090410"/>
          </a:xfrm>
          <a:prstGeom prst="rect">
            <a:avLst/>
          </a:prstGeom>
        </p:spPr>
      </p:pic>
      <p:pic>
        <p:nvPicPr>
          <p:cNvPr id="22" name="Picture 21">
            <a:extLst>
              <a:ext uri="{FF2B5EF4-FFF2-40B4-BE49-F238E27FC236}">
                <a16:creationId xmlns:a16="http://schemas.microsoft.com/office/drawing/2014/main" id="{BCC8876F-153D-4CD1-B4C1-BB0FB5C7AB5E}"/>
              </a:ext>
            </a:extLst>
          </p:cNvPr>
          <p:cNvPicPr>
            <a:picLocks noChangeAspect="1"/>
          </p:cNvPicPr>
          <p:nvPr/>
        </p:nvPicPr>
        <p:blipFill>
          <a:blip r:embed="rId6"/>
          <a:stretch>
            <a:fillRect/>
          </a:stretch>
        </p:blipFill>
        <p:spPr>
          <a:xfrm rot="20806844">
            <a:off x="10437268" y="669467"/>
            <a:ext cx="1111380" cy="1090410"/>
          </a:xfrm>
          <a:prstGeom prst="rect">
            <a:avLst/>
          </a:prstGeom>
        </p:spPr>
      </p:pic>
      <p:pic>
        <p:nvPicPr>
          <p:cNvPr id="23" name="Picture 22">
            <a:extLst>
              <a:ext uri="{FF2B5EF4-FFF2-40B4-BE49-F238E27FC236}">
                <a16:creationId xmlns:a16="http://schemas.microsoft.com/office/drawing/2014/main" id="{B1840D1B-370F-4C06-A86F-763293F8CD94}"/>
              </a:ext>
            </a:extLst>
          </p:cNvPr>
          <p:cNvPicPr>
            <a:picLocks noChangeAspect="1"/>
          </p:cNvPicPr>
          <p:nvPr/>
        </p:nvPicPr>
        <p:blipFill>
          <a:blip r:embed="rId6"/>
          <a:stretch>
            <a:fillRect/>
          </a:stretch>
        </p:blipFill>
        <p:spPr>
          <a:xfrm rot="1629158">
            <a:off x="10067983" y="5942091"/>
            <a:ext cx="518668" cy="508882"/>
          </a:xfrm>
          <a:prstGeom prst="rect">
            <a:avLst/>
          </a:prstGeom>
        </p:spPr>
      </p:pic>
      <p:pic>
        <p:nvPicPr>
          <p:cNvPr id="24" name="Picture 23">
            <a:extLst>
              <a:ext uri="{FF2B5EF4-FFF2-40B4-BE49-F238E27FC236}">
                <a16:creationId xmlns:a16="http://schemas.microsoft.com/office/drawing/2014/main" id="{E24777A4-5717-4B3F-A48D-3684E31BAAFF}"/>
              </a:ext>
            </a:extLst>
          </p:cNvPr>
          <p:cNvPicPr>
            <a:picLocks noChangeAspect="1"/>
          </p:cNvPicPr>
          <p:nvPr/>
        </p:nvPicPr>
        <p:blipFill>
          <a:blip r:embed="rId6"/>
          <a:stretch>
            <a:fillRect/>
          </a:stretch>
        </p:blipFill>
        <p:spPr>
          <a:xfrm rot="1629158">
            <a:off x="-143017" y="4662310"/>
            <a:ext cx="518668" cy="508882"/>
          </a:xfrm>
          <a:prstGeom prst="rect">
            <a:avLst/>
          </a:prstGeom>
        </p:spPr>
      </p:pic>
    </p:spTree>
    <p:extLst>
      <p:ext uri="{BB962C8B-B14F-4D97-AF65-F5344CB8AC3E}">
        <p14:creationId xmlns:p14="http://schemas.microsoft.com/office/powerpoint/2010/main" val="147121300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2000">
                                          <p:cBhvr additive="base">
                                            <p:cTn id="7" dur="1500" fill="hold"/>
                                            <p:tgtEl>
                                              <p:spTgt spid="13"/>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14:presetBounceEnd="62000">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14:bounceEnd="62000">
                                          <p:cBhvr additive="base">
                                            <p:cTn id="11" dur="1500" fill="hold"/>
                                            <p:tgtEl>
                                              <p:spTgt spid="20"/>
                                            </p:tgtEl>
                                            <p:attrNameLst>
                                              <p:attrName>ppt_x</p:attrName>
                                            </p:attrNameLst>
                                          </p:cBhvr>
                                          <p:tavLst>
                                            <p:tav tm="0">
                                              <p:val>
                                                <p:strVal val="0-#ppt_w/2"/>
                                              </p:val>
                                            </p:tav>
                                            <p:tav tm="100000">
                                              <p:val>
                                                <p:strVal val="#ppt_x"/>
                                              </p:val>
                                            </p:tav>
                                          </p:tavLst>
                                        </p:anim>
                                        <p:anim calcmode="lin" valueType="num" p14:bounceEnd="62000">
                                          <p:cBhvr additive="base">
                                            <p:cTn id="12" dur="1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62000">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14:bounceEnd="62000">
                                          <p:cBhvr additive="base">
                                            <p:cTn id="15" dur="1500" fill="hold"/>
                                            <p:tgtEl>
                                              <p:spTgt spid="21"/>
                                            </p:tgtEl>
                                            <p:attrNameLst>
                                              <p:attrName>ppt_x</p:attrName>
                                            </p:attrNameLst>
                                          </p:cBhvr>
                                          <p:tavLst>
                                            <p:tav tm="0">
                                              <p:val>
                                                <p:strVal val="0-#ppt_w/2"/>
                                              </p:val>
                                            </p:tav>
                                            <p:tav tm="100000">
                                              <p:val>
                                                <p:strVal val="#ppt_x"/>
                                              </p:val>
                                            </p:tav>
                                          </p:tavLst>
                                        </p:anim>
                                        <p:anim calcmode="lin" valueType="num" p14:bounceEnd="62000">
                                          <p:cBhvr additive="base">
                                            <p:cTn id="16" dur="1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14:presetBounceEnd="62000">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14:bounceEnd="62000">
                                          <p:cBhvr additive="base">
                                            <p:cTn id="19" dur="1500" fill="hold"/>
                                            <p:tgtEl>
                                              <p:spTgt spid="24"/>
                                            </p:tgtEl>
                                            <p:attrNameLst>
                                              <p:attrName>ppt_x</p:attrName>
                                            </p:attrNameLst>
                                          </p:cBhvr>
                                          <p:tavLst>
                                            <p:tav tm="0">
                                              <p:val>
                                                <p:strVal val="0-#ppt_w/2"/>
                                              </p:val>
                                            </p:tav>
                                            <p:tav tm="100000">
                                              <p:val>
                                                <p:strVal val="#ppt_x"/>
                                              </p:val>
                                            </p:tav>
                                          </p:tavLst>
                                        </p:anim>
                                        <p:anim calcmode="lin" valueType="num" p14:bounceEnd="62000">
                                          <p:cBhvr additive="base">
                                            <p:cTn id="20" dur="1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14:presetBounceEnd="62000">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14:bounceEnd="62000">
                                          <p:cBhvr additive="base">
                                            <p:cTn id="23" dur="1500" fill="hold"/>
                                            <p:tgtEl>
                                              <p:spTgt spid="16"/>
                                            </p:tgtEl>
                                            <p:attrNameLst>
                                              <p:attrName>ppt_x</p:attrName>
                                            </p:attrNameLst>
                                          </p:cBhvr>
                                          <p:tavLst>
                                            <p:tav tm="0">
                                              <p:val>
                                                <p:strVal val="1+#ppt_w/2"/>
                                              </p:val>
                                            </p:tav>
                                            <p:tav tm="100000">
                                              <p:val>
                                                <p:strVal val="#ppt_x"/>
                                              </p:val>
                                            </p:tav>
                                          </p:tavLst>
                                        </p:anim>
                                        <p:anim calcmode="lin" valueType="num" p14:bounceEnd="62000">
                                          <p:cBhvr additive="base">
                                            <p:cTn id="24" dur="1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14:presetBounceEnd="62000">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14:bounceEnd="62000">
                                          <p:cBhvr additive="base">
                                            <p:cTn id="27" dur="1500" fill="hold"/>
                                            <p:tgtEl>
                                              <p:spTgt spid="22"/>
                                            </p:tgtEl>
                                            <p:attrNameLst>
                                              <p:attrName>ppt_x</p:attrName>
                                            </p:attrNameLst>
                                          </p:cBhvr>
                                          <p:tavLst>
                                            <p:tav tm="0">
                                              <p:val>
                                                <p:strVal val="1+#ppt_w/2"/>
                                              </p:val>
                                            </p:tav>
                                            <p:tav tm="100000">
                                              <p:val>
                                                <p:strVal val="#ppt_x"/>
                                              </p:val>
                                            </p:tav>
                                          </p:tavLst>
                                        </p:anim>
                                        <p:anim calcmode="lin" valueType="num" p14:bounceEnd="62000">
                                          <p:cBhvr additive="base">
                                            <p:cTn id="28" dur="1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14:presetBounceEnd="62000">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14:bounceEnd="62000">
                                          <p:cBhvr additive="base">
                                            <p:cTn id="31" dur="1500" fill="hold"/>
                                            <p:tgtEl>
                                              <p:spTgt spid="23"/>
                                            </p:tgtEl>
                                            <p:attrNameLst>
                                              <p:attrName>ppt_x</p:attrName>
                                            </p:attrNameLst>
                                          </p:cBhvr>
                                          <p:tavLst>
                                            <p:tav tm="0">
                                              <p:val>
                                                <p:strVal val="1+#ppt_w/2"/>
                                              </p:val>
                                            </p:tav>
                                            <p:tav tm="100000">
                                              <p:val>
                                                <p:strVal val="#ppt_x"/>
                                              </p:val>
                                            </p:tav>
                                          </p:tavLst>
                                        </p:anim>
                                        <p:anim calcmode="lin" valueType="num" p14:bounceEnd="62000">
                                          <p:cBhvr additive="base">
                                            <p:cTn id="32" dur="1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14:presetBounceEnd="62000">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14:bounceEnd="62000">
                                          <p:cBhvr additive="base">
                                            <p:cTn id="35" dur="1500" fill="hold"/>
                                            <p:tgtEl>
                                              <p:spTgt spid="2"/>
                                            </p:tgtEl>
                                            <p:attrNameLst>
                                              <p:attrName>ppt_x</p:attrName>
                                            </p:attrNameLst>
                                          </p:cBhvr>
                                          <p:tavLst>
                                            <p:tav tm="0">
                                              <p:val>
                                                <p:strVal val="#ppt_x"/>
                                              </p:val>
                                            </p:tav>
                                            <p:tav tm="100000">
                                              <p:val>
                                                <p:strVal val="#ppt_x"/>
                                              </p:val>
                                            </p:tav>
                                          </p:tavLst>
                                        </p:anim>
                                        <p:anim calcmode="lin" valueType="num" p14:bounceEnd="62000">
                                          <p:cBhvr additive="base">
                                            <p:cTn id="36"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0-#ppt_w/2"/>
                                              </p:val>
                                            </p:tav>
                                            <p:tav tm="100000">
                                              <p:val>
                                                <p:strVal val="#ppt_x"/>
                                              </p:val>
                                            </p:tav>
                                          </p:tavLst>
                                        </p:anim>
                                        <p:anim calcmode="lin" valueType="num">
                                          <p:cBhvr additive="base">
                                            <p:cTn id="8" dur="1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500" fill="hold"/>
                                            <p:tgtEl>
                                              <p:spTgt spid="20"/>
                                            </p:tgtEl>
                                            <p:attrNameLst>
                                              <p:attrName>ppt_x</p:attrName>
                                            </p:attrNameLst>
                                          </p:cBhvr>
                                          <p:tavLst>
                                            <p:tav tm="0">
                                              <p:val>
                                                <p:strVal val="0-#ppt_w/2"/>
                                              </p:val>
                                            </p:tav>
                                            <p:tav tm="100000">
                                              <p:val>
                                                <p:strVal val="#ppt_x"/>
                                              </p:val>
                                            </p:tav>
                                          </p:tavLst>
                                        </p:anim>
                                        <p:anim calcmode="lin" valueType="num">
                                          <p:cBhvr additive="base">
                                            <p:cTn id="12" dur="1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500" fill="hold"/>
                                            <p:tgtEl>
                                              <p:spTgt spid="21"/>
                                            </p:tgtEl>
                                            <p:attrNameLst>
                                              <p:attrName>ppt_x</p:attrName>
                                            </p:attrNameLst>
                                          </p:cBhvr>
                                          <p:tavLst>
                                            <p:tav tm="0">
                                              <p:val>
                                                <p:strVal val="0-#ppt_w/2"/>
                                              </p:val>
                                            </p:tav>
                                            <p:tav tm="100000">
                                              <p:val>
                                                <p:strVal val="#ppt_x"/>
                                              </p:val>
                                            </p:tav>
                                          </p:tavLst>
                                        </p:anim>
                                        <p:anim calcmode="lin" valueType="num">
                                          <p:cBhvr additive="base">
                                            <p:cTn id="16" dur="1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500" fill="hold"/>
                                            <p:tgtEl>
                                              <p:spTgt spid="24"/>
                                            </p:tgtEl>
                                            <p:attrNameLst>
                                              <p:attrName>ppt_x</p:attrName>
                                            </p:attrNameLst>
                                          </p:cBhvr>
                                          <p:tavLst>
                                            <p:tav tm="0">
                                              <p:val>
                                                <p:strVal val="0-#ppt_w/2"/>
                                              </p:val>
                                            </p:tav>
                                            <p:tav tm="100000">
                                              <p:val>
                                                <p:strVal val="#ppt_x"/>
                                              </p:val>
                                            </p:tav>
                                          </p:tavLst>
                                        </p:anim>
                                        <p:anim calcmode="lin" valueType="num">
                                          <p:cBhvr additive="base">
                                            <p:cTn id="20" dur="1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500" fill="hold"/>
                                            <p:tgtEl>
                                              <p:spTgt spid="16"/>
                                            </p:tgtEl>
                                            <p:attrNameLst>
                                              <p:attrName>ppt_x</p:attrName>
                                            </p:attrNameLst>
                                          </p:cBhvr>
                                          <p:tavLst>
                                            <p:tav tm="0">
                                              <p:val>
                                                <p:strVal val="1+#ppt_w/2"/>
                                              </p:val>
                                            </p:tav>
                                            <p:tav tm="100000">
                                              <p:val>
                                                <p:strVal val="#ppt_x"/>
                                              </p:val>
                                            </p:tav>
                                          </p:tavLst>
                                        </p:anim>
                                        <p:anim calcmode="lin" valueType="num">
                                          <p:cBhvr additive="base">
                                            <p:cTn id="24" dur="1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500" fill="hold"/>
                                            <p:tgtEl>
                                              <p:spTgt spid="22"/>
                                            </p:tgtEl>
                                            <p:attrNameLst>
                                              <p:attrName>ppt_x</p:attrName>
                                            </p:attrNameLst>
                                          </p:cBhvr>
                                          <p:tavLst>
                                            <p:tav tm="0">
                                              <p:val>
                                                <p:strVal val="1+#ppt_w/2"/>
                                              </p:val>
                                            </p:tav>
                                            <p:tav tm="100000">
                                              <p:val>
                                                <p:strVal val="#ppt_x"/>
                                              </p:val>
                                            </p:tav>
                                          </p:tavLst>
                                        </p:anim>
                                        <p:anim calcmode="lin" valueType="num">
                                          <p:cBhvr additive="base">
                                            <p:cTn id="28" dur="1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1500" fill="hold"/>
                                            <p:tgtEl>
                                              <p:spTgt spid="23"/>
                                            </p:tgtEl>
                                            <p:attrNameLst>
                                              <p:attrName>ppt_x</p:attrName>
                                            </p:attrNameLst>
                                          </p:cBhvr>
                                          <p:tavLst>
                                            <p:tav tm="0">
                                              <p:val>
                                                <p:strVal val="1+#ppt_w/2"/>
                                              </p:val>
                                            </p:tav>
                                            <p:tav tm="100000">
                                              <p:val>
                                                <p:strVal val="#ppt_x"/>
                                              </p:val>
                                            </p:tav>
                                          </p:tavLst>
                                        </p:anim>
                                        <p:anim calcmode="lin" valueType="num">
                                          <p:cBhvr additive="base">
                                            <p:cTn id="32" dur="1500" fill="hold"/>
                                            <p:tgtEl>
                                              <p:spTgt spid="2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1500" fill="hold"/>
                                            <p:tgtEl>
                                              <p:spTgt spid="2"/>
                                            </p:tgtEl>
                                            <p:attrNameLst>
                                              <p:attrName>ppt_x</p:attrName>
                                            </p:attrNameLst>
                                          </p:cBhvr>
                                          <p:tavLst>
                                            <p:tav tm="0">
                                              <p:val>
                                                <p:strVal val="#ppt_x"/>
                                              </p:val>
                                            </p:tav>
                                            <p:tav tm="100000">
                                              <p:val>
                                                <p:strVal val="#ppt_x"/>
                                              </p:val>
                                            </p:tav>
                                          </p:tavLst>
                                        </p:anim>
                                        <p:anim calcmode="lin" valueType="num">
                                          <p:cBhvr additive="base">
                                            <p:cTn id="36"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121F45-C953-42AA-9213-F23CBC0EB6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460" cy="6858000"/>
          </a:xfrm>
          <a:prstGeom prst="rect">
            <a:avLst/>
          </a:prstGeom>
        </p:spPr>
      </p:pic>
      <p:grpSp>
        <p:nvGrpSpPr>
          <p:cNvPr id="5" name="Group 4">
            <a:extLst>
              <a:ext uri="{FF2B5EF4-FFF2-40B4-BE49-F238E27FC236}">
                <a16:creationId xmlns:a16="http://schemas.microsoft.com/office/drawing/2014/main" id="{00ECEA86-8219-4784-8043-E5F067846F07}"/>
              </a:ext>
            </a:extLst>
          </p:cNvPr>
          <p:cNvGrpSpPr/>
          <p:nvPr/>
        </p:nvGrpSpPr>
        <p:grpSpPr>
          <a:xfrm>
            <a:off x="1583602" y="769544"/>
            <a:ext cx="9153808" cy="5106156"/>
            <a:chOff x="1529281" y="479834"/>
            <a:chExt cx="9153808" cy="5106156"/>
          </a:xfrm>
        </p:grpSpPr>
        <p:sp>
          <p:nvSpPr>
            <p:cNvPr id="6" name="Freeform: Shape 5">
              <a:extLst>
                <a:ext uri="{FF2B5EF4-FFF2-40B4-BE49-F238E27FC236}">
                  <a16:creationId xmlns:a16="http://schemas.microsoft.com/office/drawing/2014/main" id="{DBED658C-0483-4813-B8E2-16769C463667}"/>
                </a:ext>
              </a:extLst>
            </p:cNvPr>
            <p:cNvSpPr/>
            <p:nvPr/>
          </p:nvSpPr>
          <p:spPr>
            <a:xfrm>
              <a:off x="1529281" y="479834"/>
              <a:ext cx="9153808" cy="5106156"/>
            </a:xfrm>
            <a:custGeom>
              <a:avLst/>
              <a:gdLst>
                <a:gd name="connsiteX0" fmla="*/ 3061560 w 9797338"/>
                <a:gd name="connsiteY0" fmla="*/ 414608 h 5049983"/>
                <a:gd name="connsiteX1" fmla="*/ 2735635 w 9797338"/>
                <a:gd name="connsiteY1" fmla="*/ 405555 h 5049983"/>
                <a:gd name="connsiteX2" fmla="*/ 2445924 w 9797338"/>
                <a:gd name="connsiteY2" fmla="*/ 414608 h 5049983"/>
                <a:gd name="connsiteX3" fmla="*/ 2282962 w 9797338"/>
                <a:gd name="connsiteY3" fmla="*/ 468929 h 5049983"/>
                <a:gd name="connsiteX4" fmla="*/ 1947984 w 9797338"/>
                <a:gd name="connsiteY4" fmla="*/ 568517 h 5049983"/>
                <a:gd name="connsiteX5" fmla="*/ 1721647 w 9797338"/>
                <a:gd name="connsiteY5" fmla="*/ 704319 h 5049983"/>
                <a:gd name="connsiteX6" fmla="*/ 1640166 w 9797338"/>
                <a:gd name="connsiteY6" fmla="*/ 776747 h 5049983"/>
                <a:gd name="connsiteX7" fmla="*/ 1558685 w 9797338"/>
                <a:gd name="connsiteY7" fmla="*/ 840121 h 5049983"/>
                <a:gd name="connsiteX8" fmla="*/ 1495310 w 9797338"/>
                <a:gd name="connsiteY8" fmla="*/ 930656 h 5049983"/>
                <a:gd name="connsiteX9" fmla="*/ 1486257 w 9797338"/>
                <a:gd name="connsiteY9" fmla="*/ 1048351 h 5049983"/>
                <a:gd name="connsiteX10" fmla="*/ 1477203 w 9797338"/>
                <a:gd name="connsiteY10" fmla="*/ 1075511 h 5049983"/>
                <a:gd name="connsiteX11" fmla="*/ 1413829 w 9797338"/>
                <a:gd name="connsiteY11" fmla="*/ 1102672 h 5049983"/>
                <a:gd name="connsiteX12" fmla="*/ 1115065 w 9797338"/>
                <a:gd name="connsiteY12" fmla="*/ 1193206 h 5049983"/>
                <a:gd name="connsiteX13" fmla="*/ 952102 w 9797338"/>
                <a:gd name="connsiteY13" fmla="*/ 1247527 h 5049983"/>
                <a:gd name="connsiteX14" fmla="*/ 716712 w 9797338"/>
                <a:gd name="connsiteY14" fmla="*/ 1365222 h 5049983"/>
                <a:gd name="connsiteX15" fmla="*/ 508483 w 9797338"/>
                <a:gd name="connsiteY15" fmla="*/ 1482917 h 5049983"/>
                <a:gd name="connsiteX16" fmla="*/ 390788 w 9797338"/>
                <a:gd name="connsiteY16" fmla="*/ 1691147 h 5049983"/>
                <a:gd name="connsiteX17" fmla="*/ 336467 w 9797338"/>
                <a:gd name="connsiteY17" fmla="*/ 1863163 h 5049983"/>
                <a:gd name="connsiteX18" fmla="*/ 354574 w 9797338"/>
                <a:gd name="connsiteY18" fmla="*/ 2261515 h 5049983"/>
                <a:gd name="connsiteX19" fmla="*/ 372681 w 9797338"/>
                <a:gd name="connsiteY19" fmla="*/ 2306783 h 5049983"/>
                <a:gd name="connsiteX20" fmla="*/ 309306 w 9797338"/>
                <a:gd name="connsiteY20" fmla="*/ 2342996 h 5049983"/>
                <a:gd name="connsiteX21" fmla="*/ 101077 w 9797338"/>
                <a:gd name="connsiteY21" fmla="*/ 2560280 h 5049983"/>
                <a:gd name="connsiteX22" fmla="*/ 46756 w 9797338"/>
                <a:gd name="connsiteY22" fmla="*/ 2668921 h 5049983"/>
                <a:gd name="connsiteX23" fmla="*/ 1489 w 9797338"/>
                <a:gd name="connsiteY23" fmla="*/ 2922418 h 5049983"/>
                <a:gd name="connsiteX24" fmla="*/ 10542 w 9797338"/>
                <a:gd name="connsiteY24" fmla="*/ 3293610 h 5049983"/>
                <a:gd name="connsiteX25" fmla="*/ 137291 w 9797338"/>
                <a:gd name="connsiteY25" fmla="*/ 3601428 h 5049983"/>
                <a:gd name="connsiteX26" fmla="*/ 227825 w 9797338"/>
                <a:gd name="connsiteY26" fmla="*/ 3719123 h 5049983"/>
                <a:gd name="connsiteX27" fmla="*/ 499429 w 9797338"/>
                <a:gd name="connsiteY27" fmla="*/ 4045048 h 5049983"/>
                <a:gd name="connsiteX28" fmla="*/ 626178 w 9797338"/>
                <a:gd name="connsiteY28" fmla="*/ 4135583 h 5049983"/>
                <a:gd name="connsiteX29" fmla="*/ 761980 w 9797338"/>
                <a:gd name="connsiteY29" fmla="*/ 4244224 h 5049983"/>
                <a:gd name="connsiteX30" fmla="*/ 1060744 w 9797338"/>
                <a:gd name="connsiteY30" fmla="*/ 4361919 h 5049983"/>
                <a:gd name="connsiteX31" fmla="*/ 1495310 w 9797338"/>
                <a:gd name="connsiteY31" fmla="*/ 4488668 h 5049983"/>
                <a:gd name="connsiteX32" fmla="*/ 1938930 w 9797338"/>
                <a:gd name="connsiteY32" fmla="*/ 4524882 h 5049983"/>
                <a:gd name="connsiteX33" fmla="*/ 2183374 w 9797338"/>
                <a:gd name="connsiteY33" fmla="*/ 4570149 h 5049983"/>
                <a:gd name="connsiteX34" fmla="*/ 2246748 w 9797338"/>
                <a:gd name="connsiteY34" fmla="*/ 4660684 h 5049983"/>
                <a:gd name="connsiteX35" fmla="*/ 2301069 w 9797338"/>
                <a:gd name="connsiteY35" fmla="*/ 4715004 h 5049983"/>
                <a:gd name="connsiteX36" fmla="*/ 2536459 w 9797338"/>
                <a:gd name="connsiteY36" fmla="*/ 4841753 h 5049983"/>
                <a:gd name="connsiteX37" fmla="*/ 3133988 w 9797338"/>
                <a:gd name="connsiteY37" fmla="*/ 4968501 h 5049983"/>
                <a:gd name="connsiteX38" fmla="*/ 3758677 w 9797338"/>
                <a:gd name="connsiteY38" fmla="*/ 5049983 h 5049983"/>
                <a:gd name="connsiteX39" fmla="*/ 4519168 w 9797338"/>
                <a:gd name="connsiteY39" fmla="*/ 5040929 h 5049983"/>
                <a:gd name="connsiteX40" fmla="*/ 4664023 w 9797338"/>
                <a:gd name="connsiteY40" fmla="*/ 5013769 h 5049983"/>
                <a:gd name="connsiteX41" fmla="*/ 4808879 w 9797338"/>
                <a:gd name="connsiteY41" fmla="*/ 4941341 h 5049983"/>
                <a:gd name="connsiteX42" fmla="*/ 5207231 w 9797338"/>
                <a:gd name="connsiteY42" fmla="*/ 4814592 h 5049983"/>
                <a:gd name="connsiteX43" fmla="*/ 5261552 w 9797338"/>
                <a:gd name="connsiteY43" fmla="*/ 4787432 h 5049983"/>
                <a:gd name="connsiteX44" fmla="*/ 5397354 w 9797338"/>
                <a:gd name="connsiteY44" fmla="*/ 4742165 h 5049983"/>
                <a:gd name="connsiteX45" fmla="*/ 5877188 w 9797338"/>
                <a:gd name="connsiteY45" fmla="*/ 4868913 h 5049983"/>
                <a:gd name="connsiteX46" fmla="*/ 6103524 w 9797338"/>
                <a:gd name="connsiteY46" fmla="*/ 4887020 h 5049983"/>
                <a:gd name="connsiteX47" fmla="*/ 7325742 w 9797338"/>
                <a:gd name="connsiteY47" fmla="*/ 4868913 h 5049983"/>
                <a:gd name="connsiteX48" fmla="*/ 7624506 w 9797338"/>
                <a:gd name="connsiteY48" fmla="*/ 4814592 h 5049983"/>
                <a:gd name="connsiteX49" fmla="*/ 7896110 w 9797338"/>
                <a:gd name="connsiteY49" fmla="*/ 4751218 h 5049983"/>
                <a:gd name="connsiteX50" fmla="*/ 7968538 w 9797338"/>
                <a:gd name="connsiteY50" fmla="*/ 4705951 h 5049983"/>
                <a:gd name="connsiteX51" fmla="*/ 8149607 w 9797338"/>
                <a:gd name="connsiteY51" fmla="*/ 4506775 h 5049983"/>
                <a:gd name="connsiteX52" fmla="*/ 8222035 w 9797338"/>
                <a:gd name="connsiteY52" fmla="*/ 4461507 h 5049983"/>
                <a:gd name="connsiteX53" fmla="*/ 8783350 w 9797338"/>
                <a:gd name="connsiteY53" fmla="*/ 4434347 h 5049983"/>
                <a:gd name="connsiteX54" fmla="*/ 8855778 w 9797338"/>
                <a:gd name="connsiteY54" fmla="*/ 4407187 h 5049983"/>
                <a:gd name="connsiteX55" fmla="*/ 9163595 w 9797338"/>
                <a:gd name="connsiteY55" fmla="*/ 4298545 h 5049983"/>
                <a:gd name="connsiteX56" fmla="*/ 9389932 w 9797338"/>
                <a:gd name="connsiteY56" fmla="*/ 4072208 h 5049983"/>
                <a:gd name="connsiteX57" fmla="*/ 9480467 w 9797338"/>
                <a:gd name="connsiteY57" fmla="*/ 3927353 h 5049983"/>
                <a:gd name="connsiteX58" fmla="*/ 9607215 w 9797338"/>
                <a:gd name="connsiteY58" fmla="*/ 3755337 h 5049983"/>
                <a:gd name="connsiteX59" fmla="*/ 9770178 w 9797338"/>
                <a:gd name="connsiteY59" fmla="*/ 3429412 h 5049983"/>
                <a:gd name="connsiteX60" fmla="*/ 9797338 w 9797338"/>
                <a:gd name="connsiteY60" fmla="*/ 3302664 h 5049983"/>
                <a:gd name="connsiteX61" fmla="*/ 9770178 w 9797338"/>
                <a:gd name="connsiteY61" fmla="*/ 2931472 h 5049983"/>
                <a:gd name="connsiteX62" fmla="*/ 9652483 w 9797338"/>
                <a:gd name="connsiteY62" fmla="*/ 2804723 h 5049983"/>
                <a:gd name="connsiteX63" fmla="*/ 9543841 w 9797338"/>
                <a:gd name="connsiteY63" fmla="*/ 2705135 h 5049983"/>
                <a:gd name="connsiteX64" fmla="*/ 9398986 w 9797338"/>
                <a:gd name="connsiteY64" fmla="*/ 2623654 h 5049983"/>
                <a:gd name="connsiteX65" fmla="*/ 9208863 w 9797338"/>
                <a:gd name="connsiteY65" fmla="*/ 2569333 h 5049983"/>
                <a:gd name="connsiteX66" fmla="*/ 8991580 w 9797338"/>
                <a:gd name="connsiteY66" fmla="*/ 2533119 h 5049983"/>
                <a:gd name="connsiteX67" fmla="*/ 9091168 w 9797338"/>
                <a:gd name="connsiteY67" fmla="*/ 2306783 h 5049983"/>
                <a:gd name="connsiteX68" fmla="*/ 9136435 w 9797338"/>
                <a:gd name="connsiteY68" fmla="*/ 2134767 h 5049983"/>
                <a:gd name="connsiteX69" fmla="*/ 9100221 w 9797338"/>
                <a:gd name="connsiteY69" fmla="*/ 1609666 h 5049983"/>
                <a:gd name="connsiteX70" fmla="*/ 9009687 w 9797338"/>
                <a:gd name="connsiteY70" fmla="*/ 1464810 h 5049983"/>
                <a:gd name="connsiteX71" fmla="*/ 8810510 w 9797338"/>
                <a:gd name="connsiteY71" fmla="*/ 1283741 h 5049983"/>
                <a:gd name="connsiteX72" fmla="*/ 8710922 w 9797338"/>
                <a:gd name="connsiteY72" fmla="*/ 1238474 h 5049983"/>
                <a:gd name="connsiteX73" fmla="*/ 8231089 w 9797338"/>
                <a:gd name="connsiteY73" fmla="*/ 1166046 h 5049983"/>
                <a:gd name="connsiteX74" fmla="*/ 7669774 w 9797338"/>
                <a:gd name="connsiteY74" fmla="*/ 1084565 h 5049983"/>
                <a:gd name="connsiteX75" fmla="*/ 7696934 w 9797338"/>
                <a:gd name="connsiteY75" fmla="*/ 1003084 h 5049983"/>
                <a:gd name="connsiteX76" fmla="*/ 7579239 w 9797338"/>
                <a:gd name="connsiteY76" fmla="*/ 559464 h 5049983"/>
                <a:gd name="connsiteX77" fmla="*/ 7235207 w 9797338"/>
                <a:gd name="connsiteY77" fmla="*/ 242592 h 5049983"/>
                <a:gd name="connsiteX78" fmla="*/ 7054138 w 9797338"/>
                <a:gd name="connsiteY78" fmla="*/ 133951 h 5049983"/>
                <a:gd name="connsiteX79" fmla="*/ 6746320 w 9797338"/>
                <a:gd name="connsiteY79" fmla="*/ 25309 h 5049983"/>
                <a:gd name="connsiteX80" fmla="*/ 6438502 w 9797338"/>
                <a:gd name="connsiteY80" fmla="*/ 7202 h 5049983"/>
                <a:gd name="connsiteX81" fmla="*/ 5759493 w 9797338"/>
                <a:gd name="connsiteY81" fmla="*/ 16256 h 5049983"/>
                <a:gd name="connsiteX82" fmla="*/ 5243445 w 9797338"/>
                <a:gd name="connsiteY82" fmla="*/ 179218 h 5049983"/>
                <a:gd name="connsiteX83" fmla="*/ 5026162 w 9797338"/>
                <a:gd name="connsiteY83" fmla="*/ 242592 h 5049983"/>
                <a:gd name="connsiteX84" fmla="*/ 4709291 w 9797338"/>
                <a:gd name="connsiteY84" fmla="*/ 360287 h 5049983"/>
                <a:gd name="connsiteX85" fmla="*/ 4528221 w 9797338"/>
                <a:gd name="connsiteY85" fmla="*/ 161111 h 5049983"/>
                <a:gd name="connsiteX86" fmla="*/ 4329045 w 9797338"/>
                <a:gd name="connsiteY86" fmla="*/ 88684 h 5049983"/>
                <a:gd name="connsiteX87" fmla="*/ 4193243 w 9797338"/>
                <a:gd name="connsiteY87" fmla="*/ 79630 h 5049983"/>
                <a:gd name="connsiteX88" fmla="*/ 4003120 w 9797338"/>
                <a:gd name="connsiteY88" fmla="*/ 61523 h 5049983"/>
                <a:gd name="connsiteX89" fmla="*/ 3541394 w 9797338"/>
                <a:gd name="connsiteY89" fmla="*/ 97737 h 5049983"/>
                <a:gd name="connsiteX90" fmla="*/ 3405592 w 9797338"/>
                <a:gd name="connsiteY90" fmla="*/ 124897 h 5049983"/>
                <a:gd name="connsiteX91" fmla="*/ 3342217 w 9797338"/>
                <a:gd name="connsiteY91" fmla="*/ 152058 h 5049983"/>
                <a:gd name="connsiteX92" fmla="*/ 3260736 w 9797338"/>
                <a:gd name="connsiteY92" fmla="*/ 206379 h 5049983"/>
                <a:gd name="connsiteX93" fmla="*/ 3197362 w 9797338"/>
                <a:gd name="connsiteY93" fmla="*/ 233539 h 5049983"/>
                <a:gd name="connsiteX94" fmla="*/ 3170201 w 9797338"/>
                <a:gd name="connsiteY94" fmla="*/ 269753 h 5049983"/>
                <a:gd name="connsiteX95" fmla="*/ 3097774 w 9797338"/>
                <a:gd name="connsiteY95" fmla="*/ 342181 h 5049983"/>
                <a:gd name="connsiteX96" fmla="*/ 3088720 w 9797338"/>
                <a:gd name="connsiteY96" fmla="*/ 369341 h 5049983"/>
                <a:gd name="connsiteX97" fmla="*/ 3061560 w 9797338"/>
                <a:gd name="connsiteY97" fmla="*/ 414608 h 50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797338" h="5049983">
                  <a:moveTo>
                    <a:pt x="3061560" y="414608"/>
                  </a:moveTo>
                  <a:cubicBezTo>
                    <a:pt x="3002713" y="420644"/>
                    <a:pt x="2844319" y="405555"/>
                    <a:pt x="2735635" y="405555"/>
                  </a:cubicBezTo>
                  <a:cubicBezTo>
                    <a:pt x="2639018" y="405555"/>
                    <a:pt x="2541608" y="401212"/>
                    <a:pt x="2445924" y="414608"/>
                  </a:cubicBezTo>
                  <a:cubicBezTo>
                    <a:pt x="2389218" y="422547"/>
                    <a:pt x="2337722" y="452197"/>
                    <a:pt x="2282962" y="468929"/>
                  </a:cubicBezTo>
                  <a:cubicBezTo>
                    <a:pt x="2185832" y="498608"/>
                    <a:pt x="2041755" y="531009"/>
                    <a:pt x="1947984" y="568517"/>
                  </a:cubicBezTo>
                  <a:cubicBezTo>
                    <a:pt x="1899813" y="587785"/>
                    <a:pt x="1753338" y="680895"/>
                    <a:pt x="1721647" y="704319"/>
                  </a:cubicBezTo>
                  <a:cubicBezTo>
                    <a:pt x="1692424" y="725919"/>
                    <a:pt x="1668083" y="753483"/>
                    <a:pt x="1640166" y="776747"/>
                  </a:cubicBezTo>
                  <a:cubicBezTo>
                    <a:pt x="1613733" y="798775"/>
                    <a:pt x="1583899" y="816708"/>
                    <a:pt x="1558685" y="840121"/>
                  </a:cubicBezTo>
                  <a:cubicBezTo>
                    <a:pt x="1518433" y="877498"/>
                    <a:pt x="1516138" y="888999"/>
                    <a:pt x="1495310" y="930656"/>
                  </a:cubicBezTo>
                  <a:cubicBezTo>
                    <a:pt x="1492292" y="969888"/>
                    <a:pt x="1491137" y="1009307"/>
                    <a:pt x="1486257" y="1048351"/>
                  </a:cubicBezTo>
                  <a:cubicBezTo>
                    <a:pt x="1485073" y="1057820"/>
                    <a:pt x="1484837" y="1069785"/>
                    <a:pt x="1477203" y="1075511"/>
                  </a:cubicBezTo>
                  <a:cubicBezTo>
                    <a:pt x="1458817" y="1089301"/>
                    <a:pt x="1435687" y="1095568"/>
                    <a:pt x="1413829" y="1102672"/>
                  </a:cubicBezTo>
                  <a:cubicBezTo>
                    <a:pt x="1314864" y="1134836"/>
                    <a:pt x="1214354" y="1162057"/>
                    <a:pt x="1115065" y="1193206"/>
                  </a:cubicBezTo>
                  <a:cubicBezTo>
                    <a:pt x="1060431" y="1210346"/>
                    <a:pt x="1003316" y="1221920"/>
                    <a:pt x="952102" y="1247527"/>
                  </a:cubicBezTo>
                  <a:cubicBezTo>
                    <a:pt x="873639" y="1286759"/>
                    <a:pt x="791935" y="1320088"/>
                    <a:pt x="716712" y="1365222"/>
                  </a:cubicBezTo>
                  <a:cubicBezTo>
                    <a:pt x="557765" y="1460590"/>
                    <a:pt x="628127" y="1423094"/>
                    <a:pt x="508483" y="1482917"/>
                  </a:cubicBezTo>
                  <a:cubicBezTo>
                    <a:pt x="450205" y="1564505"/>
                    <a:pt x="436629" y="1576545"/>
                    <a:pt x="390788" y="1691147"/>
                  </a:cubicBezTo>
                  <a:cubicBezTo>
                    <a:pt x="368456" y="1746976"/>
                    <a:pt x="354574" y="1805824"/>
                    <a:pt x="336467" y="1863163"/>
                  </a:cubicBezTo>
                  <a:cubicBezTo>
                    <a:pt x="325376" y="2062784"/>
                    <a:pt x="317773" y="2033350"/>
                    <a:pt x="354574" y="2261515"/>
                  </a:cubicBezTo>
                  <a:cubicBezTo>
                    <a:pt x="357162" y="2277559"/>
                    <a:pt x="366645" y="2291694"/>
                    <a:pt x="372681" y="2306783"/>
                  </a:cubicBezTo>
                  <a:cubicBezTo>
                    <a:pt x="351556" y="2318854"/>
                    <a:pt x="329355" y="2329212"/>
                    <a:pt x="309306" y="2342996"/>
                  </a:cubicBezTo>
                  <a:cubicBezTo>
                    <a:pt x="230641" y="2397078"/>
                    <a:pt x="142932" y="2476571"/>
                    <a:pt x="101077" y="2560280"/>
                  </a:cubicBezTo>
                  <a:lnTo>
                    <a:pt x="46756" y="2668921"/>
                  </a:lnTo>
                  <a:cubicBezTo>
                    <a:pt x="34033" y="2728293"/>
                    <a:pt x="2612" y="2860664"/>
                    <a:pt x="1489" y="2922418"/>
                  </a:cubicBezTo>
                  <a:cubicBezTo>
                    <a:pt x="-761" y="3046165"/>
                    <a:pt x="-2193" y="3170500"/>
                    <a:pt x="10542" y="3293610"/>
                  </a:cubicBezTo>
                  <a:cubicBezTo>
                    <a:pt x="20663" y="3391446"/>
                    <a:pt x="86720" y="3521579"/>
                    <a:pt x="137291" y="3601428"/>
                  </a:cubicBezTo>
                  <a:cubicBezTo>
                    <a:pt x="163774" y="3643243"/>
                    <a:pt x="198904" y="3678955"/>
                    <a:pt x="227825" y="3719123"/>
                  </a:cubicBezTo>
                  <a:cubicBezTo>
                    <a:pt x="319128" y="3845933"/>
                    <a:pt x="351268" y="3939218"/>
                    <a:pt x="499429" y="4045048"/>
                  </a:cubicBezTo>
                  <a:cubicBezTo>
                    <a:pt x="541679" y="4075226"/>
                    <a:pt x="584813" y="4104203"/>
                    <a:pt x="626178" y="4135583"/>
                  </a:cubicBezTo>
                  <a:cubicBezTo>
                    <a:pt x="672363" y="4170619"/>
                    <a:pt x="713005" y="4213207"/>
                    <a:pt x="761980" y="4244224"/>
                  </a:cubicBezTo>
                  <a:cubicBezTo>
                    <a:pt x="838126" y="4292450"/>
                    <a:pt x="978247" y="4336920"/>
                    <a:pt x="1060744" y="4361919"/>
                  </a:cubicBezTo>
                  <a:cubicBezTo>
                    <a:pt x="1205150" y="4405679"/>
                    <a:pt x="1345584" y="4469953"/>
                    <a:pt x="1495310" y="4488668"/>
                  </a:cubicBezTo>
                  <a:cubicBezTo>
                    <a:pt x="1787517" y="4525193"/>
                    <a:pt x="1639661" y="4512910"/>
                    <a:pt x="1938930" y="4524882"/>
                  </a:cubicBezTo>
                  <a:cubicBezTo>
                    <a:pt x="2020411" y="4539971"/>
                    <a:pt x="2107558" y="4536701"/>
                    <a:pt x="2183374" y="4570149"/>
                  </a:cubicBezTo>
                  <a:cubicBezTo>
                    <a:pt x="2217077" y="4585018"/>
                    <a:pt x="2223519" y="4632094"/>
                    <a:pt x="2246748" y="4660684"/>
                  </a:cubicBezTo>
                  <a:cubicBezTo>
                    <a:pt x="2262896" y="4680558"/>
                    <a:pt x="2281073" y="4699008"/>
                    <a:pt x="2301069" y="4715004"/>
                  </a:cubicBezTo>
                  <a:cubicBezTo>
                    <a:pt x="2363118" y="4764643"/>
                    <a:pt x="2468712" y="4818189"/>
                    <a:pt x="2536459" y="4841753"/>
                  </a:cubicBezTo>
                  <a:cubicBezTo>
                    <a:pt x="2782480" y="4927326"/>
                    <a:pt x="2865858" y="4920752"/>
                    <a:pt x="3133988" y="4968501"/>
                  </a:cubicBezTo>
                  <a:cubicBezTo>
                    <a:pt x="3616895" y="5054498"/>
                    <a:pt x="3296210" y="5021955"/>
                    <a:pt x="3758677" y="5049983"/>
                  </a:cubicBezTo>
                  <a:lnTo>
                    <a:pt x="4519168" y="5040929"/>
                  </a:lnTo>
                  <a:cubicBezTo>
                    <a:pt x="4568255" y="5038966"/>
                    <a:pt x="4617565" y="5029739"/>
                    <a:pt x="4664023" y="5013769"/>
                  </a:cubicBezTo>
                  <a:cubicBezTo>
                    <a:pt x="4715076" y="4996220"/>
                    <a:pt x="4759011" y="4962018"/>
                    <a:pt x="4808879" y="4941341"/>
                  </a:cubicBezTo>
                  <a:cubicBezTo>
                    <a:pt x="5130840" y="4807845"/>
                    <a:pt x="4928212" y="4903878"/>
                    <a:pt x="5207231" y="4814592"/>
                  </a:cubicBezTo>
                  <a:cubicBezTo>
                    <a:pt x="5226512" y="4808422"/>
                    <a:pt x="5242634" y="4794639"/>
                    <a:pt x="5261552" y="4787432"/>
                  </a:cubicBezTo>
                  <a:cubicBezTo>
                    <a:pt x="5306142" y="4770446"/>
                    <a:pt x="5397354" y="4742165"/>
                    <a:pt x="5397354" y="4742165"/>
                  </a:cubicBezTo>
                  <a:cubicBezTo>
                    <a:pt x="5583238" y="4801310"/>
                    <a:pt x="5672676" y="4836045"/>
                    <a:pt x="5877188" y="4868913"/>
                  </a:cubicBezTo>
                  <a:cubicBezTo>
                    <a:pt x="5951915" y="4880923"/>
                    <a:pt x="6028079" y="4880984"/>
                    <a:pt x="6103524" y="4887020"/>
                  </a:cubicBezTo>
                  <a:cubicBezTo>
                    <a:pt x="6510930" y="4880984"/>
                    <a:pt x="6918752" y="4888294"/>
                    <a:pt x="7325742" y="4868913"/>
                  </a:cubicBezTo>
                  <a:cubicBezTo>
                    <a:pt x="7426848" y="4864098"/>
                    <a:pt x="7525374" y="4835048"/>
                    <a:pt x="7624506" y="4814592"/>
                  </a:cubicBezTo>
                  <a:cubicBezTo>
                    <a:pt x="7715554" y="4795804"/>
                    <a:pt x="7896110" y="4751218"/>
                    <a:pt x="7896110" y="4751218"/>
                  </a:cubicBezTo>
                  <a:cubicBezTo>
                    <a:pt x="7920253" y="4736129"/>
                    <a:pt x="7947806" y="4725463"/>
                    <a:pt x="7968538" y="4705951"/>
                  </a:cubicBezTo>
                  <a:cubicBezTo>
                    <a:pt x="8206071" y="4482391"/>
                    <a:pt x="7881423" y="4732615"/>
                    <a:pt x="8149607" y="4506775"/>
                  </a:cubicBezTo>
                  <a:cubicBezTo>
                    <a:pt x="8171384" y="4488436"/>
                    <a:pt x="8193749" y="4464740"/>
                    <a:pt x="8222035" y="4461507"/>
                  </a:cubicBezTo>
                  <a:cubicBezTo>
                    <a:pt x="8408147" y="4440237"/>
                    <a:pt x="8596245" y="4443400"/>
                    <a:pt x="8783350" y="4434347"/>
                  </a:cubicBezTo>
                  <a:cubicBezTo>
                    <a:pt x="8807493" y="4425294"/>
                    <a:pt x="8830922" y="4414044"/>
                    <a:pt x="8855778" y="4407187"/>
                  </a:cubicBezTo>
                  <a:cubicBezTo>
                    <a:pt x="9009101" y="4364891"/>
                    <a:pt x="9043358" y="4383713"/>
                    <a:pt x="9163595" y="4298545"/>
                  </a:cubicBezTo>
                  <a:cubicBezTo>
                    <a:pt x="9215916" y="4261485"/>
                    <a:pt x="9361050" y="4109514"/>
                    <a:pt x="9389932" y="4072208"/>
                  </a:cubicBezTo>
                  <a:cubicBezTo>
                    <a:pt x="9424789" y="4027184"/>
                    <a:pt x="9448266" y="3974313"/>
                    <a:pt x="9480467" y="3927353"/>
                  </a:cubicBezTo>
                  <a:cubicBezTo>
                    <a:pt x="9520746" y="3868613"/>
                    <a:pt x="9568070" y="3814838"/>
                    <a:pt x="9607215" y="3755337"/>
                  </a:cubicBezTo>
                  <a:cubicBezTo>
                    <a:pt x="9672926" y="3655455"/>
                    <a:pt x="9733223" y="3543971"/>
                    <a:pt x="9770178" y="3429412"/>
                  </a:cubicBezTo>
                  <a:cubicBezTo>
                    <a:pt x="9783443" y="3388290"/>
                    <a:pt x="9788285" y="3344913"/>
                    <a:pt x="9797338" y="3302664"/>
                  </a:cubicBezTo>
                  <a:cubicBezTo>
                    <a:pt x="9788285" y="3178933"/>
                    <a:pt x="9804832" y="3050595"/>
                    <a:pt x="9770178" y="2931472"/>
                  </a:cubicBezTo>
                  <a:cubicBezTo>
                    <a:pt x="9754073" y="2876111"/>
                    <a:pt x="9693252" y="2845492"/>
                    <a:pt x="9652483" y="2804723"/>
                  </a:cubicBezTo>
                  <a:cubicBezTo>
                    <a:pt x="9617745" y="2769985"/>
                    <a:pt x="9583817" y="2733689"/>
                    <a:pt x="9543841" y="2705135"/>
                  </a:cubicBezTo>
                  <a:cubicBezTo>
                    <a:pt x="9498760" y="2672935"/>
                    <a:pt x="9449741" y="2645859"/>
                    <a:pt x="9398986" y="2623654"/>
                  </a:cubicBezTo>
                  <a:cubicBezTo>
                    <a:pt x="9308840" y="2584215"/>
                    <a:pt x="9282626" y="2585140"/>
                    <a:pt x="9208863" y="2569333"/>
                  </a:cubicBezTo>
                  <a:cubicBezTo>
                    <a:pt x="9070450" y="2539672"/>
                    <a:pt x="9175234" y="2557606"/>
                    <a:pt x="8991580" y="2533119"/>
                  </a:cubicBezTo>
                  <a:cubicBezTo>
                    <a:pt x="9036850" y="2306770"/>
                    <a:pt x="8965018" y="2613149"/>
                    <a:pt x="9091168" y="2306783"/>
                  </a:cubicBezTo>
                  <a:cubicBezTo>
                    <a:pt x="9113743" y="2251958"/>
                    <a:pt x="9121346" y="2192106"/>
                    <a:pt x="9136435" y="2134767"/>
                  </a:cubicBezTo>
                  <a:cubicBezTo>
                    <a:pt x="9149856" y="1933460"/>
                    <a:pt x="9163179" y="1857299"/>
                    <a:pt x="9100221" y="1609666"/>
                  </a:cubicBezTo>
                  <a:cubicBezTo>
                    <a:pt x="9086191" y="1554481"/>
                    <a:pt x="9043083" y="1510928"/>
                    <a:pt x="9009687" y="1464810"/>
                  </a:cubicBezTo>
                  <a:cubicBezTo>
                    <a:pt x="8934792" y="1361383"/>
                    <a:pt x="8915089" y="1340784"/>
                    <a:pt x="8810510" y="1283741"/>
                  </a:cubicBezTo>
                  <a:cubicBezTo>
                    <a:pt x="8778498" y="1266280"/>
                    <a:pt x="8746186" y="1247754"/>
                    <a:pt x="8710922" y="1238474"/>
                  </a:cubicBezTo>
                  <a:cubicBezTo>
                    <a:pt x="8531736" y="1191319"/>
                    <a:pt x="8412575" y="1190794"/>
                    <a:pt x="8231089" y="1166046"/>
                  </a:cubicBezTo>
                  <a:lnTo>
                    <a:pt x="7669774" y="1084565"/>
                  </a:lnTo>
                  <a:cubicBezTo>
                    <a:pt x="7678827" y="1057405"/>
                    <a:pt x="7701798" y="1031297"/>
                    <a:pt x="7696934" y="1003084"/>
                  </a:cubicBezTo>
                  <a:cubicBezTo>
                    <a:pt x="7670940" y="852319"/>
                    <a:pt x="7639254" y="700190"/>
                    <a:pt x="7579239" y="559464"/>
                  </a:cubicBezTo>
                  <a:cubicBezTo>
                    <a:pt x="7526437" y="435653"/>
                    <a:pt x="7336284" y="309977"/>
                    <a:pt x="7235207" y="242592"/>
                  </a:cubicBezTo>
                  <a:cubicBezTo>
                    <a:pt x="7176642" y="203548"/>
                    <a:pt x="7118458" y="162538"/>
                    <a:pt x="7054138" y="133951"/>
                  </a:cubicBezTo>
                  <a:cubicBezTo>
                    <a:pt x="6954707" y="89759"/>
                    <a:pt x="6854917" y="32096"/>
                    <a:pt x="6746320" y="25309"/>
                  </a:cubicBezTo>
                  <a:lnTo>
                    <a:pt x="6438502" y="7202"/>
                  </a:lnTo>
                  <a:cubicBezTo>
                    <a:pt x="6212166" y="10220"/>
                    <a:pt x="5983540" y="-15993"/>
                    <a:pt x="5759493" y="16256"/>
                  </a:cubicBezTo>
                  <a:cubicBezTo>
                    <a:pt x="5580944" y="41956"/>
                    <a:pt x="5415811" y="126019"/>
                    <a:pt x="5243445" y="179218"/>
                  </a:cubicBezTo>
                  <a:cubicBezTo>
                    <a:pt x="5171355" y="201468"/>
                    <a:pt x="5096804" y="216101"/>
                    <a:pt x="5026162" y="242592"/>
                  </a:cubicBezTo>
                  <a:cubicBezTo>
                    <a:pt x="4727516" y="354585"/>
                    <a:pt x="4834296" y="318620"/>
                    <a:pt x="4709291" y="360287"/>
                  </a:cubicBezTo>
                  <a:cubicBezTo>
                    <a:pt x="4659077" y="297520"/>
                    <a:pt x="4592356" y="207288"/>
                    <a:pt x="4528221" y="161111"/>
                  </a:cubicBezTo>
                  <a:cubicBezTo>
                    <a:pt x="4478739" y="125484"/>
                    <a:pt x="4392515" y="96618"/>
                    <a:pt x="4329045" y="88684"/>
                  </a:cubicBezTo>
                  <a:cubicBezTo>
                    <a:pt x="4284027" y="83057"/>
                    <a:pt x="4238454" y="83398"/>
                    <a:pt x="4193243" y="79630"/>
                  </a:cubicBezTo>
                  <a:cubicBezTo>
                    <a:pt x="4129802" y="74343"/>
                    <a:pt x="4066494" y="67559"/>
                    <a:pt x="4003120" y="61523"/>
                  </a:cubicBezTo>
                  <a:cubicBezTo>
                    <a:pt x="3587123" y="73409"/>
                    <a:pt x="3813361" y="50440"/>
                    <a:pt x="3541394" y="97737"/>
                  </a:cubicBezTo>
                  <a:cubicBezTo>
                    <a:pt x="3477980" y="108765"/>
                    <a:pt x="3470038" y="103415"/>
                    <a:pt x="3405592" y="124897"/>
                  </a:cubicBezTo>
                  <a:cubicBezTo>
                    <a:pt x="3383788" y="132165"/>
                    <a:pt x="3362394" y="141052"/>
                    <a:pt x="3342217" y="152058"/>
                  </a:cubicBezTo>
                  <a:cubicBezTo>
                    <a:pt x="3175425" y="243035"/>
                    <a:pt x="3454804" y="109344"/>
                    <a:pt x="3260736" y="206379"/>
                  </a:cubicBezTo>
                  <a:cubicBezTo>
                    <a:pt x="3240179" y="216657"/>
                    <a:pt x="3218487" y="224486"/>
                    <a:pt x="3197362" y="233539"/>
                  </a:cubicBezTo>
                  <a:cubicBezTo>
                    <a:pt x="3188308" y="245610"/>
                    <a:pt x="3180397" y="258630"/>
                    <a:pt x="3170201" y="269753"/>
                  </a:cubicBezTo>
                  <a:cubicBezTo>
                    <a:pt x="3147130" y="294921"/>
                    <a:pt x="3097774" y="342181"/>
                    <a:pt x="3097774" y="342181"/>
                  </a:cubicBezTo>
                  <a:cubicBezTo>
                    <a:pt x="3094756" y="351234"/>
                    <a:pt x="3094014" y="361401"/>
                    <a:pt x="3088720" y="369341"/>
                  </a:cubicBezTo>
                  <a:cubicBezTo>
                    <a:pt x="3081618" y="379994"/>
                    <a:pt x="3120407" y="408572"/>
                    <a:pt x="3061560" y="414608"/>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70C64231-6D0F-4DE4-BF76-3830B060A85D}"/>
                </a:ext>
              </a:extLst>
            </p:cNvPr>
            <p:cNvSpPr/>
            <p:nvPr/>
          </p:nvSpPr>
          <p:spPr>
            <a:xfrm>
              <a:off x="1719970" y="705418"/>
              <a:ext cx="8752060" cy="4736470"/>
            </a:xfrm>
            <a:custGeom>
              <a:avLst/>
              <a:gdLst>
                <a:gd name="connsiteX0" fmla="*/ 3061560 w 9797338"/>
                <a:gd name="connsiteY0" fmla="*/ 414608 h 5049983"/>
                <a:gd name="connsiteX1" fmla="*/ 2735635 w 9797338"/>
                <a:gd name="connsiteY1" fmla="*/ 405555 h 5049983"/>
                <a:gd name="connsiteX2" fmla="*/ 2445924 w 9797338"/>
                <a:gd name="connsiteY2" fmla="*/ 414608 h 5049983"/>
                <a:gd name="connsiteX3" fmla="*/ 2282962 w 9797338"/>
                <a:gd name="connsiteY3" fmla="*/ 468929 h 5049983"/>
                <a:gd name="connsiteX4" fmla="*/ 1947984 w 9797338"/>
                <a:gd name="connsiteY4" fmla="*/ 568517 h 5049983"/>
                <a:gd name="connsiteX5" fmla="*/ 1721647 w 9797338"/>
                <a:gd name="connsiteY5" fmla="*/ 704319 h 5049983"/>
                <a:gd name="connsiteX6" fmla="*/ 1640166 w 9797338"/>
                <a:gd name="connsiteY6" fmla="*/ 776747 h 5049983"/>
                <a:gd name="connsiteX7" fmla="*/ 1558685 w 9797338"/>
                <a:gd name="connsiteY7" fmla="*/ 840121 h 5049983"/>
                <a:gd name="connsiteX8" fmla="*/ 1495310 w 9797338"/>
                <a:gd name="connsiteY8" fmla="*/ 930656 h 5049983"/>
                <a:gd name="connsiteX9" fmla="*/ 1486257 w 9797338"/>
                <a:gd name="connsiteY9" fmla="*/ 1048351 h 5049983"/>
                <a:gd name="connsiteX10" fmla="*/ 1477203 w 9797338"/>
                <a:gd name="connsiteY10" fmla="*/ 1075511 h 5049983"/>
                <a:gd name="connsiteX11" fmla="*/ 1413829 w 9797338"/>
                <a:gd name="connsiteY11" fmla="*/ 1102672 h 5049983"/>
                <a:gd name="connsiteX12" fmla="*/ 1115065 w 9797338"/>
                <a:gd name="connsiteY12" fmla="*/ 1193206 h 5049983"/>
                <a:gd name="connsiteX13" fmla="*/ 952102 w 9797338"/>
                <a:gd name="connsiteY13" fmla="*/ 1247527 h 5049983"/>
                <a:gd name="connsiteX14" fmla="*/ 716712 w 9797338"/>
                <a:gd name="connsiteY14" fmla="*/ 1365222 h 5049983"/>
                <a:gd name="connsiteX15" fmla="*/ 508483 w 9797338"/>
                <a:gd name="connsiteY15" fmla="*/ 1482917 h 5049983"/>
                <a:gd name="connsiteX16" fmla="*/ 390788 w 9797338"/>
                <a:gd name="connsiteY16" fmla="*/ 1691147 h 5049983"/>
                <a:gd name="connsiteX17" fmla="*/ 336467 w 9797338"/>
                <a:gd name="connsiteY17" fmla="*/ 1863163 h 5049983"/>
                <a:gd name="connsiteX18" fmla="*/ 354574 w 9797338"/>
                <a:gd name="connsiteY18" fmla="*/ 2261515 h 5049983"/>
                <a:gd name="connsiteX19" fmla="*/ 372681 w 9797338"/>
                <a:gd name="connsiteY19" fmla="*/ 2306783 h 5049983"/>
                <a:gd name="connsiteX20" fmla="*/ 309306 w 9797338"/>
                <a:gd name="connsiteY20" fmla="*/ 2342996 h 5049983"/>
                <a:gd name="connsiteX21" fmla="*/ 101077 w 9797338"/>
                <a:gd name="connsiteY21" fmla="*/ 2560280 h 5049983"/>
                <a:gd name="connsiteX22" fmla="*/ 46756 w 9797338"/>
                <a:gd name="connsiteY22" fmla="*/ 2668921 h 5049983"/>
                <a:gd name="connsiteX23" fmla="*/ 1489 w 9797338"/>
                <a:gd name="connsiteY23" fmla="*/ 2922418 h 5049983"/>
                <a:gd name="connsiteX24" fmla="*/ 10542 w 9797338"/>
                <a:gd name="connsiteY24" fmla="*/ 3293610 h 5049983"/>
                <a:gd name="connsiteX25" fmla="*/ 137291 w 9797338"/>
                <a:gd name="connsiteY25" fmla="*/ 3601428 h 5049983"/>
                <a:gd name="connsiteX26" fmla="*/ 227825 w 9797338"/>
                <a:gd name="connsiteY26" fmla="*/ 3719123 h 5049983"/>
                <a:gd name="connsiteX27" fmla="*/ 499429 w 9797338"/>
                <a:gd name="connsiteY27" fmla="*/ 4045048 h 5049983"/>
                <a:gd name="connsiteX28" fmla="*/ 626178 w 9797338"/>
                <a:gd name="connsiteY28" fmla="*/ 4135583 h 5049983"/>
                <a:gd name="connsiteX29" fmla="*/ 761980 w 9797338"/>
                <a:gd name="connsiteY29" fmla="*/ 4244224 h 5049983"/>
                <a:gd name="connsiteX30" fmla="*/ 1060744 w 9797338"/>
                <a:gd name="connsiteY30" fmla="*/ 4361919 h 5049983"/>
                <a:gd name="connsiteX31" fmla="*/ 1495310 w 9797338"/>
                <a:gd name="connsiteY31" fmla="*/ 4488668 h 5049983"/>
                <a:gd name="connsiteX32" fmla="*/ 1938930 w 9797338"/>
                <a:gd name="connsiteY32" fmla="*/ 4524882 h 5049983"/>
                <a:gd name="connsiteX33" fmla="*/ 2183374 w 9797338"/>
                <a:gd name="connsiteY33" fmla="*/ 4570149 h 5049983"/>
                <a:gd name="connsiteX34" fmla="*/ 2246748 w 9797338"/>
                <a:gd name="connsiteY34" fmla="*/ 4660684 h 5049983"/>
                <a:gd name="connsiteX35" fmla="*/ 2301069 w 9797338"/>
                <a:gd name="connsiteY35" fmla="*/ 4715004 h 5049983"/>
                <a:gd name="connsiteX36" fmla="*/ 2536459 w 9797338"/>
                <a:gd name="connsiteY36" fmla="*/ 4841753 h 5049983"/>
                <a:gd name="connsiteX37" fmla="*/ 3133988 w 9797338"/>
                <a:gd name="connsiteY37" fmla="*/ 4968501 h 5049983"/>
                <a:gd name="connsiteX38" fmla="*/ 3758677 w 9797338"/>
                <a:gd name="connsiteY38" fmla="*/ 5049983 h 5049983"/>
                <a:gd name="connsiteX39" fmla="*/ 4519168 w 9797338"/>
                <a:gd name="connsiteY39" fmla="*/ 5040929 h 5049983"/>
                <a:gd name="connsiteX40" fmla="*/ 4664023 w 9797338"/>
                <a:gd name="connsiteY40" fmla="*/ 5013769 h 5049983"/>
                <a:gd name="connsiteX41" fmla="*/ 4808879 w 9797338"/>
                <a:gd name="connsiteY41" fmla="*/ 4941341 h 5049983"/>
                <a:gd name="connsiteX42" fmla="*/ 5207231 w 9797338"/>
                <a:gd name="connsiteY42" fmla="*/ 4814592 h 5049983"/>
                <a:gd name="connsiteX43" fmla="*/ 5261552 w 9797338"/>
                <a:gd name="connsiteY43" fmla="*/ 4787432 h 5049983"/>
                <a:gd name="connsiteX44" fmla="*/ 5397354 w 9797338"/>
                <a:gd name="connsiteY44" fmla="*/ 4742165 h 5049983"/>
                <a:gd name="connsiteX45" fmla="*/ 5877188 w 9797338"/>
                <a:gd name="connsiteY45" fmla="*/ 4868913 h 5049983"/>
                <a:gd name="connsiteX46" fmla="*/ 6103524 w 9797338"/>
                <a:gd name="connsiteY46" fmla="*/ 4887020 h 5049983"/>
                <a:gd name="connsiteX47" fmla="*/ 7325742 w 9797338"/>
                <a:gd name="connsiteY47" fmla="*/ 4868913 h 5049983"/>
                <a:gd name="connsiteX48" fmla="*/ 7624506 w 9797338"/>
                <a:gd name="connsiteY48" fmla="*/ 4814592 h 5049983"/>
                <a:gd name="connsiteX49" fmla="*/ 7896110 w 9797338"/>
                <a:gd name="connsiteY49" fmla="*/ 4751218 h 5049983"/>
                <a:gd name="connsiteX50" fmla="*/ 7968538 w 9797338"/>
                <a:gd name="connsiteY50" fmla="*/ 4705951 h 5049983"/>
                <a:gd name="connsiteX51" fmla="*/ 8149607 w 9797338"/>
                <a:gd name="connsiteY51" fmla="*/ 4506775 h 5049983"/>
                <a:gd name="connsiteX52" fmla="*/ 8222035 w 9797338"/>
                <a:gd name="connsiteY52" fmla="*/ 4461507 h 5049983"/>
                <a:gd name="connsiteX53" fmla="*/ 8783350 w 9797338"/>
                <a:gd name="connsiteY53" fmla="*/ 4434347 h 5049983"/>
                <a:gd name="connsiteX54" fmla="*/ 8855778 w 9797338"/>
                <a:gd name="connsiteY54" fmla="*/ 4407187 h 5049983"/>
                <a:gd name="connsiteX55" fmla="*/ 9163595 w 9797338"/>
                <a:gd name="connsiteY55" fmla="*/ 4298545 h 5049983"/>
                <a:gd name="connsiteX56" fmla="*/ 9389932 w 9797338"/>
                <a:gd name="connsiteY56" fmla="*/ 4072208 h 5049983"/>
                <a:gd name="connsiteX57" fmla="*/ 9480467 w 9797338"/>
                <a:gd name="connsiteY57" fmla="*/ 3927353 h 5049983"/>
                <a:gd name="connsiteX58" fmla="*/ 9607215 w 9797338"/>
                <a:gd name="connsiteY58" fmla="*/ 3755337 h 5049983"/>
                <a:gd name="connsiteX59" fmla="*/ 9770178 w 9797338"/>
                <a:gd name="connsiteY59" fmla="*/ 3429412 h 5049983"/>
                <a:gd name="connsiteX60" fmla="*/ 9797338 w 9797338"/>
                <a:gd name="connsiteY60" fmla="*/ 3302664 h 5049983"/>
                <a:gd name="connsiteX61" fmla="*/ 9770178 w 9797338"/>
                <a:gd name="connsiteY61" fmla="*/ 2931472 h 5049983"/>
                <a:gd name="connsiteX62" fmla="*/ 9652483 w 9797338"/>
                <a:gd name="connsiteY62" fmla="*/ 2804723 h 5049983"/>
                <a:gd name="connsiteX63" fmla="*/ 9543841 w 9797338"/>
                <a:gd name="connsiteY63" fmla="*/ 2705135 h 5049983"/>
                <a:gd name="connsiteX64" fmla="*/ 9398986 w 9797338"/>
                <a:gd name="connsiteY64" fmla="*/ 2623654 h 5049983"/>
                <a:gd name="connsiteX65" fmla="*/ 9208863 w 9797338"/>
                <a:gd name="connsiteY65" fmla="*/ 2569333 h 5049983"/>
                <a:gd name="connsiteX66" fmla="*/ 8991580 w 9797338"/>
                <a:gd name="connsiteY66" fmla="*/ 2533119 h 5049983"/>
                <a:gd name="connsiteX67" fmla="*/ 9091168 w 9797338"/>
                <a:gd name="connsiteY67" fmla="*/ 2306783 h 5049983"/>
                <a:gd name="connsiteX68" fmla="*/ 9136435 w 9797338"/>
                <a:gd name="connsiteY68" fmla="*/ 2134767 h 5049983"/>
                <a:gd name="connsiteX69" fmla="*/ 9100221 w 9797338"/>
                <a:gd name="connsiteY69" fmla="*/ 1609666 h 5049983"/>
                <a:gd name="connsiteX70" fmla="*/ 9009687 w 9797338"/>
                <a:gd name="connsiteY70" fmla="*/ 1464810 h 5049983"/>
                <a:gd name="connsiteX71" fmla="*/ 8810510 w 9797338"/>
                <a:gd name="connsiteY71" fmla="*/ 1283741 h 5049983"/>
                <a:gd name="connsiteX72" fmla="*/ 8710922 w 9797338"/>
                <a:gd name="connsiteY72" fmla="*/ 1238474 h 5049983"/>
                <a:gd name="connsiteX73" fmla="*/ 8231089 w 9797338"/>
                <a:gd name="connsiteY73" fmla="*/ 1166046 h 5049983"/>
                <a:gd name="connsiteX74" fmla="*/ 7669774 w 9797338"/>
                <a:gd name="connsiteY74" fmla="*/ 1084565 h 5049983"/>
                <a:gd name="connsiteX75" fmla="*/ 7696934 w 9797338"/>
                <a:gd name="connsiteY75" fmla="*/ 1003084 h 5049983"/>
                <a:gd name="connsiteX76" fmla="*/ 7579239 w 9797338"/>
                <a:gd name="connsiteY76" fmla="*/ 559464 h 5049983"/>
                <a:gd name="connsiteX77" fmla="*/ 7235207 w 9797338"/>
                <a:gd name="connsiteY77" fmla="*/ 242592 h 5049983"/>
                <a:gd name="connsiteX78" fmla="*/ 7054138 w 9797338"/>
                <a:gd name="connsiteY78" fmla="*/ 133951 h 5049983"/>
                <a:gd name="connsiteX79" fmla="*/ 6746320 w 9797338"/>
                <a:gd name="connsiteY79" fmla="*/ 25309 h 5049983"/>
                <a:gd name="connsiteX80" fmla="*/ 6438502 w 9797338"/>
                <a:gd name="connsiteY80" fmla="*/ 7202 h 5049983"/>
                <a:gd name="connsiteX81" fmla="*/ 5759493 w 9797338"/>
                <a:gd name="connsiteY81" fmla="*/ 16256 h 5049983"/>
                <a:gd name="connsiteX82" fmla="*/ 5243445 w 9797338"/>
                <a:gd name="connsiteY82" fmla="*/ 179218 h 5049983"/>
                <a:gd name="connsiteX83" fmla="*/ 5026162 w 9797338"/>
                <a:gd name="connsiteY83" fmla="*/ 242592 h 5049983"/>
                <a:gd name="connsiteX84" fmla="*/ 4709291 w 9797338"/>
                <a:gd name="connsiteY84" fmla="*/ 360287 h 5049983"/>
                <a:gd name="connsiteX85" fmla="*/ 4528221 w 9797338"/>
                <a:gd name="connsiteY85" fmla="*/ 161111 h 5049983"/>
                <a:gd name="connsiteX86" fmla="*/ 4329045 w 9797338"/>
                <a:gd name="connsiteY86" fmla="*/ 88684 h 5049983"/>
                <a:gd name="connsiteX87" fmla="*/ 4193243 w 9797338"/>
                <a:gd name="connsiteY87" fmla="*/ 79630 h 5049983"/>
                <a:gd name="connsiteX88" fmla="*/ 4003120 w 9797338"/>
                <a:gd name="connsiteY88" fmla="*/ 61523 h 5049983"/>
                <a:gd name="connsiteX89" fmla="*/ 3541394 w 9797338"/>
                <a:gd name="connsiteY89" fmla="*/ 97737 h 5049983"/>
                <a:gd name="connsiteX90" fmla="*/ 3405592 w 9797338"/>
                <a:gd name="connsiteY90" fmla="*/ 124897 h 5049983"/>
                <a:gd name="connsiteX91" fmla="*/ 3342217 w 9797338"/>
                <a:gd name="connsiteY91" fmla="*/ 152058 h 5049983"/>
                <a:gd name="connsiteX92" fmla="*/ 3260736 w 9797338"/>
                <a:gd name="connsiteY92" fmla="*/ 206379 h 5049983"/>
                <a:gd name="connsiteX93" fmla="*/ 3197362 w 9797338"/>
                <a:gd name="connsiteY93" fmla="*/ 233539 h 5049983"/>
                <a:gd name="connsiteX94" fmla="*/ 3170201 w 9797338"/>
                <a:gd name="connsiteY94" fmla="*/ 269753 h 5049983"/>
                <a:gd name="connsiteX95" fmla="*/ 3097774 w 9797338"/>
                <a:gd name="connsiteY95" fmla="*/ 342181 h 5049983"/>
                <a:gd name="connsiteX96" fmla="*/ 3088720 w 9797338"/>
                <a:gd name="connsiteY96" fmla="*/ 369341 h 5049983"/>
                <a:gd name="connsiteX97" fmla="*/ 3061560 w 9797338"/>
                <a:gd name="connsiteY97" fmla="*/ 414608 h 50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797338" h="5049983">
                  <a:moveTo>
                    <a:pt x="3061560" y="414608"/>
                  </a:moveTo>
                  <a:cubicBezTo>
                    <a:pt x="3002713" y="420644"/>
                    <a:pt x="2844319" y="405555"/>
                    <a:pt x="2735635" y="405555"/>
                  </a:cubicBezTo>
                  <a:cubicBezTo>
                    <a:pt x="2639018" y="405555"/>
                    <a:pt x="2541608" y="401212"/>
                    <a:pt x="2445924" y="414608"/>
                  </a:cubicBezTo>
                  <a:cubicBezTo>
                    <a:pt x="2389218" y="422547"/>
                    <a:pt x="2337722" y="452197"/>
                    <a:pt x="2282962" y="468929"/>
                  </a:cubicBezTo>
                  <a:cubicBezTo>
                    <a:pt x="2185832" y="498608"/>
                    <a:pt x="2041755" y="531009"/>
                    <a:pt x="1947984" y="568517"/>
                  </a:cubicBezTo>
                  <a:cubicBezTo>
                    <a:pt x="1899813" y="587785"/>
                    <a:pt x="1753338" y="680895"/>
                    <a:pt x="1721647" y="704319"/>
                  </a:cubicBezTo>
                  <a:cubicBezTo>
                    <a:pt x="1692424" y="725919"/>
                    <a:pt x="1668083" y="753483"/>
                    <a:pt x="1640166" y="776747"/>
                  </a:cubicBezTo>
                  <a:cubicBezTo>
                    <a:pt x="1613733" y="798775"/>
                    <a:pt x="1583899" y="816708"/>
                    <a:pt x="1558685" y="840121"/>
                  </a:cubicBezTo>
                  <a:cubicBezTo>
                    <a:pt x="1518433" y="877498"/>
                    <a:pt x="1516138" y="888999"/>
                    <a:pt x="1495310" y="930656"/>
                  </a:cubicBezTo>
                  <a:cubicBezTo>
                    <a:pt x="1492292" y="969888"/>
                    <a:pt x="1491137" y="1009307"/>
                    <a:pt x="1486257" y="1048351"/>
                  </a:cubicBezTo>
                  <a:cubicBezTo>
                    <a:pt x="1485073" y="1057820"/>
                    <a:pt x="1484837" y="1069785"/>
                    <a:pt x="1477203" y="1075511"/>
                  </a:cubicBezTo>
                  <a:cubicBezTo>
                    <a:pt x="1458817" y="1089301"/>
                    <a:pt x="1435687" y="1095568"/>
                    <a:pt x="1413829" y="1102672"/>
                  </a:cubicBezTo>
                  <a:cubicBezTo>
                    <a:pt x="1314864" y="1134836"/>
                    <a:pt x="1214354" y="1162057"/>
                    <a:pt x="1115065" y="1193206"/>
                  </a:cubicBezTo>
                  <a:cubicBezTo>
                    <a:pt x="1060431" y="1210346"/>
                    <a:pt x="1003316" y="1221920"/>
                    <a:pt x="952102" y="1247527"/>
                  </a:cubicBezTo>
                  <a:cubicBezTo>
                    <a:pt x="873639" y="1286759"/>
                    <a:pt x="791935" y="1320088"/>
                    <a:pt x="716712" y="1365222"/>
                  </a:cubicBezTo>
                  <a:cubicBezTo>
                    <a:pt x="557765" y="1460590"/>
                    <a:pt x="628127" y="1423094"/>
                    <a:pt x="508483" y="1482917"/>
                  </a:cubicBezTo>
                  <a:cubicBezTo>
                    <a:pt x="450205" y="1564505"/>
                    <a:pt x="436629" y="1576545"/>
                    <a:pt x="390788" y="1691147"/>
                  </a:cubicBezTo>
                  <a:cubicBezTo>
                    <a:pt x="368456" y="1746976"/>
                    <a:pt x="354574" y="1805824"/>
                    <a:pt x="336467" y="1863163"/>
                  </a:cubicBezTo>
                  <a:cubicBezTo>
                    <a:pt x="325376" y="2062784"/>
                    <a:pt x="317773" y="2033350"/>
                    <a:pt x="354574" y="2261515"/>
                  </a:cubicBezTo>
                  <a:cubicBezTo>
                    <a:pt x="357162" y="2277559"/>
                    <a:pt x="366645" y="2291694"/>
                    <a:pt x="372681" y="2306783"/>
                  </a:cubicBezTo>
                  <a:cubicBezTo>
                    <a:pt x="351556" y="2318854"/>
                    <a:pt x="329355" y="2329212"/>
                    <a:pt x="309306" y="2342996"/>
                  </a:cubicBezTo>
                  <a:cubicBezTo>
                    <a:pt x="230641" y="2397078"/>
                    <a:pt x="142932" y="2476571"/>
                    <a:pt x="101077" y="2560280"/>
                  </a:cubicBezTo>
                  <a:lnTo>
                    <a:pt x="46756" y="2668921"/>
                  </a:lnTo>
                  <a:cubicBezTo>
                    <a:pt x="34033" y="2728293"/>
                    <a:pt x="2612" y="2860664"/>
                    <a:pt x="1489" y="2922418"/>
                  </a:cubicBezTo>
                  <a:cubicBezTo>
                    <a:pt x="-761" y="3046165"/>
                    <a:pt x="-2193" y="3170500"/>
                    <a:pt x="10542" y="3293610"/>
                  </a:cubicBezTo>
                  <a:cubicBezTo>
                    <a:pt x="20663" y="3391446"/>
                    <a:pt x="86720" y="3521579"/>
                    <a:pt x="137291" y="3601428"/>
                  </a:cubicBezTo>
                  <a:cubicBezTo>
                    <a:pt x="163774" y="3643243"/>
                    <a:pt x="198904" y="3678955"/>
                    <a:pt x="227825" y="3719123"/>
                  </a:cubicBezTo>
                  <a:cubicBezTo>
                    <a:pt x="319128" y="3845933"/>
                    <a:pt x="351268" y="3939218"/>
                    <a:pt x="499429" y="4045048"/>
                  </a:cubicBezTo>
                  <a:cubicBezTo>
                    <a:pt x="541679" y="4075226"/>
                    <a:pt x="584813" y="4104203"/>
                    <a:pt x="626178" y="4135583"/>
                  </a:cubicBezTo>
                  <a:cubicBezTo>
                    <a:pt x="672363" y="4170619"/>
                    <a:pt x="713005" y="4213207"/>
                    <a:pt x="761980" y="4244224"/>
                  </a:cubicBezTo>
                  <a:cubicBezTo>
                    <a:pt x="838126" y="4292450"/>
                    <a:pt x="978247" y="4336920"/>
                    <a:pt x="1060744" y="4361919"/>
                  </a:cubicBezTo>
                  <a:cubicBezTo>
                    <a:pt x="1205150" y="4405679"/>
                    <a:pt x="1345584" y="4469953"/>
                    <a:pt x="1495310" y="4488668"/>
                  </a:cubicBezTo>
                  <a:cubicBezTo>
                    <a:pt x="1787517" y="4525193"/>
                    <a:pt x="1639661" y="4512910"/>
                    <a:pt x="1938930" y="4524882"/>
                  </a:cubicBezTo>
                  <a:cubicBezTo>
                    <a:pt x="2020411" y="4539971"/>
                    <a:pt x="2107558" y="4536701"/>
                    <a:pt x="2183374" y="4570149"/>
                  </a:cubicBezTo>
                  <a:cubicBezTo>
                    <a:pt x="2217077" y="4585018"/>
                    <a:pt x="2223519" y="4632094"/>
                    <a:pt x="2246748" y="4660684"/>
                  </a:cubicBezTo>
                  <a:cubicBezTo>
                    <a:pt x="2262896" y="4680558"/>
                    <a:pt x="2281073" y="4699008"/>
                    <a:pt x="2301069" y="4715004"/>
                  </a:cubicBezTo>
                  <a:cubicBezTo>
                    <a:pt x="2363118" y="4764643"/>
                    <a:pt x="2468712" y="4818189"/>
                    <a:pt x="2536459" y="4841753"/>
                  </a:cubicBezTo>
                  <a:cubicBezTo>
                    <a:pt x="2782480" y="4927326"/>
                    <a:pt x="2865858" y="4920752"/>
                    <a:pt x="3133988" y="4968501"/>
                  </a:cubicBezTo>
                  <a:cubicBezTo>
                    <a:pt x="3616895" y="5054498"/>
                    <a:pt x="3296210" y="5021955"/>
                    <a:pt x="3758677" y="5049983"/>
                  </a:cubicBezTo>
                  <a:lnTo>
                    <a:pt x="4519168" y="5040929"/>
                  </a:lnTo>
                  <a:cubicBezTo>
                    <a:pt x="4568255" y="5038966"/>
                    <a:pt x="4617565" y="5029739"/>
                    <a:pt x="4664023" y="5013769"/>
                  </a:cubicBezTo>
                  <a:cubicBezTo>
                    <a:pt x="4715076" y="4996220"/>
                    <a:pt x="4759011" y="4962018"/>
                    <a:pt x="4808879" y="4941341"/>
                  </a:cubicBezTo>
                  <a:cubicBezTo>
                    <a:pt x="5130840" y="4807845"/>
                    <a:pt x="4928212" y="4903878"/>
                    <a:pt x="5207231" y="4814592"/>
                  </a:cubicBezTo>
                  <a:cubicBezTo>
                    <a:pt x="5226512" y="4808422"/>
                    <a:pt x="5242634" y="4794639"/>
                    <a:pt x="5261552" y="4787432"/>
                  </a:cubicBezTo>
                  <a:cubicBezTo>
                    <a:pt x="5306142" y="4770446"/>
                    <a:pt x="5397354" y="4742165"/>
                    <a:pt x="5397354" y="4742165"/>
                  </a:cubicBezTo>
                  <a:cubicBezTo>
                    <a:pt x="5583238" y="4801310"/>
                    <a:pt x="5672676" y="4836045"/>
                    <a:pt x="5877188" y="4868913"/>
                  </a:cubicBezTo>
                  <a:cubicBezTo>
                    <a:pt x="5951915" y="4880923"/>
                    <a:pt x="6028079" y="4880984"/>
                    <a:pt x="6103524" y="4887020"/>
                  </a:cubicBezTo>
                  <a:cubicBezTo>
                    <a:pt x="6510930" y="4880984"/>
                    <a:pt x="6918752" y="4888294"/>
                    <a:pt x="7325742" y="4868913"/>
                  </a:cubicBezTo>
                  <a:cubicBezTo>
                    <a:pt x="7426848" y="4864098"/>
                    <a:pt x="7525374" y="4835048"/>
                    <a:pt x="7624506" y="4814592"/>
                  </a:cubicBezTo>
                  <a:cubicBezTo>
                    <a:pt x="7715554" y="4795804"/>
                    <a:pt x="7896110" y="4751218"/>
                    <a:pt x="7896110" y="4751218"/>
                  </a:cubicBezTo>
                  <a:cubicBezTo>
                    <a:pt x="7920253" y="4736129"/>
                    <a:pt x="7947806" y="4725463"/>
                    <a:pt x="7968538" y="4705951"/>
                  </a:cubicBezTo>
                  <a:cubicBezTo>
                    <a:pt x="8206071" y="4482391"/>
                    <a:pt x="7881423" y="4732615"/>
                    <a:pt x="8149607" y="4506775"/>
                  </a:cubicBezTo>
                  <a:cubicBezTo>
                    <a:pt x="8171384" y="4488436"/>
                    <a:pt x="8193749" y="4464740"/>
                    <a:pt x="8222035" y="4461507"/>
                  </a:cubicBezTo>
                  <a:cubicBezTo>
                    <a:pt x="8408147" y="4440237"/>
                    <a:pt x="8596245" y="4443400"/>
                    <a:pt x="8783350" y="4434347"/>
                  </a:cubicBezTo>
                  <a:cubicBezTo>
                    <a:pt x="8807493" y="4425294"/>
                    <a:pt x="8830922" y="4414044"/>
                    <a:pt x="8855778" y="4407187"/>
                  </a:cubicBezTo>
                  <a:cubicBezTo>
                    <a:pt x="9009101" y="4364891"/>
                    <a:pt x="9043358" y="4383713"/>
                    <a:pt x="9163595" y="4298545"/>
                  </a:cubicBezTo>
                  <a:cubicBezTo>
                    <a:pt x="9215916" y="4261485"/>
                    <a:pt x="9361050" y="4109514"/>
                    <a:pt x="9389932" y="4072208"/>
                  </a:cubicBezTo>
                  <a:cubicBezTo>
                    <a:pt x="9424789" y="4027184"/>
                    <a:pt x="9448266" y="3974313"/>
                    <a:pt x="9480467" y="3927353"/>
                  </a:cubicBezTo>
                  <a:cubicBezTo>
                    <a:pt x="9520746" y="3868613"/>
                    <a:pt x="9568070" y="3814838"/>
                    <a:pt x="9607215" y="3755337"/>
                  </a:cubicBezTo>
                  <a:cubicBezTo>
                    <a:pt x="9672926" y="3655455"/>
                    <a:pt x="9733223" y="3543971"/>
                    <a:pt x="9770178" y="3429412"/>
                  </a:cubicBezTo>
                  <a:cubicBezTo>
                    <a:pt x="9783443" y="3388290"/>
                    <a:pt x="9788285" y="3344913"/>
                    <a:pt x="9797338" y="3302664"/>
                  </a:cubicBezTo>
                  <a:cubicBezTo>
                    <a:pt x="9788285" y="3178933"/>
                    <a:pt x="9804832" y="3050595"/>
                    <a:pt x="9770178" y="2931472"/>
                  </a:cubicBezTo>
                  <a:cubicBezTo>
                    <a:pt x="9754073" y="2876111"/>
                    <a:pt x="9693252" y="2845492"/>
                    <a:pt x="9652483" y="2804723"/>
                  </a:cubicBezTo>
                  <a:cubicBezTo>
                    <a:pt x="9617745" y="2769985"/>
                    <a:pt x="9583817" y="2733689"/>
                    <a:pt x="9543841" y="2705135"/>
                  </a:cubicBezTo>
                  <a:cubicBezTo>
                    <a:pt x="9498760" y="2672935"/>
                    <a:pt x="9449741" y="2645859"/>
                    <a:pt x="9398986" y="2623654"/>
                  </a:cubicBezTo>
                  <a:cubicBezTo>
                    <a:pt x="9308840" y="2584215"/>
                    <a:pt x="9282626" y="2585140"/>
                    <a:pt x="9208863" y="2569333"/>
                  </a:cubicBezTo>
                  <a:cubicBezTo>
                    <a:pt x="9070450" y="2539672"/>
                    <a:pt x="9175234" y="2557606"/>
                    <a:pt x="8991580" y="2533119"/>
                  </a:cubicBezTo>
                  <a:cubicBezTo>
                    <a:pt x="9036850" y="2306770"/>
                    <a:pt x="8965018" y="2613149"/>
                    <a:pt x="9091168" y="2306783"/>
                  </a:cubicBezTo>
                  <a:cubicBezTo>
                    <a:pt x="9113743" y="2251958"/>
                    <a:pt x="9121346" y="2192106"/>
                    <a:pt x="9136435" y="2134767"/>
                  </a:cubicBezTo>
                  <a:cubicBezTo>
                    <a:pt x="9149856" y="1933460"/>
                    <a:pt x="9163179" y="1857299"/>
                    <a:pt x="9100221" y="1609666"/>
                  </a:cubicBezTo>
                  <a:cubicBezTo>
                    <a:pt x="9086191" y="1554481"/>
                    <a:pt x="9043083" y="1510928"/>
                    <a:pt x="9009687" y="1464810"/>
                  </a:cubicBezTo>
                  <a:cubicBezTo>
                    <a:pt x="8934792" y="1361383"/>
                    <a:pt x="8915089" y="1340784"/>
                    <a:pt x="8810510" y="1283741"/>
                  </a:cubicBezTo>
                  <a:cubicBezTo>
                    <a:pt x="8778498" y="1266280"/>
                    <a:pt x="8746186" y="1247754"/>
                    <a:pt x="8710922" y="1238474"/>
                  </a:cubicBezTo>
                  <a:cubicBezTo>
                    <a:pt x="8531736" y="1191319"/>
                    <a:pt x="8412575" y="1190794"/>
                    <a:pt x="8231089" y="1166046"/>
                  </a:cubicBezTo>
                  <a:lnTo>
                    <a:pt x="7669774" y="1084565"/>
                  </a:lnTo>
                  <a:cubicBezTo>
                    <a:pt x="7678827" y="1057405"/>
                    <a:pt x="7701798" y="1031297"/>
                    <a:pt x="7696934" y="1003084"/>
                  </a:cubicBezTo>
                  <a:cubicBezTo>
                    <a:pt x="7670940" y="852319"/>
                    <a:pt x="7639254" y="700190"/>
                    <a:pt x="7579239" y="559464"/>
                  </a:cubicBezTo>
                  <a:cubicBezTo>
                    <a:pt x="7526437" y="435653"/>
                    <a:pt x="7336284" y="309977"/>
                    <a:pt x="7235207" y="242592"/>
                  </a:cubicBezTo>
                  <a:cubicBezTo>
                    <a:pt x="7176642" y="203548"/>
                    <a:pt x="7118458" y="162538"/>
                    <a:pt x="7054138" y="133951"/>
                  </a:cubicBezTo>
                  <a:cubicBezTo>
                    <a:pt x="6954707" y="89759"/>
                    <a:pt x="6854917" y="32096"/>
                    <a:pt x="6746320" y="25309"/>
                  </a:cubicBezTo>
                  <a:lnTo>
                    <a:pt x="6438502" y="7202"/>
                  </a:lnTo>
                  <a:cubicBezTo>
                    <a:pt x="6212166" y="10220"/>
                    <a:pt x="5983540" y="-15993"/>
                    <a:pt x="5759493" y="16256"/>
                  </a:cubicBezTo>
                  <a:cubicBezTo>
                    <a:pt x="5580944" y="41956"/>
                    <a:pt x="5415811" y="126019"/>
                    <a:pt x="5243445" y="179218"/>
                  </a:cubicBezTo>
                  <a:cubicBezTo>
                    <a:pt x="5171355" y="201468"/>
                    <a:pt x="5096804" y="216101"/>
                    <a:pt x="5026162" y="242592"/>
                  </a:cubicBezTo>
                  <a:cubicBezTo>
                    <a:pt x="4727516" y="354585"/>
                    <a:pt x="4834296" y="318620"/>
                    <a:pt x="4709291" y="360287"/>
                  </a:cubicBezTo>
                  <a:cubicBezTo>
                    <a:pt x="4659077" y="297520"/>
                    <a:pt x="4592356" y="207288"/>
                    <a:pt x="4528221" y="161111"/>
                  </a:cubicBezTo>
                  <a:cubicBezTo>
                    <a:pt x="4478739" y="125484"/>
                    <a:pt x="4392515" y="96618"/>
                    <a:pt x="4329045" y="88684"/>
                  </a:cubicBezTo>
                  <a:cubicBezTo>
                    <a:pt x="4284027" y="83057"/>
                    <a:pt x="4238454" y="83398"/>
                    <a:pt x="4193243" y="79630"/>
                  </a:cubicBezTo>
                  <a:cubicBezTo>
                    <a:pt x="4129802" y="74343"/>
                    <a:pt x="4066494" y="67559"/>
                    <a:pt x="4003120" y="61523"/>
                  </a:cubicBezTo>
                  <a:cubicBezTo>
                    <a:pt x="3587123" y="73409"/>
                    <a:pt x="3813361" y="50440"/>
                    <a:pt x="3541394" y="97737"/>
                  </a:cubicBezTo>
                  <a:cubicBezTo>
                    <a:pt x="3477980" y="108765"/>
                    <a:pt x="3470038" y="103415"/>
                    <a:pt x="3405592" y="124897"/>
                  </a:cubicBezTo>
                  <a:cubicBezTo>
                    <a:pt x="3383788" y="132165"/>
                    <a:pt x="3362394" y="141052"/>
                    <a:pt x="3342217" y="152058"/>
                  </a:cubicBezTo>
                  <a:cubicBezTo>
                    <a:pt x="3175425" y="243035"/>
                    <a:pt x="3454804" y="109344"/>
                    <a:pt x="3260736" y="206379"/>
                  </a:cubicBezTo>
                  <a:cubicBezTo>
                    <a:pt x="3240179" y="216657"/>
                    <a:pt x="3218487" y="224486"/>
                    <a:pt x="3197362" y="233539"/>
                  </a:cubicBezTo>
                  <a:cubicBezTo>
                    <a:pt x="3188308" y="245610"/>
                    <a:pt x="3180397" y="258630"/>
                    <a:pt x="3170201" y="269753"/>
                  </a:cubicBezTo>
                  <a:cubicBezTo>
                    <a:pt x="3147130" y="294921"/>
                    <a:pt x="3097774" y="342181"/>
                    <a:pt x="3097774" y="342181"/>
                  </a:cubicBezTo>
                  <a:cubicBezTo>
                    <a:pt x="3094756" y="351234"/>
                    <a:pt x="3094014" y="361401"/>
                    <a:pt x="3088720" y="369341"/>
                  </a:cubicBezTo>
                  <a:cubicBezTo>
                    <a:pt x="3081618" y="379994"/>
                    <a:pt x="3120407" y="408572"/>
                    <a:pt x="3061560" y="414608"/>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descr="Icon&#10;&#10;Description automatically generated">
            <a:extLst>
              <a:ext uri="{FF2B5EF4-FFF2-40B4-BE49-F238E27FC236}">
                <a16:creationId xmlns:a16="http://schemas.microsoft.com/office/drawing/2014/main" id="{57743E68-1EE6-4287-8E5A-6A337C851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60655">
            <a:off x="270959" y="3642614"/>
            <a:ext cx="2115783" cy="3109865"/>
          </a:xfrm>
          <a:prstGeom prst="rect">
            <a:avLst/>
          </a:prstGeom>
        </p:spPr>
      </p:pic>
      <p:pic>
        <p:nvPicPr>
          <p:cNvPr id="9" name="Picture 8" descr="Logo&#10;&#10;Description automatically generated">
            <a:extLst>
              <a:ext uri="{FF2B5EF4-FFF2-40B4-BE49-F238E27FC236}">
                <a16:creationId xmlns:a16="http://schemas.microsoft.com/office/drawing/2014/main" id="{60B6FBFE-A36C-4B0F-80C2-7405CE852E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7722" y="443620"/>
            <a:ext cx="2699974" cy="2023142"/>
          </a:xfrm>
          <a:prstGeom prst="rect">
            <a:avLst/>
          </a:prstGeom>
        </p:spPr>
      </p:pic>
      <p:grpSp>
        <p:nvGrpSpPr>
          <p:cNvPr id="10" name="Group 9">
            <a:extLst>
              <a:ext uri="{FF2B5EF4-FFF2-40B4-BE49-F238E27FC236}">
                <a16:creationId xmlns:a16="http://schemas.microsoft.com/office/drawing/2014/main" id="{C9333811-F08A-495A-A739-47C04EA744E4}"/>
              </a:ext>
            </a:extLst>
          </p:cNvPr>
          <p:cNvGrpSpPr/>
          <p:nvPr/>
        </p:nvGrpSpPr>
        <p:grpSpPr>
          <a:xfrm>
            <a:off x="2881818" y="2391598"/>
            <a:ext cx="6976590" cy="1862048"/>
            <a:chOff x="2738993" y="2391598"/>
            <a:chExt cx="6976590" cy="1862048"/>
          </a:xfrm>
        </p:grpSpPr>
        <p:sp>
          <p:nvSpPr>
            <p:cNvPr id="11" name="TextBox 10">
              <a:extLst>
                <a:ext uri="{FF2B5EF4-FFF2-40B4-BE49-F238E27FC236}">
                  <a16:creationId xmlns:a16="http://schemas.microsoft.com/office/drawing/2014/main" id="{9659FBED-4DC8-44ED-B647-30BADC47C658}"/>
                </a:ext>
              </a:extLst>
            </p:cNvPr>
            <p:cNvSpPr txBox="1"/>
            <p:nvPr/>
          </p:nvSpPr>
          <p:spPr>
            <a:xfrm>
              <a:off x="2738993" y="2391598"/>
              <a:ext cx="6976590" cy="1862048"/>
            </a:xfrm>
            <a:prstGeom prst="rect">
              <a:avLst/>
            </a:prstGeom>
            <a:noFill/>
          </p:spPr>
          <p:txBody>
            <a:bodyPr wrap="none" rtlCol="0">
              <a:spAutoFit/>
            </a:bodyPr>
            <a:lstStyle/>
            <a:p>
              <a:r>
                <a:rPr lang="en-US" sz="11500">
                  <a:ln w="76200">
                    <a:solidFill>
                      <a:schemeClr val="accent2">
                        <a:lumMod val="20000"/>
                        <a:lumOff val="80000"/>
                      </a:schemeClr>
                    </a:solidFill>
                  </a:ln>
                  <a:solidFill>
                    <a:schemeClr val="accent2">
                      <a:lumMod val="20000"/>
                      <a:lumOff val="80000"/>
                    </a:schemeClr>
                  </a:solidFill>
                  <a:latin typeface="LNTH-TraiTimBongBongLNTH" panose="02000509000000000000" pitchFamily="49" charset="0"/>
                </a:rPr>
                <a:t>Khởi động</a:t>
              </a:r>
              <a:endParaRPr lang="en-US" sz="11500" dirty="0">
                <a:ln w="76200">
                  <a:solidFill>
                    <a:schemeClr val="accent2">
                      <a:lumMod val="20000"/>
                      <a:lumOff val="80000"/>
                    </a:schemeClr>
                  </a:solidFill>
                </a:ln>
                <a:solidFill>
                  <a:schemeClr val="accent2">
                    <a:lumMod val="20000"/>
                    <a:lumOff val="80000"/>
                  </a:schemeClr>
                </a:solidFill>
                <a:latin typeface="LNTH-TraiTimBongBongLNTH" panose="02000509000000000000" pitchFamily="49" charset="0"/>
              </a:endParaRPr>
            </a:p>
          </p:txBody>
        </p:sp>
        <p:sp>
          <p:nvSpPr>
            <p:cNvPr id="12" name="TextBox 11">
              <a:extLst>
                <a:ext uri="{FF2B5EF4-FFF2-40B4-BE49-F238E27FC236}">
                  <a16:creationId xmlns:a16="http://schemas.microsoft.com/office/drawing/2014/main" id="{7240E1D7-BF9C-428C-B7A8-5CA63F92E545}"/>
                </a:ext>
              </a:extLst>
            </p:cNvPr>
            <p:cNvSpPr txBox="1"/>
            <p:nvPr/>
          </p:nvSpPr>
          <p:spPr>
            <a:xfrm>
              <a:off x="2738993" y="2391598"/>
              <a:ext cx="6976590" cy="1862048"/>
            </a:xfrm>
            <a:prstGeom prst="rect">
              <a:avLst/>
            </a:prstGeom>
            <a:noFill/>
          </p:spPr>
          <p:txBody>
            <a:bodyPr wrap="none" rtlCol="0">
              <a:spAutoFit/>
            </a:bodyPr>
            <a:lstStyle/>
            <a:p>
              <a:r>
                <a:rPr lang="en-US" sz="11500">
                  <a:latin typeface="LNTH-TraiTimBongBongLNTH" panose="02000509000000000000" pitchFamily="49" charset="0"/>
                </a:rPr>
                <a:t>Khởi động</a:t>
              </a:r>
              <a:endParaRPr lang="en-US" sz="11500" dirty="0">
                <a:latin typeface="LNTH-TraiTimBongBongLNTH" panose="02000509000000000000" pitchFamily="49" charset="0"/>
              </a:endParaRPr>
            </a:p>
          </p:txBody>
        </p:sp>
      </p:grpSp>
      <p:pic>
        <p:nvPicPr>
          <p:cNvPr id="13" name="Picture 12" descr="Shape, background pattern, arrow&#10;&#10;Description automatically generated">
            <a:extLst>
              <a:ext uri="{FF2B5EF4-FFF2-40B4-BE49-F238E27FC236}">
                <a16:creationId xmlns:a16="http://schemas.microsoft.com/office/drawing/2014/main" id="{F4608D32-E458-4AB8-8278-F37D1660AC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9832" y="3948461"/>
            <a:ext cx="1416403" cy="1552223"/>
          </a:xfrm>
          <a:prstGeom prst="rect">
            <a:avLst/>
          </a:prstGeom>
        </p:spPr>
      </p:pic>
      <p:pic>
        <p:nvPicPr>
          <p:cNvPr id="14" name="Picture 13" descr="Shape, background pattern, arrow&#10;&#10;Description automatically generated">
            <a:extLst>
              <a:ext uri="{FF2B5EF4-FFF2-40B4-BE49-F238E27FC236}">
                <a16:creationId xmlns:a16="http://schemas.microsoft.com/office/drawing/2014/main" id="{993FB0E5-C9BF-4A11-940C-11BC192A5A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2397" y="1594465"/>
            <a:ext cx="1358054" cy="1488279"/>
          </a:xfrm>
          <a:prstGeom prst="rect">
            <a:avLst/>
          </a:prstGeom>
        </p:spPr>
      </p:pic>
    </p:spTree>
    <p:extLst>
      <p:ext uri="{BB962C8B-B14F-4D97-AF65-F5344CB8AC3E}">
        <p14:creationId xmlns:p14="http://schemas.microsoft.com/office/powerpoint/2010/main" val="238503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40446E-31B5-4107-8AAF-526AC888D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 y="11441"/>
            <a:ext cx="12189460" cy="6858000"/>
          </a:xfrm>
          <a:prstGeom prst="rect">
            <a:avLst/>
          </a:prstGeom>
        </p:spPr>
      </p:pic>
      <p:grpSp>
        <p:nvGrpSpPr>
          <p:cNvPr id="2" name="Group 1">
            <a:extLst>
              <a:ext uri="{FF2B5EF4-FFF2-40B4-BE49-F238E27FC236}">
                <a16:creationId xmlns:a16="http://schemas.microsoft.com/office/drawing/2014/main" id="{205E4E9A-6A0E-475A-BF87-277E1D3BFD2B}"/>
              </a:ext>
            </a:extLst>
          </p:cNvPr>
          <p:cNvGrpSpPr/>
          <p:nvPr/>
        </p:nvGrpSpPr>
        <p:grpSpPr>
          <a:xfrm>
            <a:off x="-112553" y="97649"/>
            <a:ext cx="3327396" cy="929640"/>
            <a:chOff x="-228600" y="457200"/>
            <a:chExt cx="3327396" cy="929640"/>
          </a:xfrm>
        </p:grpSpPr>
        <p:pic>
          <p:nvPicPr>
            <p:cNvPr id="7" name="Graphic 6">
              <a:extLst>
                <a:ext uri="{FF2B5EF4-FFF2-40B4-BE49-F238E27FC236}">
                  <a16:creationId xmlns:a16="http://schemas.microsoft.com/office/drawing/2014/main" id="{BED24F56-5A72-4C4D-B036-81B84BEF5EE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3077"/>
            <a:stretch/>
          </p:blipFill>
          <p:spPr>
            <a:xfrm>
              <a:off x="-228600" y="457200"/>
              <a:ext cx="3327396" cy="929640"/>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3326D5FF-8851-4104-9BBC-0D68830E9F4D}"/>
                </a:ext>
              </a:extLst>
            </p:cNvPr>
            <p:cNvSpPr txBox="1"/>
            <p:nvPr/>
          </p:nvSpPr>
          <p:spPr>
            <a:xfrm>
              <a:off x="341080" y="675798"/>
              <a:ext cx="2064476" cy="492443"/>
            </a:xfrm>
            <a:prstGeom prst="rect">
              <a:avLst/>
            </a:prstGeom>
            <a:noFill/>
          </p:spPr>
          <p:txBody>
            <a:bodyPr wrap="none" lIns="0" tIns="0" rIns="0" bIns="0" rtlCol="0">
              <a:spAutoFit/>
            </a:bodyPr>
            <a:lstStyle/>
            <a:p>
              <a:pPr algn="ctr"/>
              <a:r>
                <a:rPr lang="en-US" sz="3200">
                  <a:solidFill>
                    <a:schemeClr val="bg1"/>
                  </a:solidFill>
                  <a:latin typeface="iCiel Cadena" panose="02000503000000020004" pitchFamily="50" charset="0"/>
                </a:rPr>
                <a:t>Thử thách 1</a:t>
              </a:r>
            </a:p>
          </p:txBody>
        </p:sp>
      </p:grpSp>
      <p:grpSp>
        <p:nvGrpSpPr>
          <p:cNvPr id="4" name="Group 3">
            <a:extLst>
              <a:ext uri="{FF2B5EF4-FFF2-40B4-BE49-F238E27FC236}">
                <a16:creationId xmlns:a16="http://schemas.microsoft.com/office/drawing/2014/main" id="{37519951-F009-4343-9912-1F95707E89F7}"/>
              </a:ext>
            </a:extLst>
          </p:cNvPr>
          <p:cNvGrpSpPr/>
          <p:nvPr/>
        </p:nvGrpSpPr>
        <p:grpSpPr>
          <a:xfrm>
            <a:off x="4033897" y="163841"/>
            <a:ext cx="7337778" cy="1444978"/>
            <a:chOff x="3657600" y="304800"/>
            <a:chExt cx="7337778" cy="1444978"/>
          </a:xfrm>
        </p:grpSpPr>
        <p:pic>
          <p:nvPicPr>
            <p:cNvPr id="12" name="Picture 11">
              <a:extLst>
                <a:ext uri="{FF2B5EF4-FFF2-40B4-BE49-F238E27FC236}">
                  <a16:creationId xmlns:a16="http://schemas.microsoft.com/office/drawing/2014/main" id="{7EECEA30-A021-497F-A7AA-777E4AAF0C94}"/>
                </a:ext>
              </a:extLst>
            </p:cNvPr>
            <p:cNvPicPr>
              <a:picLocks noChangeAspect="1"/>
            </p:cNvPicPr>
            <p:nvPr/>
          </p:nvPicPr>
          <p:blipFill>
            <a:blip r:embed="rId5"/>
            <a:stretch>
              <a:fillRect/>
            </a:stretch>
          </p:blipFill>
          <p:spPr>
            <a:xfrm>
              <a:off x="3657600" y="304800"/>
              <a:ext cx="7337778" cy="1444978"/>
            </a:xfrm>
            <a:prstGeom prst="rect">
              <a:avLst/>
            </a:prstGeom>
          </p:spPr>
        </p:pic>
        <p:sp>
          <p:nvSpPr>
            <p:cNvPr id="11" name="TextBox 10">
              <a:extLst>
                <a:ext uri="{FF2B5EF4-FFF2-40B4-BE49-F238E27FC236}">
                  <a16:creationId xmlns:a16="http://schemas.microsoft.com/office/drawing/2014/main" id="{D4A8561B-C0D6-4349-ACF9-9B041489680C}"/>
                </a:ext>
              </a:extLst>
            </p:cNvPr>
            <p:cNvSpPr txBox="1"/>
            <p:nvPr/>
          </p:nvSpPr>
          <p:spPr>
            <a:xfrm>
              <a:off x="4119503" y="494143"/>
              <a:ext cx="6767515" cy="1082156"/>
            </a:xfrm>
            <a:prstGeom prst="rect">
              <a:avLst/>
            </a:prstGeom>
            <a:noFill/>
          </p:spPr>
          <p:txBody>
            <a:bodyPr wrap="square" lIns="0" tIns="0" rIns="0" bIns="0" rtlCol="0">
              <a:spAutoFit/>
            </a:bodyPr>
            <a:lstStyle/>
            <a:p>
              <a:pPr algn="ctr">
                <a:lnSpc>
                  <a:spcPct val="113000"/>
                </a:lnSpc>
              </a:pPr>
              <a:r>
                <a:rPr lang="en-US" sz="3200">
                  <a:solidFill>
                    <a:schemeClr val="tx1">
                      <a:lumMod val="75000"/>
                      <a:lumOff val="25000"/>
                    </a:schemeClr>
                  </a:solidFill>
                  <a:latin typeface="iCiel Cadena" panose="02000503000000020004" pitchFamily="50" charset="0"/>
                </a:rPr>
                <a:t>Gọi tên cùng với màu sắc của các sự vật trong tranh sau đây:</a:t>
              </a:r>
            </a:p>
          </p:txBody>
        </p:sp>
      </p:grpSp>
      <p:pic>
        <p:nvPicPr>
          <p:cNvPr id="1026" name="Picture 2" descr="Lá cờ đỏ sao vàng lần đầu xuất hiện trong khởi nghĩa Nam Kỳ">
            <a:extLst>
              <a:ext uri="{FF2B5EF4-FFF2-40B4-BE49-F238E27FC236}">
                <a16:creationId xmlns:a16="http://schemas.microsoft.com/office/drawing/2014/main" id="{0112D993-3334-40CC-A740-1DAD63B2B7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083" y="2191323"/>
            <a:ext cx="3124199" cy="19479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Hoa sen chống lão hóa, đẹp da, mượt tóc">
            <a:extLst>
              <a:ext uri="{FF2B5EF4-FFF2-40B4-BE49-F238E27FC236}">
                <a16:creationId xmlns:a16="http://schemas.microsoft.com/office/drawing/2014/main" id="{58283410-E311-4E9E-A850-71B477FA0F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0201" y="2216307"/>
            <a:ext cx="3124198" cy="19479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Thịt Ngựa Bạch">
            <a:extLst>
              <a:ext uri="{FF2B5EF4-FFF2-40B4-BE49-F238E27FC236}">
                <a16:creationId xmlns:a16="http://schemas.microsoft.com/office/drawing/2014/main" id="{08B6DB8E-2C55-4657-9C35-53545BFDA5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91719" y="2191323"/>
            <a:ext cx="3124198" cy="19479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2" name="Picture 8" descr="Để phấn viết bảng trong nhà bếp bạn sẽ nhận được những lợi ích không tưởng  đó - Sáng tạo - Việt Giải Trí">
            <a:extLst>
              <a:ext uri="{FF2B5EF4-FFF2-40B4-BE49-F238E27FC236}">
                <a16:creationId xmlns:a16="http://schemas.microsoft.com/office/drawing/2014/main" id="{26D5F633-07E4-40F7-90D0-A078A7DF24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955" y="4873712"/>
            <a:ext cx="3092244" cy="19478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4" name="Picture 10" descr="Kỳ lạ dòng sông xanh như ngọc, giới khoa học cũng bị nhầm">
            <a:extLst>
              <a:ext uri="{FF2B5EF4-FFF2-40B4-BE49-F238E27FC236}">
                <a16:creationId xmlns:a16="http://schemas.microsoft.com/office/drawing/2014/main" id="{55377E5E-6DB8-40C8-BF6D-2B437DBA365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4422" y="4873604"/>
            <a:ext cx="3246438" cy="19479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B287BED-7E35-42D8-B911-29301A2A70FF}"/>
              </a:ext>
            </a:extLst>
          </p:cNvPr>
          <p:cNvSpPr txBox="1"/>
          <p:nvPr/>
        </p:nvSpPr>
        <p:spPr>
          <a:xfrm>
            <a:off x="412955" y="1579602"/>
            <a:ext cx="2725687" cy="492443"/>
          </a:xfrm>
          <a:prstGeom prst="rect">
            <a:avLst/>
          </a:prstGeom>
          <a:noFill/>
        </p:spPr>
        <p:txBody>
          <a:bodyPr wrap="square" lIns="0" tIns="0" rIns="0" bIns="0" rtlCol="0">
            <a:spAutoFit/>
          </a:bodyPr>
          <a:lstStyle/>
          <a:p>
            <a:pPr algn="l"/>
            <a:r>
              <a:rPr lang="en-US" sz="3200">
                <a:latin typeface="UTM Avo" panose="02040603050506020204" pitchFamily="18" charset="0"/>
              </a:rPr>
              <a:t>M: Lá cờ đỏ</a:t>
            </a:r>
          </a:p>
        </p:txBody>
      </p:sp>
      <p:sp>
        <p:nvSpPr>
          <p:cNvPr id="16" name="TextBox 15">
            <a:extLst>
              <a:ext uri="{FF2B5EF4-FFF2-40B4-BE49-F238E27FC236}">
                <a16:creationId xmlns:a16="http://schemas.microsoft.com/office/drawing/2014/main" id="{01A26097-8117-4C5E-A915-4319E57E364C}"/>
              </a:ext>
            </a:extLst>
          </p:cNvPr>
          <p:cNvSpPr txBox="1"/>
          <p:nvPr/>
        </p:nvSpPr>
        <p:spPr>
          <a:xfrm>
            <a:off x="4495800" y="1579602"/>
            <a:ext cx="3058622" cy="492443"/>
          </a:xfrm>
          <a:prstGeom prst="rect">
            <a:avLst/>
          </a:prstGeom>
          <a:noFill/>
        </p:spPr>
        <p:txBody>
          <a:bodyPr wrap="square" lIns="0" tIns="0" rIns="0" bIns="0" rtlCol="0">
            <a:spAutoFit/>
          </a:bodyPr>
          <a:lstStyle/>
          <a:p>
            <a:pPr algn="l"/>
            <a:r>
              <a:rPr lang="en-US" sz="3200">
                <a:latin typeface="UTM Avo" panose="02040603050506020204" pitchFamily="18" charset="0"/>
              </a:rPr>
              <a:t>Hoa sen hồng</a:t>
            </a:r>
          </a:p>
        </p:txBody>
      </p:sp>
      <p:sp>
        <p:nvSpPr>
          <p:cNvPr id="17" name="TextBox 16">
            <a:extLst>
              <a:ext uri="{FF2B5EF4-FFF2-40B4-BE49-F238E27FC236}">
                <a16:creationId xmlns:a16="http://schemas.microsoft.com/office/drawing/2014/main" id="{13C8C321-BD32-4407-ABE3-F78CD5E854A6}"/>
              </a:ext>
            </a:extLst>
          </p:cNvPr>
          <p:cNvSpPr txBox="1"/>
          <p:nvPr/>
        </p:nvSpPr>
        <p:spPr>
          <a:xfrm>
            <a:off x="8972704" y="1572364"/>
            <a:ext cx="3058622" cy="492443"/>
          </a:xfrm>
          <a:prstGeom prst="rect">
            <a:avLst/>
          </a:prstGeom>
          <a:noFill/>
        </p:spPr>
        <p:txBody>
          <a:bodyPr wrap="square" lIns="0" tIns="0" rIns="0" bIns="0" rtlCol="0">
            <a:spAutoFit/>
          </a:bodyPr>
          <a:lstStyle/>
          <a:p>
            <a:pPr algn="l"/>
            <a:r>
              <a:rPr lang="en-US" sz="3200">
                <a:latin typeface="UTM Avo" panose="02040603050506020204" pitchFamily="18" charset="0"/>
              </a:rPr>
              <a:t>Ngựa trắng</a:t>
            </a:r>
          </a:p>
        </p:txBody>
      </p:sp>
      <p:sp>
        <p:nvSpPr>
          <p:cNvPr id="18" name="TextBox 17">
            <a:extLst>
              <a:ext uri="{FF2B5EF4-FFF2-40B4-BE49-F238E27FC236}">
                <a16:creationId xmlns:a16="http://schemas.microsoft.com/office/drawing/2014/main" id="{7C1A5917-F889-4583-BBFD-9FEDAC693463}"/>
              </a:ext>
            </a:extLst>
          </p:cNvPr>
          <p:cNvSpPr txBox="1"/>
          <p:nvPr/>
        </p:nvSpPr>
        <p:spPr>
          <a:xfrm>
            <a:off x="975275" y="4251927"/>
            <a:ext cx="3058622" cy="492443"/>
          </a:xfrm>
          <a:prstGeom prst="rect">
            <a:avLst/>
          </a:prstGeom>
          <a:noFill/>
        </p:spPr>
        <p:txBody>
          <a:bodyPr wrap="square" lIns="0" tIns="0" rIns="0" bIns="0" rtlCol="0">
            <a:spAutoFit/>
          </a:bodyPr>
          <a:lstStyle/>
          <a:p>
            <a:pPr algn="l"/>
            <a:r>
              <a:rPr lang="en-US" sz="3200">
                <a:latin typeface="UTM Avo" panose="02040603050506020204" pitchFamily="18" charset="0"/>
              </a:rPr>
              <a:t>Phấn trắng</a:t>
            </a:r>
          </a:p>
        </p:txBody>
      </p:sp>
      <p:sp>
        <p:nvSpPr>
          <p:cNvPr id="19" name="TextBox 18">
            <a:extLst>
              <a:ext uri="{FF2B5EF4-FFF2-40B4-BE49-F238E27FC236}">
                <a16:creationId xmlns:a16="http://schemas.microsoft.com/office/drawing/2014/main" id="{4CFE7B32-A19E-4ECF-813C-BF27D94E8C86}"/>
              </a:ext>
            </a:extLst>
          </p:cNvPr>
          <p:cNvSpPr txBox="1"/>
          <p:nvPr/>
        </p:nvSpPr>
        <p:spPr>
          <a:xfrm>
            <a:off x="7554422" y="4286541"/>
            <a:ext cx="3246438" cy="492443"/>
          </a:xfrm>
          <a:prstGeom prst="rect">
            <a:avLst/>
          </a:prstGeom>
          <a:noFill/>
        </p:spPr>
        <p:txBody>
          <a:bodyPr wrap="square" lIns="0" tIns="0" rIns="0" bIns="0" rtlCol="0">
            <a:spAutoFit/>
          </a:bodyPr>
          <a:lstStyle/>
          <a:p>
            <a:pPr algn="l"/>
            <a:r>
              <a:rPr lang="en-US" sz="3200">
                <a:latin typeface="UTM Avo" panose="02040603050506020204" pitchFamily="18" charset="0"/>
              </a:rPr>
              <a:t>Dòng sông xanh</a:t>
            </a:r>
          </a:p>
        </p:txBody>
      </p:sp>
    </p:spTree>
    <p:extLst>
      <p:ext uri="{BB962C8B-B14F-4D97-AF65-F5344CB8AC3E}">
        <p14:creationId xmlns:p14="http://schemas.microsoft.com/office/powerpoint/2010/main" val="346444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69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9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69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69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69000">
                                          <p:cBhvr additive="base">
                                            <p:cTn id="13" dur="1000" fill="hold"/>
                                            <p:tgtEl>
                                              <p:spTgt spid="4"/>
                                            </p:tgtEl>
                                            <p:attrNameLst>
                                              <p:attrName>ppt_x</p:attrName>
                                            </p:attrNameLst>
                                          </p:cBhvr>
                                          <p:tavLst>
                                            <p:tav tm="0">
                                              <p:val>
                                                <p:strVal val="#ppt_x"/>
                                              </p:val>
                                            </p:tav>
                                            <p:tav tm="100000">
                                              <p:val>
                                                <p:strVal val="#ppt_x"/>
                                              </p:val>
                                            </p:tav>
                                          </p:tavLst>
                                        </p:anim>
                                        <p:anim calcmode="lin" valueType="num" p14:bounceEnd="69000">
                                          <p:cBhvr additive="base">
                                            <p:cTn id="14"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7" grpId="0"/>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7" grpId="0"/>
          <p:bldP spid="18" grpId="0"/>
          <p:bldP spid="19"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B26052A-0907-4929-8FEC-450CFE2D35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 y="0"/>
            <a:ext cx="12189460" cy="6858000"/>
          </a:xfrm>
          <a:prstGeom prst="rect">
            <a:avLst/>
          </a:prstGeom>
        </p:spPr>
      </p:pic>
      <p:sp>
        <p:nvSpPr>
          <p:cNvPr id="3" name="Callout: Down Arrow 2">
            <a:extLst>
              <a:ext uri="{FF2B5EF4-FFF2-40B4-BE49-F238E27FC236}">
                <a16:creationId xmlns:a16="http://schemas.microsoft.com/office/drawing/2014/main" id="{FA0E4F19-2079-4DFA-AD5B-0287712CBA10}"/>
              </a:ext>
            </a:extLst>
          </p:cNvPr>
          <p:cNvSpPr/>
          <p:nvPr/>
        </p:nvSpPr>
        <p:spPr>
          <a:xfrm>
            <a:off x="3685834" y="812800"/>
            <a:ext cx="5050971" cy="1944914"/>
          </a:xfrm>
          <a:prstGeom prst="downArrowCallou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dirty="0" err="1">
                <a:solidFill>
                  <a:schemeClr val="tx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Mục</a:t>
            </a:r>
            <a:r>
              <a:rPr lang="en-US" sz="4400" b="1" dirty="0">
                <a:solidFill>
                  <a:schemeClr val="tx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a:t>
            </a:r>
            <a:r>
              <a:rPr lang="en-US" sz="4400" b="1" dirty="0" err="1">
                <a:solidFill>
                  <a:schemeClr val="tx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tiêu</a:t>
            </a:r>
            <a:r>
              <a:rPr lang="en-US" sz="4400" b="1" dirty="0">
                <a:solidFill>
                  <a:schemeClr val="tx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a:t>
            </a:r>
            <a:r>
              <a:rPr lang="en-US" sz="4400" b="1" dirty="0" err="1">
                <a:solidFill>
                  <a:schemeClr val="tx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bài</a:t>
            </a:r>
            <a:r>
              <a:rPr lang="en-US" sz="4400" b="1" dirty="0">
                <a:solidFill>
                  <a:schemeClr val="tx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a:t>
            </a:r>
            <a:r>
              <a:rPr lang="en-US" sz="4400" b="1" dirty="0" err="1">
                <a:solidFill>
                  <a:schemeClr val="tx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học</a:t>
            </a:r>
            <a:endParaRPr lang="en-US" sz="4400" b="1" dirty="0">
              <a:solidFill>
                <a:schemeClr val="tx1"/>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endParaRPr>
          </a:p>
        </p:txBody>
      </p:sp>
      <p:sp>
        <p:nvSpPr>
          <p:cNvPr id="4" name="Rectangle: Rounded Corners 2">
            <a:extLst>
              <a:ext uri="{FF2B5EF4-FFF2-40B4-BE49-F238E27FC236}">
                <a16:creationId xmlns:a16="http://schemas.microsoft.com/office/drawing/2014/main" id="{FCCC8150-711F-4F9E-9E75-690D0CB517CC}"/>
              </a:ext>
            </a:extLst>
          </p:cNvPr>
          <p:cNvSpPr/>
          <p:nvPr/>
        </p:nvSpPr>
        <p:spPr>
          <a:xfrm>
            <a:off x="1000679" y="2757713"/>
            <a:ext cx="3052662" cy="3033485"/>
          </a:xfrm>
          <a:custGeom>
            <a:avLst/>
            <a:gdLst>
              <a:gd name="connsiteX0" fmla="*/ 0 w 3052662"/>
              <a:gd name="connsiteY0" fmla="*/ 389361 h 3033485"/>
              <a:gd name="connsiteX1" fmla="*/ 508786 w 3052662"/>
              <a:gd name="connsiteY1" fmla="*/ 0 h 3033485"/>
              <a:gd name="connsiteX2" fmla="*/ 1166798 w 3052662"/>
              <a:gd name="connsiteY2" fmla="*/ 0 h 3033485"/>
              <a:gd name="connsiteX3" fmla="*/ 1784109 w 3052662"/>
              <a:gd name="connsiteY3" fmla="*/ 0 h 3033485"/>
              <a:gd name="connsiteX4" fmla="*/ 2543875 w 3052662"/>
              <a:gd name="connsiteY4" fmla="*/ 0 h 3033485"/>
              <a:gd name="connsiteX5" fmla="*/ 3052662 w 3052662"/>
              <a:gd name="connsiteY5" fmla="*/ 389361 h 3033485"/>
              <a:gd name="connsiteX6" fmla="*/ 3052662 w 3052662"/>
              <a:gd name="connsiteY6" fmla="*/ 975599 h 3033485"/>
              <a:gd name="connsiteX7" fmla="*/ 3052662 w 3052662"/>
              <a:gd name="connsiteY7" fmla="*/ 1539290 h 3033485"/>
              <a:gd name="connsiteX8" fmla="*/ 3052662 w 3052662"/>
              <a:gd name="connsiteY8" fmla="*/ 2102981 h 3033485"/>
              <a:gd name="connsiteX9" fmla="*/ 3052662 w 3052662"/>
              <a:gd name="connsiteY9" fmla="*/ 2644124 h 3033485"/>
              <a:gd name="connsiteX10" fmla="*/ 2543875 w 3052662"/>
              <a:gd name="connsiteY10" fmla="*/ 3033485 h 3033485"/>
              <a:gd name="connsiteX11" fmla="*/ 1906214 w 3052662"/>
              <a:gd name="connsiteY11" fmla="*/ 3033485 h 3033485"/>
              <a:gd name="connsiteX12" fmla="*/ 1288903 w 3052662"/>
              <a:gd name="connsiteY12" fmla="*/ 3033485 h 3033485"/>
              <a:gd name="connsiteX13" fmla="*/ 906646 w 3052662"/>
              <a:gd name="connsiteY13" fmla="*/ 3033485 h 3033485"/>
              <a:gd name="connsiteX14" fmla="*/ 508786 w 3052662"/>
              <a:gd name="connsiteY14" fmla="*/ 3033485 h 3033485"/>
              <a:gd name="connsiteX15" fmla="*/ 0 w 3052662"/>
              <a:gd name="connsiteY15" fmla="*/ 2644124 h 3033485"/>
              <a:gd name="connsiteX16" fmla="*/ 0 w 3052662"/>
              <a:gd name="connsiteY16" fmla="*/ 2035338 h 3033485"/>
              <a:gd name="connsiteX17" fmla="*/ 0 w 3052662"/>
              <a:gd name="connsiteY17" fmla="*/ 1494195 h 3033485"/>
              <a:gd name="connsiteX18" fmla="*/ 0 w 3052662"/>
              <a:gd name="connsiteY18" fmla="*/ 907956 h 3033485"/>
              <a:gd name="connsiteX19" fmla="*/ 0 w 3052662"/>
              <a:gd name="connsiteY19" fmla="*/ 389361 h 3033485"/>
              <a:gd name="connsiteX0" fmla="*/ 0 w 3052662"/>
              <a:gd name="connsiteY0" fmla="*/ 389361 h 3033485"/>
              <a:gd name="connsiteX1" fmla="*/ 508786 w 3052662"/>
              <a:gd name="connsiteY1" fmla="*/ 0 h 3033485"/>
              <a:gd name="connsiteX2" fmla="*/ 1126096 w 3052662"/>
              <a:gd name="connsiteY2" fmla="*/ 0 h 3033485"/>
              <a:gd name="connsiteX3" fmla="*/ 1763758 w 3052662"/>
              <a:gd name="connsiteY3" fmla="*/ 0 h 3033485"/>
              <a:gd name="connsiteX4" fmla="*/ 2543875 w 3052662"/>
              <a:gd name="connsiteY4" fmla="*/ 0 h 3033485"/>
              <a:gd name="connsiteX5" fmla="*/ 3052662 w 3052662"/>
              <a:gd name="connsiteY5" fmla="*/ 389361 h 3033485"/>
              <a:gd name="connsiteX6" fmla="*/ 3052662 w 3052662"/>
              <a:gd name="connsiteY6" fmla="*/ 885409 h 3033485"/>
              <a:gd name="connsiteX7" fmla="*/ 3052662 w 3052662"/>
              <a:gd name="connsiteY7" fmla="*/ 1426552 h 3033485"/>
              <a:gd name="connsiteX8" fmla="*/ 3052662 w 3052662"/>
              <a:gd name="connsiteY8" fmla="*/ 1967695 h 3033485"/>
              <a:gd name="connsiteX9" fmla="*/ 3052662 w 3052662"/>
              <a:gd name="connsiteY9" fmla="*/ 2644124 h 3033485"/>
              <a:gd name="connsiteX10" fmla="*/ 2543875 w 3052662"/>
              <a:gd name="connsiteY10" fmla="*/ 3033485 h 3033485"/>
              <a:gd name="connsiteX11" fmla="*/ 1926565 w 3052662"/>
              <a:gd name="connsiteY11" fmla="*/ 3033485 h 3033485"/>
              <a:gd name="connsiteX12" fmla="*/ 1288903 w 3052662"/>
              <a:gd name="connsiteY12" fmla="*/ 3033485 h 3033485"/>
              <a:gd name="connsiteX13" fmla="*/ 508786 w 3052662"/>
              <a:gd name="connsiteY13" fmla="*/ 3033485 h 3033485"/>
              <a:gd name="connsiteX14" fmla="*/ 0 w 3052662"/>
              <a:gd name="connsiteY14" fmla="*/ 2644124 h 3033485"/>
              <a:gd name="connsiteX15" fmla="*/ 0 w 3052662"/>
              <a:gd name="connsiteY15" fmla="*/ 2125529 h 3033485"/>
              <a:gd name="connsiteX16" fmla="*/ 0 w 3052662"/>
              <a:gd name="connsiteY16" fmla="*/ 1606933 h 3033485"/>
              <a:gd name="connsiteX17" fmla="*/ 0 w 3052662"/>
              <a:gd name="connsiteY17" fmla="*/ 1065790 h 3033485"/>
              <a:gd name="connsiteX18" fmla="*/ 0 w 3052662"/>
              <a:gd name="connsiteY18" fmla="*/ 389361 h 3033485"/>
              <a:gd name="connsiteX0" fmla="*/ 0 w 3052662"/>
              <a:gd name="connsiteY0" fmla="*/ 389361 h 3033485"/>
              <a:gd name="connsiteX1" fmla="*/ 508786 w 3052662"/>
              <a:gd name="connsiteY1" fmla="*/ 0 h 3033485"/>
              <a:gd name="connsiteX2" fmla="*/ 1166798 w 3052662"/>
              <a:gd name="connsiteY2" fmla="*/ 0 h 3033485"/>
              <a:gd name="connsiteX3" fmla="*/ 1784109 w 3052662"/>
              <a:gd name="connsiteY3" fmla="*/ 0 h 3033485"/>
              <a:gd name="connsiteX4" fmla="*/ 2543875 w 3052662"/>
              <a:gd name="connsiteY4" fmla="*/ 0 h 3033485"/>
              <a:gd name="connsiteX5" fmla="*/ 3052662 w 3052662"/>
              <a:gd name="connsiteY5" fmla="*/ 389361 h 3033485"/>
              <a:gd name="connsiteX6" fmla="*/ 3052662 w 3052662"/>
              <a:gd name="connsiteY6" fmla="*/ 975599 h 3033485"/>
              <a:gd name="connsiteX7" fmla="*/ 3052662 w 3052662"/>
              <a:gd name="connsiteY7" fmla="*/ 1539290 h 3033485"/>
              <a:gd name="connsiteX8" fmla="*/ 3052662 w 3052662"/>
              <a:gd name="connsiteY8" fmla="*/ 2102981 h 3033485"/>
              <a:gd name="connsiteX9" fmla="*/ 3052662 w 3052662"/>
              <a:gd name="connsiteY9" fmla="*/ 2644124 h 3033485"/>
              <a:gd name="connsiteX10" fmla="*/ 2543875 w 3052662"/>
              <a:gd name="connsiteY10" fmla="*/ 3033485 h 3033485"/>
              <a:gd name="connsiteX11" fmla="*/ 1906214 w 3052662"/>
              <a:gd name="connsiteY11" fmla="*/ 3033485 h 3033485"/>
              <a:gd name="connsiteX12" fmla="*/ 1288903 w 3052662"/>
              <a:gd name="connsiteY12" fmla="*/ 3033485 h 3033485"/>
              <a:gd name="connsiteX13" fmla="*/ 914447 w 3052662"/>
              <a:gd name="connsiteY13" fmla="*/ 3033485 h 3033485"/>
              <a:gd name="connsiteX14" fmla="*/ 508786 w 3052662"/>
              <a:gd name="connsiteY14" fmla="*/ 3033485 h 3033485"/>
              <a:gd name="connsiteX15" fmla="*/ 0 w 3052662"/>
              <a:gd name="connsiteY15" fmla="*/ 2644124 h 3033485"/>
              <a:gd name="connsiteX16" fmla="*/ 0 w 3052662"/>
              <a:gd name="connsiteY16" fmla="*/ 2035338 h 3033485"/>
              <a:gd name="connsiteX17" fmla="*/ 0 w 3052662"/>
              <a:gd name="connsiteY17" fmla="*/ 1494195 h 3033485"/>
              <a:gd name="connsiteX18" fmla="*/ 0 w 3052662"/>
              <a:gd name="connsiteY18" fmla="*/ 907956 h 3033485"/>
              <a:gd name="connsiteX19" fmla="*/ 0 w 3052662"/>
              <a:gd name="connsiteY19" fmla="*/ 389361 h 303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52662" h="3033485" fill="none" extrusionOk="0">
                <a:moveTo>
                  <a:pt x="0" y="389361"/>
                </a:moveTo>
                <a:cubicBezTo>
                  <a:pt x="-32071" y="207976"/>
                  <a:pt x="339988" y="-46581"/>
                  <a:pt x="508786" y="0"/>
                </a:cubicBezTo>
                <a:cubicBezTo>
                  <a:pt x="731505" y="-8627"/>
                  <a:pt x="896914" y="88686"/>
                  <a:pt x="1166798" y="0"/>
                </a:cubicBezTo>
                <a:cubicBezTo>
                  <a:pt x="1432017" y="-48889"/>
                  <a:pt x="1604923" y="13083"/>
                  <a:pt x="1784109" y="0"/>
                </a:cubicBezTo>
                <a:cubicBezTo>
                  <a:pt x="1961747" y="37055"/>
                  <a:pt x="2256541" y="98434"/>
                  <a:pt x="2543875" y="0"/>
                </a:cubicBezTo>
                <a:cubicBezTo>
                  <a:pt x="2770736" y="-5991"/>
                  <a:pt x="3097610" y="106200"/>
                  <a:pt x="3052662" y="389361"/>
                </a:cubicBezTo>
                <a:cubicBezTo>
                  <a:pt x="2997577" y="507222"/>
                  <a:pt x="3003481" y="734872"/>
                  <a:pt x="3052662" y="975599"/>
                </a:cubicBezTo>
                <a:cubicBezTo>
                  <a:pt x="3078181" y="1202847"/>
                  <a:pt x="3068916" y="1419350"/>
                  <a:pt x="3052662" y="1539290"/>
                </a:cubicBezTo>
                <a:cubicBezTo>
                  <a:pt x="3070879" y="1613122"/>
                  <a:pt x="3170816" y="1924573"/>
                  <a:pt x="3052662" y="2102981"/>
                </a:cubicBezTo>
                <a:cubicBezTo>
                  <a:pt x="3049351" y="2281372"/>
                  <a:pt x="3011303" y="2482972"/>
                  <a:pt x="3052662" y="2644124"/>
                </a:cubicBezTo>
                <a:cubicBezTo>
                  <a:pt x="2947628" y="2787114"/>
                  <a:pt x="2761331" y="3080047"/>
                  <a:pt x="2543875" y="3033485"/>
                </a:cubicBezTo>
                <a:cubicBezTo>
                  <a:pt x="2376330" y="2999630"/>
                  <a:pt x="2119139" y="3003298"/>
                  <a:pt x="1906214" y="3033485"/>
                </a:cubicBezTo>
                <a:cubicBezTo>
                  <a:pt x="1699954" y="3022082"/>
                  <a:pt x="1414742" y="3008468"/>
                  <a:pt x="1288903" y="3033485"/>
                </a:cubicBezTo>
                <a:cubicBezTo>
                  <a:pt x="1118608" y="3007464"/>
                  <a:pt x="1050418" y="3040538"/>
                  <a:pt x="906646" y="3033485"/>
                </a:cubicBezTo>
                <a:cubicBezTo>
                  <a:pt x="759877" y="3034450"/>
                  <a:pt x="660684" y="3052833"/>
                  <a:pt x="508786" y="3033485"/>
                </a:cubicBezTo>
                <a:cubicBezTo>
                  <a:pt x="199229" y="2991555"/>
                  <a:pt x="-1897" y="2783710"/>
                  <a:pt x="0" y="2644124"/>
                </a:cubicBezTo>
                <a:cubicBezTo>
                  <a:pt x="29697" y="2449402"/>
                  <a:pt x="15298" y="2239174"/>
                  <a:pt x="0" y="2035338"/>
                </a:cubicBezTo>
                <a:cubicBezTo>
                  <a:pt x="4659" y="1776879"/>
                  <a:pt x="28492" y="1692217"/>
                  <a:pt x="0" y="1494195"/>
                </a:cubicBezTo>
                <a:cubicBezTo>
                  <a:pt x="8280" y="1369181"/>
                  <a:pt x="-15396" y="1089994"/>
                  <a:pt x="0" y="907956"/>
                </a:cubicBezTo>
                <a:cubicBezTo>
                  <a:pt x="45346" y="747001"/>
                  <a:pt x="-11834" y="599317"/>
                  <a:pt x="0" y="389361"/>
                </a:cubicBezTo>
                <a:close/>
              </a:path>
              <a:path w="3052662" h="3033485" stroke="0" extrusionOk="0">
                <a:moveTo>
                  <a:pt x="0" y="389361"/>
                </a:moveTo>
                <a:cubicBezTo>
                  <a:pt x="4047" y="177781"/>
                  <a:pt x="264544" y="26973"/>
                  <a:pt x="508786" y="0"/>
                </a:cubicBezTo>
                <a:cubicBezTo>
                  <a:pt x="715692" y="-14417"/>
                  <a:pt x="1003969" y="7670"/>
                  <a:pt x="1126096" y="0"/>
                </a:cubicBezTo>
                <a:cubicBezTo>
                  <a:pt x="1236895" y="-18736"/>
                  <a:pt x="1527036" y="-2998"/>
                  <a:pt x="1763758" y="0"/>
                </a:cubicBezTo>
                <a:cubicBezTo>
                  <a:pt x="2083558" y="-30644"/>
                  <a:pt x="2337834" y="224"/>
                  <a:pt x="2543875" y="0"/>
                </a:cubicBezTo>
                <a:cubicBezTo>
                  <a:pt x="2885551" y="-21120"/>
                  <a:pt x="3020760" y="229741"/>
                  <a:pt x="3052662" y="389361"/>
                </a:cubicBezTo>
                <a:cubicBezTo>
                  <a:pt x="3078009" y="524912"/>
                  <a:pt x="3066225" y="649655"/>
                  <a:pt x="3052662" y="885409"/>
                </a:cubicBezTo>
                <a:cubicBezTo>
                  <a:pt x="3032614" y="1157558"/>
                  <a:pt x="3094581" y="1272675"/>
                  <a:pt x="3052662" y="1426552"/>
                </a:cubicBezTo>
                <a:cubicBezTo>
                  <a:pt x="3093628" y="1602366"/>
                  <a:pt x="2983679" y="1729853"/>
                  <a:pt x="3052662" y="1967695"/>
                </a:cubicBezTo>
                <a:cubicBezTo>
                  <a:pt x="3132707" y="2206419"/>
                  <a:pt x="3106525" y="2497574"/>
                  <a:pt x="3052662" y="2644124"/>
                </a:cubicBezTo>
                <a:cubicBezTo>
                  <a:pt x="3132299" y="2809791"/>
                  <a:pt x="2800216" y="2986697"/>
                  <a:pt x="2543875" y="3033485"/>
                </a:cubicBezTo>
                <a:cubicBezTo>
                  <a:pt x="2243286" y="3021587"/>
                  <a:pt x="2110755" y="3003155"/>
                  <a:pt x="1926565" y="3033485"/>
                </a:cubicBezTo>
                <a:cubicBezTo>
                  <a:pt x="1760798" y="3025427"/>
                  <a:pt x="1502587" y="2976553"/>
                  <a:pt x="1288903" y="3033485"/>
                </a:cubicBezTo>
                <a:cubicBezTo>
                  <a:pt x="1092039" y="3067548"/>
                  <a:pt x="735395" y="2981844"/>
                  <a:pt x="508786" y="3033485"/>
                </a:cubicBezTo>
                <a:cubicBezTo>
                  <a:pt x="209312" y="3037197"/>
                  <a:pt x="7530" y="2843617"/>
                  <a:pt x="0" y="2644124"/>
                </a:cubicBezTo>
                <a:cubicBezTo>
                  <a:pt x="20376" y="2399459"/>
                  <a:pt x="15347" y="2383223"/>
                  <a:pt x="0" y="2125529"/>
                </a:cubicBezTo>
                <a:cubicBezTo>
                  <a:pt x="-13988" y="1903442"/>
                  <a:pt x="-32198" y="1802173"/>
                  <a:pt x="0" y="1606933"/>
                </a:cubicBezTo>
                <a:cubicBezTo>
                  <a:pt x="-16142" y="1440760"/>
                  <a:pt x="-95555" y="1264383"/>
                  <a:pt x="0" y="1065790"/>
                </a:cubicBezTo>
                <a:cubicBezTo>
                  <a:pt x="-17087" y="863914"/>
                  <a:pt x="1537" y="705606"/>
                  <a:pt x="0" y="389361"/>
                </a:cubicBezTo>
                <a:close/>
              </a:path>
              <a:path w="3052662" h="3033485" fill="none" stroke="0" extrusionOk="0">
                <a:moveTo>
                  <a:pt x="0" y="389361"/>
                </a:moveTo>
                <a:cubicBezTo>
                  <a:pt x="-21470" y="148439"/>
                  <a:pt x="288912" y="-54189"/>
                  <a:pt x="508786" y="0"/>
                </a:cubicBezTo>
                <a:cubicBezTo>
                  <a:pt x="739674" y="14155"/>
                  <a:pt x="908533" y="28578"/>
                  <a:pt x="1166798" y="0"/>
                </a:cubicBezTo>
                <a:cubicBezTo>
                  <a:pt x="1423535" y="-27443"/>
                  <a:pt x="1637556" y="17881"/>
                  <a:pt x="1784109" y="0"/>
                </a:cubicBezTo>
                <a:cubicBezTo>
                  <a:pt x="1881859" y="69207"/>
                  <a:pt x="2286659" y="-14138"/>
                  <a:pt x="2543875" y="0"/>
                </a:cubicBezTo>
                <a:cubicBezTo>
                  <a:pt x="2800107" y="7886"/>
                  <a:pt x="3127898" y="231241"/>
                  <a:pt x="3052662" y="389361"/>
                </a:cubicBezTo>
                <a:cubicBezTo>
                  <a:pt x="3072948" y="595470"/>
                  <a:pt x="3025901" y="793884"/>
                  <a:pt x="3052662" y="975599"/>
                </a:cubicBezTo>
                <a:cubicBezTo>
                  <a:pt x="3098368" y="1205902"/>
                  <a:pt x="3074403" y="1422109"/>
                  <a:pt x="3052662" y="1539290"/>
                </a:cubicBezTo>
                <a:cubicBezTo>
                  <a:pt x="3129296" y="1656128"/>
                  <a:pt x="3090704" y="1938698"/>
                  <a:pt x="3052662" y="2102981"/>
                </a:cubicBezTo>
                <a:cubicBezTo>
                  <a:pt x="2993879" y="2273493"/>
                  <a:pt x="3024116" y="2491461"/>
                  <a:pt x="3052662" y="2644124"/>
                </a:cubicBezTo>
                <a:cubicBezTo>
                  <a:pt x="3049834" y="2780292"/>
                  <a:pt x="2806156" y="3033815"/>
                  <a:pt x="2543875" y="3033485"/>
                </a:cubicBezTo>
                <a:cubicBezTo>
                  <a:pt x="2330712" y="3030554"/>
                  <a:pt x="2138635" y="3028248"/>
                  <a:pt x="1906214" y="3033485"/>
                </a:cubicBezTo>
                <a:cubicBezTo>
                  <a:pt x="1725807" y="2999071"/>
                  <a:pt x="1451210" y="3010938"/>
                  <a:pt x="1288903" y="3033485"/>
                </a:cubicBezTo>
                <a:cubicBezTo>
                  <a:pt x="1149784" y="3039258"/>
                  <a:pt x="1099790" y="3037942"/>
                  <a:pt x="914447" y="3033485"/>
                </a:cubicBezTo>
                <a:cubicBezTo>
                  <a:pt x="751411" y="3039478"/>
                  <a:pt x="629005" y="3014089"/>
                  <a:pt x="508786" y="3033485"/>
                </a:cubicBezTo>
                <a:cubicBezTo>
                  <a:pt x="229532" y="3058994"/>
                  <a:pt x="12613" y="2867122"/>
                  <a:pt x="0" y="2644124"/>
                </a:cubicBezTo>
                <a:cubicBezTo>
                  <a:pt x="20707" y="2442445"/>
                  <a:pt x="3621" y="2297507"/>
                  <a:pt x="0" y="2035338"/>
                </a:cubicBezTo>
                <a:cubicBezTo>
                  <a:pt x="-21046" y="1754402"/>
                  <a:pt x="24255" y="1630866"/>
                  <a:pt x="0" y="1494195"/>
                </a:cubicBezTo>
                <a:cubicBezTo>
                  <a:pt x="-41704" y="1310196"/>
                  <a:pt x="-14637" y="1051256"/>
                  <a:pt x="0" y="907956"/>
                </a:cubicBezTo>
                <a:cubicBezTo>
                  <a:pt x="3397" y="737477"/>
                  <a:pt x="-6585" y="620255"/>
                  <a:pt x="0" y="389361"/>
                </a:cubicBezTo>
                <a:close/>
              </a:path>
              <a:path w="3052662" h="3033485" fill="none" stroke="0" extrusionOk="0">
                <a:moveTo>
                  <a:pt x="0" y="389361"/>
                </a:moveTo>
                <a:cubicBezTo>
                  <a:pt x="-47428" y="230227"/>
                  <a:pt x="299021" y="-35357"/>
                  <a:pt x="508786" y="0"/>
                </a:cubicBezTo>
                <a:cubicBezTo>
                  <a:pt x="719555" y="7446"/>
                  <a:pt x="911953" y="72461"/>
                  <a:pt x="1166798" y="0"/>
                </a:cubicBezTo>
                <a:cubicBezTo>
                  <a:pt x="1431735" y="-47504"/>
                  <a:pt x="1622659" y="8064"/>
                  <a:pt x="1784109" y="0"/>
                </a:cubicBezTo>
                <a:cubicBezTo>
                  <a:pt x="1906874" y="18017"/>
                  <a:pt x="2280506" y="45743"/>
                  <a:pt x="2543875" y="0"/>
                </a:cubicBezTo>
                <a:cubicBezTo>
                  <a:pt x="2810384" y="-15631"/>
                  <a:pt x="3098523" y="179435"/>
                  <a:pt x="3052662" y="389361"/>
                </a:cubicBezTo>
                <a:cubicBezTo>
                  <a:pt x="3053503" y="547945"/>
                  <a:pt x="3004820" y="789588"/>
                  <a:pt x="3052662" y="975599"/>
                </a:cubicBezTo>
                <a:cubicBezTo>
                  <a:pt x="3102755" y="1213251"/>
                  <a:pt x="3083450" y="1418330"/>
                  <a:pt x="3052662" y="1539290"/>
                </a:cubicBezTo>
                <a:cubicBezTo>
                  <a:pt x="3117612" y="1628981"/>
                  <a:pt x="3120977" y="1917221"/>
                  <a:pt x="3052662" y="2102981"/>
                </a:cubicBezTo>
                <a:cubicBezTo>
                  <a:pt x="3028749" y="2290787"/>
                  <a:pt x="3015223" y="2481012"/>
                  <a:pt x="3052662" y="2644124"/>
                </a:cubicBezTo>
                <a:cubicBezTo>
                  <a:pt x="2976360" y="2765192"/>
                  <a:pt x="2761870" y="3046261"/>
                  <a:pt x="2543875" y="3033485"/>
                </a:cubicBezTo>
                <a:cubicBezTo>
                  <a:pt x="2376724" y="3022693"/>
                  <a:pt x="2120703" y="3028246"/>
                  <a:pt x="1906214" y="3033485"/>
                </a:cubicBezTo>
                <a:cubicBezTo>
                  <a:pt x="1716739" y="3004594"/>
                  <a:pt x="1440031" y="3004721"/>
                  <a:pt x="1288903" y="3033485"/>
                </a:cubicBezTo>
                <a:cubicBezTo>
                  <a:pt x="1108894" y="3020591"/>
                  <a:pt x="1052914" y="3022860"/>
                  <a:pt x="906646" y="3033485"/>
                </a:cubicBezTo>
                <a:cubicBezTo>
                  <a:pt x="756694" y="3017010"/>
                  <a:pt x="650173" y="3019364"/>
                  <a:pt x="508786" y="3033485"/>
                </a:cubicBezTo>
                <a:cubicBezTo>
                  <a:pt x="186439" y="3024815"/>
                  <a:pt x="-16465" y="2828376"/>
                  <a:pt x="0" y="2644124"/>
                </a:cubicBezTo>
                <a:cubicBezTo>
                  <a:pt x="5661" y="2452101"/>
                  <a:pt x="-3241" y="2225296"/>
                  <a:pt x="0" y="2035338"/>
                </a:cubicBezTo>
                <a:cubicBezTo>
                  <a:pt x="-2229" y="1764614"/>
                  <a:pt x="21244" y="1680347"/>
                  <a:pt x="0" y="1494195"/>
                </a:cubicBezTo>
                <a:cubicBezTo>
                  <a:pt x="14045" y="1323338"/>
                  <a:pt x="-12463" y="1095007"/>
                  <a:pt x="0" y="907956"/>
                </a:cubicBezTo>
                <a:cubicBezTo>
                  <a:pt x="10171" y="759371"/>
                  <a:pt x="-8423" y="618800"/>
                  <a:pt x="0" y="389361"/>
                </a:cubicBezTo>
                <a:close/>
              </a:path>
            </a:pathLst>
          </a:custGeom>
          <a:ln w="28575">
            <a:extLst>
              <a:ext uri="{C807C97D-BFC1-408E-A445-0C87EB9F89A2}">
                <ask:lineSketchStyleProps xmlns:ask="http://schemas.microsoft.com/office/drawing/2018/sketchyshapes" sd="2425192044">
                  <a:custGeom>
                    <a:avLst/>
                    <a:gdLst>
                      <a:gd name="connsiteX0" fmla="*/ 0 w 3052662"/>
                      <a:gd name="connsiteY0" fmla="*/ 389361 h 3033485"/>
                      <a:gd name="connsiteX1" fmla="*/ 508786 w 3052662"/>
                      <a:gd name="connsiteY1" fmla="*/ 0 h 3033485"/>
                      <a:gd name="connsiteX2" fmla="*/ 1166798 w 3052662"/>
                      <a:gd name="connsiteY2" fmla="*/ 0 h 3033485"/>
                      <a:gd name="connsiteX3" fmla="*/ 1784109 w 3052662"/>
                      <a:gd name="connsiteY3" fmla="*/ 0 h 3033485"/>
                      <a:gd name="connsiteX4" fmla="*/ 2543875 w 3052662"/>
                      <a:gd name="connsiteY4" fmla="*/ 0 h 3033485"/>
                      <a:gd name="connsiteX5" fmla="*/ 3052662 w 3052662"/>
                      <a:gd name="connsiteY5" fmla="*/ 389361 h 3033485"/>
                      <a:gd name="connsiteX6" fmla="*/ 3052662 w 3052662"/>
                      <a:gd name="connsiteY6" fmla="*/ 975599 h 3033485"/>
                      <a:gd name="connsiteX7" fmla="*/ 3052662 w 3052662"/>
                      <a:gd name="connsiteY7" fmla="*/ 1539290 h 3033485"/>
                      <a:gd name="connsiteX8" fmla="*/ 3052662 w 3052662"/>
                      <a:gd name="connsiteY8" fmla="*/ 2102981 h 3033485"/>
                      <a:gd name="connsiteX9" fmla="*/ 3052662 w 3052662"/>
                      <a:gd name="connsiteY9" fmla="*/ 2644124 h 3033485"/>
                      <a:gd name="connsiteX10" fmla="*/ 2543875 w 3052662"/>
                      <a:gd name="connsiteY10" fmla="*/ 3033485 h 3033485"/>
                      <a:gd name="connsiteX11" fmla="*/ 1906214 w 3052662"/>
                      <a:gd name="connsiteY11" fmla="*/ 3033485 h 3033485"/>
                      <a:gd name="connsiteX12" fmla="*/ 1288903 w 3052662"/>
                      <a:gd name="connsiteY12" fmla="*/ 3033485 h 3033485"/>
                      <a:gd name="connsiteX13" fmla="*/ 906646 w 3052662"/>
                      <a:gd name="connsiteY13" fmla="*/ 3033485 h 3033485"/>
                      <a:gd name="connsiteX14" fmla="*/ 508786 w 3052662"/>
                      <a:gd name="connsiteY14" fmla="*/ 3033485 h 3033485"/>
                      <a:gd name="connsiteX15" fmla="*/ 0 w 3052662"/>
                      <a:gd name="connsiteY15" fmla="*/ 2644124 h 3033485"/>
                      <a:gd name="connsiteX16" fmla="*/ 0 w 3052662"/>
                      <a:gd name="connsiteY16" fmla="*/ 2035338 h 3033485"/>
                      <a:gd name="connsiteX17" fmla="*/ 0 w 3052662"/>
                      <a:gd name="connsiteY17" fmla="*/ 1494195 h 3033485"/>
                      <a:gd name="connsiteX18" fmla="*/ 0 w 3052662"/>
                      <a:gd name="connsiteY18" fmla="*/ 907956 h 3033485"/>
                      <a:gd name="connsiteX19" fmla="*/ 0 w 3052662"/>
                      <a:gd name="connsiteY19" fmla="*/ 389361 h 3033485"/>
                      <a:gd name="connsiteX0" fmla="*/ 0 w 3052662"/>
                      <a:gd name="connsiteY0" fmla="*/ 389361 h 3033485"/>
                      <a:gd name="connsiteX1" fmla="*/ 508786 w 3052662"/>
                      <a:gd name="connsiteY1" fmla="*/ 0 h 3033485"/>
                      <a:gd name="connsiteX2" fmla="*/ 1126096 w 3052662"/>
                      <a:gd name="connsiteY2" fmla="*/ 0 h 3033485"/>
                      <a:gd name="connsiteX3" fmla="*/ 1763758 w 3052662"/>
                      <a:gd name="connsiteY3" fmla="*/ 0 h 3033485"/>
                      <a:gd name="connsiteX4" fmla="*/ 2543875 w 3052662"/>
                      <a:gd name="connsiteY4" fmla="*/ 0 h 3033485"/>
                      <a:gd name="connsiteX5" fmla="*/ 3052662 w 3052662"/>
                      <a:gd name="connsiteY5" fmla="*/ 389361 h 3033485"/>
                      <a:gd name="connsiteX6" fmla="*/ 3052662 w 3052662"/>
                      <a:gd name="connsiteY6" fmla="*/ 885409 h 3033485"/>
                      <a:gd name="connsiteX7" fmla="*/ 3052662 w 3052662"/>
                      <a:gd name="connsiteY7" fmla="*/ 1426552 h 3033485"/>
                      <a:gd name="connsiteX8" fmla="*/ 3052662 w 3052662"/>
                      <a:gd name="connsiteY8" fmla="*/ 1967695 h 3033485"/>
                      <a:gd name="connsiteX9" fmla="*/ 3052662 w 3052662"/>
                      <a:gd name="connsiteY9" fmla="*/ 2644124 h 3033485"/>
                      <a:gd name="connsiteX10" fmla="*/ 2543875 w 3052662"/>
                      <a:gd name="connsiteY10" fmla="*/ 3033485 h 3033485"/>
                      <a:gd name="connsiteX11" fmla="*/ 1926565 w 3052662"/>
                      <a:gd name="connsiteY11" fmla="*/ 3033485 h 3033485"/>
                      <a:gd name="connsiteX12" fmla="*/ 1288903 w 3052662"/>
                      <a:gd name="connsiteY12" fmla="*/ 3033485 h 3033485"/>
                      <a:gd name="connsiteX13" fmla="*/ 508786 w 3052662"/>
                      <a:gd name="connsiteY13" fmla="*/ 3033485 h 3033485"/>
                      <a:gd name="connsiteX14" fmla="*/ 0 w 3052662"/>
                      <a:gd name="connsiteY14" fmla="*/ 2644124 h 3033485"/>
                      <a:gd name="connsiteX15" fmla="*/ 0 w 3052662"/>
                      <a:gd name="connsiteY15" fmla="*/ 2125529 h 3033485"/>
                      <a:gd name="connsiteX16" fmla="*/ 0 w 3052662"/>
                      <a:gd name="connsiteY16" fmla="*/ 1606933 h 3033485"/>
                      <a:gd name="connsiteX17" fmla="*/ 0 w 3052662"/>
                      <a:gd name="connsiteY17" fmla="*/ 1065790 h 3033485"/>
                      <a:gd name="connsiteX18" fmla="*/ 0 w 3052662"/>
                      <a:gd name="connsiteY18" fmla="*/ 389361 h 303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52662" h="3033485" fill="none" extrusionOk="0">
                        <a:moveTo>
                          <a:pt x="0" y="389361"/>
                        </a:moveTo>
                        <a:cubicBezTo>
                          <a:pt x="-25336" y="185320"/>
                          <a:pt x="295178" y="-32262"/>
                          <a:pt x="508786" y="0"/>
                        </a:cubicBezTo>
                        <a:cubicBezTo>
                          <a:pt x="747793" y="12404"/>
                          <a:pt x="908813" y="55951"/>
                          <a:pt x="1166798" y="0"/>
                        </a:cubicBezTo>
                        <a:cubicBezTo>
                          <a:pt x="1425393" y="-39047"/>
                          <a:pt x="1633134" y="-11163"/>
                          <a:pt x="1784109" y="0"/>
                        </a:cubicBezTo>
                        <a:cubicBezTo>
                          <a:pt x="1928922" y="23259"/>
                          <a:pt x="2273643" y="54715"/>
                          <a:pt x="2543875" y="0"/>
                        </a:cubicBezTo>
                        <a:cubicBezTo>
                          <a:pt x="2808560" y="-21799"/>
                          <a:pt x="3098361" y="139073"/>
                          <a:pt x="3052662" y="389361"/>
                        </a:cubicBezTo>
                        <a:cubicBezTo>
                          <a:pt x="3030155" y="529759"/>
                          <a:pt x="3008770" y="746080"/>
                          <a:pt x="3052662" y="975599"/>
                        </a:cubicBezTo>
                        <a:cubicBezTo>
                          <a:pt x="3081810" y="1197809"/>
                          <a:pt x="3066063" y="1418014"/>
                          <a:pt x="3052662" y="1539290"/>
                        </a:cubicBezTo>
                        <a:cubicBezTo>
                          <a:pt x="3068957" y="1639930"/>
                          <a:pt x="3127897" y="1913950"/>
                          <a:pt x="3052662" y="2102981"/>
                        </a:cubicBezTo>
                        <a:cubicBezTo>
                          <a:pt x="3037593" y="2289465"/>
                          <a:pt x="3022159" y="2495299"/>
                          <a:pt x="3052662" y="2644124"/>
                        </a:cubicBezTo>
                        <a:cubicBezTo>
                          <a:pt x="2971942" y="2807978"/>
                          <a:pt x="2777367" y="3066490"/>
                          <a:pt x="2543875" y="3033485"/>
                        </a:cubicBezTo>
                        <a:cubicBezTo>
                          <a:pt x="2347171" y="3012345"/>
                          <a:pt x="2117353" y="3016025"/>
                          <a:pt x="1906214" y="3033485"/>
                        </a:cubicBezTo>
                        <a:cubicBezTo>
                          <a:pt x="1698636" y="3029045"/>
                          <a:pt x="1426183" y="3027769"/>
                          <a:pt x="1288903" y="3033485"/>
                        </a:cubicBezTo>
                        <a:cubicBezTo>
                          <a:pt x="1109071" y="3018277"/>
                          <a:pt x="1050915" y="3028550"/>
                          <a:pt x="906646" y="3033485"/>
                        </a:cubicBezTo>
                        <a:cubicBezTo>
                          <a:pt x="762377" y="3038420"/>
                          <a:pt x="655997" y="3034131"/>
                          <a:pt x="508786" y="3033485"/>
                        </a:cubicBezTo>
                        <a:cubicBezTo>
                          <a:pt x="207419" y="3010660"/>
                          <a:pt x="5958" y="2807508"/>
                          <a:pt x="0" y="2644124"/>
                        </a:cubicBezTo>
                        <a:cubicBezTo>
                          <a:pt x="32959" y="2461901"/>
                          <a:pt x="3297" y="2262437"/>
                          <a:pt x="0" y="2035338"/>
                        </a:cubicBezTo>
                        <a:cubicBezTo>
                          <a:pt x="12472" y="1773462"/>
                          <a:pt x="29046" y="1686531"/>
                          <a:pt x="0" y="1494195"/>
                        </a:cubicBezTo>
                        <a:cubicBezTo>
                          <a:pt x="-13435" y="1343962"/>
                          <a:pt x="-6819" y="1081629"/>
                          <a:pt x="0" y="907956"/>
                        </a:cubicBezTo>
                        <a:cubicBezTo>
                          <a:pt x="30414" y="746075"/>
                          <a:pt x="-1426" y="604611"/>
                          <a:pt x="0" y="389361"/>
                        </a:cubicBezTo>
                        <a:close/>
                      </a:path>
                      <a:path w="3052662" h="3033485" stroke="0" extrusionOk="0">
                        <a:moveTo>
                          <a:pt x="0" y="389361"/>
                        </a:moveTo>
                        <a:cubicBezTo>
                          <a:pt x="-2625" y="185029"/>
                          <a:pt x="252484" y="-7864"/>
                          <a:pt x="508786" y="0"/>
                        </a:cubicBezTo>
                        <a:cubicBezTo>
                          <a:pt x="741819" y="2862"/>
                          <a:pt x="980709" y="-3701"/>
                          <a:pt x="1126096" y="0"/>
                        </a:cubicBezTo>
                        <a:cubicBezTo>
                          <a:pt x="1282375" y="7348"/>
                          <a:pt x="1510321" y="-9646"/>
                          <a:pt x="1763758" y="0"/>
                        </a:cubicBezTo>
                        <a:cubicBezTo>
                          <a:pt x="2077478" y="-24038"/>
                          <a:pt x="2328757" y="-4123"/>
                          <a:pt x="2543875" y="0"/>
                        </a:cubicBezTo>
                        <a:cubicBezTo>
                          <a:pt x="2858987" y="-20053"/>
                          <a:pt x="3015182" y="220205"/>
                          <a:pt x="3052662" y="389361"/>
                        </a:cubicBezTo>
                        <a:cubicBezTo>
                          <a:pt x="3078456" y="533668"/>
                          <a:pt x="3050490" y="652501"/>
                          <a:pt x="3052662" y="885409"/>
                        </a:cubicBezTo>
                        <a:cubicBezTo>
                          <a:pt x="3050529" y="1134365"/>
                          <a:pt x="3078856" y="1279202"/>
                          <a:pt x="3052662" y="1426552"/>
                        </a:cubicBezTo>
                        <a:cubicBezTo>
                          <a:pt x="3064746" y="1585537"/>
                          <a:pt x="3020157" y="1736248"/>
                          <a:pt x="3052662" y="1967695"/>
                        </a:cubicBezTo>
                        <a:cubicBezTo>
                          <a:pt x="3088783" y="2199419"/>
                          <a:pt x="3091285" y="2468426"/>
                          <a:pt x="3052662" y="2644124"/>
                        </a:cubicBezTo>
                        <a:cubicBezTo>
                          <a:pt x="3114715" y="2862633"/>
                          <a:pt x="2811892" y="3033628"/>
                          <a:pt x="2543875" y="3033485"/>
                        </a:cubicBezTo>
                        <a:cubicBezTo>
                          <a:pt x="2253609" y="3027628"/>
                          <a:pt x="2119267" y="3005954"/>
                          <a:pt x="1926565" y="3033485"/>
                        </a:cubicBezTo>
                        <a:cubicBezTo>
                          <a:pt x="1749983" y="3031412"/>
                          <a:pt x="1514081" y="3004914"/>
                          <a:pt x="1288903" y="3033485"/>
                        </a:cubicBezTo>
                        <a:cubicBezTo>
                          <a:pt x="1074731" y="3059961"/>
                          <a:pt x="733681" y="3024709"/>
                          <a:pt x="508786" y="3033485"/>
                        </a:cubicBezTo>
                        <a:cubicBezTo>
                          <a:pt x="213240" y="3043056"/>
                          <a:pt x="13036" y="2831221"/>
                          <a:pt x="0" y="2644124"/>
                        </a:cubicBezTo>
                        <a:cubicBezTo>
                          <a:pt x="22809" y="2403424"/>
                          <a:pt x="13606" y="2380981"/>
                          <a:pt x="0" y="2125529"/>
                        </a:cubicBezTo>
                        <a:cubicBezTo>
                          <a:pt x="-10245" y="1890107"/>
                          <a:pt x="-27460" y="1802427"/>
                          <a:pt x="0" y="1606933"/>
                        </a:cubicBezTo>
                        <a:cubicBezTo>
                          <a:pt x="-11878" y="1436837"/>
                          <a:pt x="-55504" y="1248236"/>
                          <a:pt x="0" y="1065790"/>
                        </a:cubicBezTo>
                        <a:cubicBezTo>
                          <a:pt x="-9941" y="869706"/>
                          <a:pt x="-18622" y="711095"/>
                          <a:pt x="0" y="389361"/>
                        </a:cubicBezTo>
                        <a:close/>
                      </a:path>
                      <a:path w="3052662" h="3033485" fill="none" stroke="0" extrusionOk="0">
                        <a:moveTo>
                          <a:pt x="0" y="389361"/>
                        </a:moveTo>
                        <a:cubicBezTo>
                          <a:pt x="-34572" y="195255"/>
                          <a:pt x="299615" y="-48118"/>
                          <a:pt x="508786" y="0"/>
                        </a:cubicBezTo>
                        <a:cubicBezTo>
                          <a:pt x="745604" y="18820"/>
                          <a:pt x="928571" y="47106"/>
                          <a:pt x="1166798" y="0"/>
                        </a:cubicBezTo>
                        <a:cubicBezTo>
                          <a:pt x="1428227" y="-40590"/>
                          <a:pt x="1637009" y="-7074"/>
                          <a:pt x="1784109" y="0"/>
                        </a:cubicBezTo>
                        <a:cubicBezTo>
                          <a:pt x="1873308" y="9066"/>
                          <a:pt x="2295805" y="2572"/>
                          <a:pt x="2543875" y="0"/>
                        </a:cubicBezTo>
                        <a:cubicBezTo>
                          <a:pt x="2831024" y="26160"/>
                          <a:pt x="3099002" y="198850"/>
                          <a:pt x="3052662" y="389361"/>
                        </a:cubicBezTo>
                        <a:cubicBezTo>
                          <a:pt x="3096919" y="578761"/>
                          <a:pt x="3014116" y="791220"/>
                          <a:pt x="3052662" y="975599"/>
                        </a:cubicBezTo>
                        <a:cubicBezTo>
                          <a:pt x="3114183" y="1207173"/>
                          <a:pt x="3065852" y="1405723"/>
                          <a:pt x="3052662" y="1539290"/>
                        </a:cubicBezTo>
                        <a:cubicBezTo>
                          <a:pt x="3106402" y="1664384"/>
                          <a:pt x="3068342" y="1912191"/>
                          <a:pt x="3052662" y="2102981"/>
                        </a:cubicBezTo>
                        <a:cubicBezTo>
                          <a:pt x="2993188" y="2306145"/>
                          <a:pt x="3030702" y="2501990"/>
                          <a:pt x="3052662" y="2644124"/>
                        </a:cubicBezTo>
                        <a:cubicBezTo>
                          <a:pt x="3025671" y="2809407"/>
                          <a:pt x="2817520" y="3020607"/>
                          <a:pt x="2543875" y="3033485"/>
                        </a:cubicBezTo>
                        <a:cubicBezTo>
                          <a:pt x="2326112" y="3035272"/>
                          <a:pt x="2120276" y="3044771"/>
                          <a:pt x="1906214" y="3033485"/>
                        </a:cubicBezTo>
                        <a:cubicBezTo>
                          <a:pt x="1708070" y="3023703"/>
                          <a:pt x="1438653" y="3015725"/>
                          <a:pt x="1288903" y="3033485"/>
                        </a:cubicBezTo>
                        <a:cubicBezTo>
                          <a:pt x="1151354" y="3044957"/>
                          <a:pt x="1099458" y="3036748"/>
                          <a:pt x="914447" y="3033485"/>
                        </a:cubicBezTo>
                        <a:cubicBezTo>
                          <a:pt x="729436" y="3030222"/>
                          <a:pt x="625381" y="3019738"/>
                          <a:pt x="508786" y="3033485"/>
                        </a:cubicBezTo>
                        <a:cubicBezTo>
                          <a:pt x="202185" y="3050533"/>
                          <a:pt x="12313" y="2860074"/>
                          <a:pt x="0" y="2644124"/>
                        </a:cubicBezTo>
                        <a:cubicBezTo>
                          <a:pt x="21647" y="2462858"/>
                          <a:pt x="-20819" y="2266952"/>
                          <a:pt x="0" y="2035338"/>
                        </a:cubicBezTo>
                        <a:cubicBezTo>
                          <a:pt x="-5970" y="1759450"/>
                          <a:pt x="17238" y="1653974"/>
                          <a:pt x="0" y="1494195"/>
                        </a:cubicBezTo>
                        <a:cubicBezTo>
                          <a:pt x="-21927" y="1316477"/>
                          <a:pt x="-1762" y="1083530"/>
                          <a:pt x="0" y="907956"/>
                        </a:cubicBezTo>
                        <a:cubicBezTo>
                          <a:pt x="-11587" y="749542"/>
                          <a:pt x="-184" y="616204"/>
                          <a:pt x="0" y="389361"/>
                        </a:cubicBezTo>
                        <a:close/>
                      </a:path>
                    </a:pathLst>
                  </a:cu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en-US" sz="2800">
                <a:latin typeface="UTM Avo" panose="02040603050506020204" pitchFamily="18" charset="0"/>
                <a:cs typeface="Arial" panose="020B0604020202020204" pitchFamily="34" charset="0"/>
              </a:rPr>
              <a:t>1. Xếp được các tiếng thành những nhóm đồng nghĩa theo yêu cầu đề bài.</a:t>
            </a:r>
            <a:endParaRPr lang="en-US" sz="2800" b="1" dirty="0">
              <a:latin typeface="UTM Avo" panose="02040603050506020204" pitchFamily="18" charset="0"/>
              <a:cs typeface="Arial" panose="020B0604020202020204" pitchFamily="34" charset="0"/>
            </a:endParaRPr>
          </a:p>
        </p:txBody>
      </p:sp>
      <p:sp>
        <p:nvSpPr>
          <p:cNvPr id="5" name="Rectangle: Rounded Corners 13">
            <a:extLst>
              <a:ext uri="{FF2B5EF4-FFF2-40B4-BE49-F238E27FC236}">
                <a16:creationId xmlns:a16="http://schemas.microsoft.com/office/drawing/2014/main" id="{18EEFDA2-7A2A-47F0-A864-149AB5210D2D}"/>
              </a:ext>
            </a:extLst>
          </p:cNvPr>
          <p:cNvSpPr/>
          <p:nvPr/>
        </p:nvSpPr>
        <p:spPr>
          <a:xfrm>
            <a:off x="4520348" y="2773814"/>
            <a:ext cx="3149715" cy="3033485"/>
          </a:xfrm>
          <a:custGeom>
            <a:avLst/>
            <a:gdLst>
              <a:gd name="connsiteX0" fmla="*/ 0 w 3149715"/>
              <a:gd name="connsiteY0" fmla="*/ 505591 h 3033485"/>
              <a:gd name="connsiteX1" fmla="*/ 505591 w 3149715"/>
              <a:gd name="connsiteY1" fmla="*/ 0 h 3033485"/>
              <a:gd name="connsiteX2" fmla="*/ 1018839 w 3149715"/>
              <a:gd name="connsiteY2" fmla="*/ 0 h 3033485"/>
              <a:gd name="connsiteX3" fmla="*/ 1489316 w 3149715"/>
              <a:gd name="connsiteY3" fmla="*/ 0 h 3033485"/>
              <a:gd name="connsiteX4" fmla="*/ 1959793 w 3149715"/>
              <a:gd name="connsiteY4" fmla="*/ 0 h 3033485"/>
              <a:gd name="connsiteX5" fmla="*/ 2644124 w 3149715"/>
              <a:gd name="connsiteY5" fmla="*/ 0 h 3033485"/>
              <a:gd name="connsiteX6" fmla="*/ 3149715 w 3149715"/>
              <a:gd name="connsiteY6" fmla="*/ 505591 h 3033485"/>
              <a:gd name="connsiteX7" fmla="*/ 3149715 w 3149715"/>
              <a:gd name="connsiteY7" fmla="*/ 1220138 h 3033485"/>
              <a:gd name="connsiteX8" fmla="*/ 3149715 w 3149715"/>
              <a:gd name="connsiteY8" fmla="*/ 1894239 h 3033485"/>
              <a:gd name="connsiteX9" fmla="*/ 3149715 w 3149715"/>
              <a:gd name="connsiteY9" fmla="*/ 2527894 h 3033485"/>
              <a:gd name="connsiteX10" fmla="*/ 2644124 w 3149715"/>
              <a:gd name="connsiteY10" fmla="*/ 3033485 h 3033485"/>
              <a:gd name="connsiteX11" fmla="*/ 2152261 w 3149715"/>
              <a:gd name="connsiteY11" fmla="*/ 3033485 h 3033485"/>
              <a:gd name="connsiteX12" fmla="*/ 1681784 w 3149715"/>
              <a:gd name="connsiteY12" fmla="*/ 3033485 h 3033485"/>
              <a:gd name="connsiteX13" fmla="*/ 1147151 w 3149715"/>
              <a:gd name="connsiteY13" fmla="*/ 3033485 h 3033485"/>
              <a:gd name="connsiteX14" fmla="*/ 505591 w 3149715"/>
              <a:gd name="connsiteY14" fmla="*/ 3033485 h 3033485"/>
              <a:gd name="connsiteX15" fmla="*/ 0 w 3149715"/>
              <a:gd name="connsiteY15" fmla="*/ 2527894 h 3033485"/>
              <a:gd name="connsiteX16" fmla="*/ 0 w 3149715"/>
              <a:gd name="connsiteY16" fmla="*/ 1813347 h 3033485"/>
              <a:gd name="connsiteX17" fmla="*/ 0 w 3149715"/>
              <a:gd name="connsiteY17" fmla="*/ 1119023 h 3033485"/>
              <a:gd name="connsiteX18" fmla="*/ 0 w 3149715"/>
              <a:gd name="connsiteY18" fmla="*/ 505591 h 303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49715" h="3033485" fill="none" extrusionOk="0">
                <a:moveTo>
                  <a:pt x="0" y="505591"/>
                </a:moveTo>
                <a:cubicBezTo>
                  <a:pt x="-44251" y="191288"/>
                  <a:pt x="253522" y="-20385"/>
                  <a:pt x="505591" y="0"/>
                </a:cubicBezTo>
                <a:cubicBezTo>
                  <a:pt x="718541" y="-3081"/>
                  <a:pt x="791716" y="-12638"/>
                  <a:pt x="1018839" y="0"/>
                </a:cubicBezTo>
                <a:cubicBezTo>
                  <a:pt x="1245962" y="12638"/>
                  <a:pt x="1272771" y="8608"/>
                  <a:pt x="1489316" y="0"/>
                </a:cubicBezTo>
                <a:cubicBezTo>
                  <a:pt x="1705861" y="-8608"/>
                  <a:pt x="1731200" y="19468"/>
                  <a:pt x="1959793" y="0"/>
                </a:cubicBezTo>
                <a:cubicBezTo>
                  <a:pt x="2188386" y="-19468"/>
                  <a:pt x="2364906" y="-18043"/>
                  <a:pt x="2644124" y="0"/>
                </a:cubicBezTo>
                <a:cubicBezTo>
                  <a:pt x="2957470" y="-50687"/>
                  <a:pt x="3108546" y="261745"/>
                  <a:pt x="3149715" y="505591"/>
                </a:cubicBezTo>
                <a:cubicBezTo>
                  <a:pt x="3120523" y="714296"/>
                  <a:pt x="3183992" y="884352"/>
                  <a:pt x="3149715" y="1220138"/>
                </a:cubicBezTo>
                <a:cubicBezTo>
                  <a:pt x="3115438" y="1555924"/>
                  <a:pt x="3174304" y="1571305"/>
                  <a:pt x="3149715" y="1894239"/>
                </a:cubicBezTo>
                <a:cubicBezTo>
                  <a:pt x="3125126" y="2217173"/>
                  <a:pt x="3181291" y="2260555"/>
                  <a:pt x="3149715" y="2527894"/>
                </a:cubicBezTo>
                <a:cubicBezTo>
                  <a:pt x="3108589" y="2792128"/>
                  <a:pt x="2915999" y="3003398"/>
                  <a:pt x="2644124" y="3033485"/>
                </a:cubicBezTo>
                <a:cubicBezTo>
                  <a:pt x="2480748" y="3011848"/>
                  <a:pt x="2355861" y="3029561"/>
                  <a:pt x="2152261" y="3033485"/>
                </a:cubicBezTo>
                <a:cubicBezTo>
                  <a:pt x="1948661" y="3037409"/>
                  <a:pt x="1901466" y="3015592"/>
                  <a:pt x="1681784" y="3033485"/>
                </a:cubicBezTo>
                <a:cubicBezTo>
                  <a:pt x="1462102" y="3051378"/>
                  <a:pt x="1354019" y="3019503"/>
                  <a:pt x="1147151" y="3033485"/>
                </a:cubicBezTo>
                <a:cubicBezTo>
                  <a:pt x="940283" y="3047467"/>
                  <a:pt x="689492" y="3025043"/>
                  <a:pt x="505591" y="3033485"/>
                </a:cubicBezTo>
                <a:cubicBezTo>
                  <a:pt x="202059" y="3097086"/>
                  <a:pt x="1097" y="2842260"/>
                  <a:pt x="0" y="2527894"/>
                </a:cubicBezTo>
                <a:cubicBezTo>
                  <a:pt x="34203" y="2249630"/>
                  <a:pt x="-23622" y="2151111"/>
                  <a:pt x="0" y="1813347"/>
                </a:cubicBezTo>
                <a:cubicBezTo>
                  <a:pt x="23622" y="1475583"/>
                  <a:pt x="23961" y="1266422"/>
                  <a:pt x="0" y="1119023"/>
                </a:cubicBezTo>
                <a:cubicBezTo>
                  <a:pt x="-23961" y="971624"/>
                  <a:pt x="-23992" y="741309"/>
                  <a:pt x="0" y="505591"/>
                </a:cubicBezTo>
                <a:close/>
              </a:path>
              <a:path w="3149715" h="3033485" stroke="0" extrusionOk="0">
                <a:moveTo>
                  <a:pt x="0" y="505591"/>
                </a:moveTo>
                <a:cubicBezTo>
                  <a:pt x="-4421" y="235347"/>
                  <a:pt x="235906" y="-7687"/>
                  <a:pt x="505591" y="0"/>
                </a:cubicBezTo>
                <a:cubicBezTo>
                  <a:pt x="612729" y="6116"/>
                  <a:pt x="761643" y="12199"/>
                  <a:pt x="976068" y="0"/>
                </a:cubicBezTo>
                <a:cubicBezTo>
                  <a:pt x="1190493" y="-12199"/>
                  <a:pt x="1284917" y="23784"/>
                  <a:pt x="1467931" y="0"/>
                </a:cubicBezTo>
                <a:cubicBezTo>
                  <a:pt x="1650945" y="-23784"/>
                  <a:pt x="1812158" y="-7069"/>
                  <a:pt x="1981179" y="0"/>
                </a:cubicBezTo>
                <a:cubicBezTo>
                  <a:pt x="2150200" y="7069"/>
                  <a:pt x="2477796" y="-14362"/>
                  <a:pt x="2644124" y="0"/>
                </a:cubicBezTo>
                <a:cubicBezTo>
                  <a:pt x="2923397" y="10861"/>
                  <a:pt x="3170575" y="242609"/>
                  <a:pt x="3149715" y="505591"/>
                </a:cubicBezTo>
                <a:cubicBezTo>
                  <a:pt x="3134005" y="730623"/>
                  <a:pt x="3183021" y="928655"/>
                  <a:pt x="3149715" y="1179692"/>
                </a:cubicBezTo>
                <a:cubicBezTo>
                  <a:pt x="3116409" y="1430729"/>
                  <a:pt x="3182240" y="1636306"/>
                  <a:pt x="3149715" y="1833570"/>
                </a:cubicBezTo>
                <a:cubicBezTo>
                  <a:pt x="3117190" y="2030834"/>
                  <a:pt x="3138683" y="2358046"/>
                  <a:pt x="3149715" y="2527894"/>
                </a:cubicBezTo>
                <a:cubicBezTo>
                  <a:pt x="3179176" y="2816980"/>
                  <a:pt x="2921599" y="3040745"/>
                  <a:pt x="2644124" y="3033485"/>
                </a:cubicBezTo>
                <a:cubicBezTo>
                  <a:pt x="2491771" y="3041830"/>
                  <a:pt x="2289914" y="3028987"/>
                  <a:pt x="2173647" y="3033485"/>
                </a:cubicBezTo>
                <a:cubicBezTo>
                  <a:pt x="2057380" y="3037983"/>
                  <a:pt x="1814217" y="3046489"/>
                  <a:pt x="1681784" y="3033485"/>
                </a:cubicBezTo>
                <a:cubicBezTo>
                  <a:pt x="1549351" y="3020481"/>
                  <a:pt x="1307087" y="3019386"/>
                  <a:pt x="1189922" y="3033485"/>
                </a:cubicBezTo>
                <a:cubicBezTo>
                  <a:pt x="1072757" y="3047584"/>
                  <a:pt x="702451" y="3046151"/>
                  <a:pt x="505591" y="3033485"/>
                </a:cubicBezTo>
                <a:cubicBezTo>
                  <a:pt x="250133" y="3023602"/>
                  <a:pt x="-54808" y="2821912"/>
                  <a:pt x="0" y="2527894"/>
                </a:cubicBezTo>
                <a:cubicBezTo>
                  <a:pt x="-17084" y="2367353"/>
                  <a:pt x="-33271" y="2162135"/>
                  <a:pt x="0" y="1813347"/>
                </a:cubicBezTo>
                <a:cubicBezTo>
                  <a:pt x="33271" y="1464559"/>
                  <a:pt x="5347" y="1402865"/>
                  <a:pt x="0" y="1159469"/>
                </a:cubicBezTo>
                <a:cubicBezTo>
                  <a:pt x="-5347" y="916073"/>
                  <a:pt x="-18129" y="734672"/>
                  <a:pt x="0" y="505591"/>
                </a:cubicBezTo>
                <a:close/>
              </a:path>
            </a:pathLst>
          </a:custGeom>
          <a:ln w="28575">
            <a:extLst>
              <a:ext uri="{C807C97D-BFC1-408E-A445-0C87EB9F89A2}">
                <ask:lineSketchStyleProps xmlns:ask="http://schemas.microsoft.com/office/drawing/2018/sketchyshapes" sd="2425192044">
                  <a:prstGeom prst="round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en-US" sz="2800">
                <a:latin typeface="UTM Avo" panose="02040603050506020204" pitchFamily="18" charset="0"/>
                <a:cs typeface="Arial" panose="020B0604020202020204" pitchFamily="34" charset="0"/>
              </a:rPr>
              <a:t>2. Điền được các tiếng vào chỗ trống sao cho thành câu hoàn chỉnh.</a:t>
            </a:r>
            <a:endParaRPr lang="en-US" sz="2800" dirty="0">
              <a:latin typeface="UTM Avo" panose="02040603050506020204" pitchFamily="18" charset="0"/>
              <a:cs typeface="Arial" panose="020B0604020202020204" pitchFamily="34" charset="0"/>
            </a:endParaRPr>
          </a:p>
        </p:txBody>
      </p:sp>
      <p:sp>
        <p:nvSpPr>
          <p:cNvPr id="6" name="Rectangle: Rounded Corners 14">
            <a:extLst>
              <a:ext uri="{FF2B5EF4-FFF2-40B4-BE49-F238E27FC236}">
                <a16:creationId xmlns:a16="http://schemas.microsoft.com/office/drawing/2014/main" id="{41CC58EF-736F-44C4-AFE7-20B295237BC4}"/>
              </a:ext>
            </a:extLst>
          </p:cNvPr>
          <p:cNvSpPr/>
          <p:nvPr/>
        </p:nvSpPr>
        <p:spPr>
          <a:xfrm>
            <a:off x="8137070" y="2757713"/>
            <a:ext cx="3149715" cy="3033485"/>
          </a:xfrm>
          <a:custGeom>
            <a:avLst/>
            <a:gdLst>
              <a:gd name="connsiteX0" fmla="*/ 0 w 3149715"/>
              <a:gd name="connsiteY0" fmla="*/ 505591 h 3033485"/>
              <a:gd name="connsiteX1" fmla="*/ 505591 w 3149715"/>
              <a:gd name="connsiteY1" fmla="*/ 0 h 3033485"/>
              <a:gd name="connsiteX2" fmla="*/ 1018839 w 3149715"/>
              <a:gd name="connsiteY2" fmla="*/ 0 h 3033485"/>
              <a:gd name="connsiteX3" fmla="*/ 1489316 w 3149715"/>
              <a:gd name="connsiteY3" fmla="*/ 0 h 3033485"/>
              <a:gd name="connsiteX4" fmla="*/ 1959793 w 3149715"/>
              <a:gd name="connsiteY4" fmla="*/ 0 h 3033485"/>
              <a:gd name="connsiteX5" fmla="*/ 2644124 w 3149715"/>
              <a:gd name="connsiteY5" fmla="*/ 0 h 3033485"/>
              <a:gd name="connsiteX6" fmla="*/ 3149715 w 3149715"/>
              <a:gd name="connsiteY6" fmla="*/ 505591 h 3033485"/>
              <a:gd name="connsiteX7" fmla="*/ 3149715 w 3149715"/>
              <a:gd name="connsiteY7" fmla="*/ 1220138 h 3033485"/>
              <a:gd name="connsiteX8" fmla="*/ 3149715 w 3149715"/>
              <a:gd name="connsiteY8" fmla="*/ 1894239 h 3033485"/>
              <a:gd name="connsiteX9" fmla="*/ 3149715 w 3149715"/>
              <a:gd name="connsiteY9" fmla="*/ 2527894 h 3033485"/>
              <a:gd name="connsiteX10" fmla="*/ 2644124 w 3149715"/>
              <a:gd name="connsiteY10" fmla="*/ 3033485 h 3033485"/>
              <a:gd name="connsiteX11" fmla="*/ 2152261 w 3149715"/>
              <a:gd name="connsiteY11" fmla="*/ 3033485 h 3033485"/>
              <a:gd name="connsiteX12" fmla="*/ 1681784 w 3149715"/>
              <a:gd name="connsiteY12" fmla="*/ 3033485 h 3033485"/>
              <a:gd name="connsiteX13" fmla="*/ 1147151 w 3149715"/>
              <a:gd name="connsiteY13" fmla="*/ 3033485 h 3033485"/>
              <a:gd name="connsiteX14" fmla="*/ 505591 w 3149715"/>
              <a:gd name="connsiteY14" fmla="*/ 3033485 h 3033485"/>
              <a:gd name="connsiteX15" fmla="*/ 0 w 3149715"/>
              <a:gd name="connsiteY15" fmla="*/ 2527894 h 3033485"/>
              <a:gd name="connsiteX16" fmla="*/ 0 w 3149715"/>
              <a:gd name="connsiteY16" fmla="*/ 1813347 h 3033485"/>
              <a:gd name="connsiteX17" fmla="*/ 0 w 3149715"/>
              <a:gd name="connsiteY17" fmla="*/ 1119023 h 3033485"/>
              <a:gd name="connsiteX18" fmla="*/ 0 w 3149715"/>
              <a:gd name="connsiteY18" fmla="*/ 505591 h 303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49715" h="3033485" fill="none" extrusionOk="0">
                <a:moveTo>
                  <a:pt x="0" y="505591"/>
                </a:moveTo>
                <a:cubicBezTo>
                  <a:pt x="-44251" y="191288"/>
                  <a:pt x="253522" y="-20385"/>
                  <a:pt x="505591" y="0"/>
                </a:cubicBezTo>
                <a:cubicBezTo>
                  <a:pt x="718541" y="-3081"/>
                  <a:pt x="791716" y="-12638"/>
                  <a:pt x="1018839" y="0"/>
                </a:cubicBezTo>
                <a:cubicBezTo>
                  <a:pt x="1245962" y="12638"/>
                  <a:pt x="1272771" y="8608"/>
                  <a:pt x="1489316" y="0"/>
                </a:cubicBezTo>
                <a:cubicBezTo>
                  <a:pt x="1705861" y="-8608"/>
                  <a:pt x="1731200" y="19468"/>
                  <a:pt x="1959793" y="0"/>
                </a:cubicBezTo>
                <a:cubicBezTo>
                  <a:pt x="2188386" y="-19468"/>
                  <a:pt x="2364906" y="-18043"/>
                  <a:pt x="2644124" y="0"/>
                </a:cubicBezTo>
                <a:cubicBezTo>
                  <a:pt x="2957470" y="-50687"/>
                  <a:pt x="3108546" y="261745"/>
                  <a:pt x="3149715" y="505591"/>
                </a:cubicBezTo>
                <a:cubicBezTo>
                  <a:pt x="3120523" y="714296"/>
                  <a:pt x="3183992" y="884352"/>
                  <a:pt x="3149715" y="1220138"/>
                </a:cubicBezTo>
                <a:cubicBezTo>
                  <a:pt x="3115438" y="1555924"/>
                  <a:pt x="3174304" y="1571305"/>
                  <a:pt x="3149715" y="1894239"/>
                </a:cubicBezTo>
                <a:cubicBezTo>
                  <a:pt x="3125126" y="2217173"/>
                  <a:pt x="3181291" y="2260555"/>
                  <a:pt x="3149715" y="2527894"/>
                </a:cubicBezTo>
                <a:cubicBezTo>
                  <a:pt x="3108589" y="2792128"/>
                  <a:pt x="2915999" y="3003398"/>
                  <a:pt x="2644124" y="3033485"/>
                </a:cubicBezTo>
                <a:cubicBezTo>
                  <a:pt x="2480748" y="3011848"/>
                  <a:pt x="2355861" y="3029561"/>
                  <a:pt x="2152261" y="3033485"/>
                </a:cubicBezTo>
                <a:cubicBezTo>
                  <a:pt x="1948661" y="3037409"/>
                  <a:pt x="1901466" y="3015592"/>
                  <a:pt x="1681784" y="3033485"/>
                </a:cubicBezTo>
                <a:cubicBezTo>
                  <a:pt x="1462102" y="3051378"/>
                  <a:pt x="1354019" y="3019503"/>
                  <a:pt x="1147151" y="3033485"/>
                </a:cubicBezTo>
                <a:cubicBezTo>
                  <a:pt x="940283" y="3047467"/>
                  <a:pt x="689492" y="3025043"/>
                  <a:pt x="505591" y="3033485"/>
                </a:cubicBezTo>
                <a:cubicBezTo>
                  <a:pt x="202059" y="3097086"/>
                  <a:pt x="1097" y="2842260"/>
                  <a:pt x="0" y="2527894"/>
                </a:cubicBezTo>
                <a:cubicBezTo>
                  <a:pt x="34203" y="2249630"/>
                  <a:pt x="-23622" y="2151111"/>
                  <a:pt x="0" y="1813347"/>
                </a:cubicBezTo>
                <a:cubicBezTo>
                  <a:pt x="23622" y="1475583"/>
                  <a:pt x="23961" y="1266422"/>
                  <a:pt x="0" y="1119023"/>
                </a:cubicBezTo>
                <a:cubicBezTo>
                  <a:pt x="-23961" y="971624"/>
                  <a:pt x="-23992" y="741309"/>
                  <a:pt x="0" y="505591"/>
                </a:cubicBezTo>
                <a:close/>
              </a:path>
              <a:path w="3149715" h="3033485" stroke="0" extrusionOk="0">
                <a:moveTo>
                  <a:pt x="0" y="505591"/>
                </a:moveTo>
                <a:cubicBezTo>
                  <a:pt x="-4421" y="235347"/>
                  <a:pt x="235906" y="-7687"/>
                  <a:pt x="505591" y="0"/>
                </a:cubicBezTo>
                <a:cubicBezTo>
                  <a:pt x="612729" y="6116"/>
                  <a:pt x="761643" y="12199"/>
                  <a:pt x="976068" y="0"/>
                </a:cubicBezTo>
                <a:cubicBezTo>
                  <a:pt x="1190493" y="-12199"/>
                  <a:pt x="1284917" y="23784"/>
                  <a:pt x="1467931" y="0"/>
                </a:cubicBezTo>
                <a:cubicBezTo>
                  <a:pt x="1650945" y="-23784"/>
                  <a:pt x="1812158" y="-7069"/>
                  <a:pt x="1981179" y="0"/>
                </a:cubicBezTo>
                <a:cubicBezTo>
                  <a:pt x="2150200" y="7069"/>
                  <a:pt x="2477796" y="-14362"/>
                  <a:pt x="2644124" y="0"/>
                </a:cubicBezTo>
                <a:cubicBezTo>
                  <a:pt x="2923397" y="10861"/>
                  <a:pt x="3170575" y="242609"/>
                  <a:pt x="3149715" y="505591"/>
                </a:cubicBezTo>
                <a:cubicBezTo>
                  <a:pt x="3134005" y="730623"/>
                  <a:pt x="3183021" y="928655"/>
                  <a:pt x="3149715" y="1179692"/>
                </a:cubicBezTo>
                <a:cubicBezTo>
                  <a:pt x="3116409" y="1430729"/>
                  <a:pt x="3182240" y="1636306"/>
                  <a:pt x="3149715" y="1833570"/>
                </a:cubicBezTo>
                <a:cubicBezTo>
                  <a:pt x="3117190" y="2030834"/>
                  <a:pt x="3138683" y="2358046"/>
                  <a:pt x="3149715" y="2527894"/>
                </a:cubicBezTo>
                <a:cubicBezTo>
                  <a:pt x="3179176" y="2816980"/>
                  <a:pt x="2921599" y="3040745"/>
                  <a:pt x="2644124" y="3033485"/>
                </a:cubicBezTo>
                <a:cubicBezTo>
                  <a:pt x="2491771" y="3041830"/>
                  <a:pt x="2289914" y="3028987"/>
                  <a:pt x="2173647" y="3033485"/>
                </a:cubicBezTo>
                <a:cubicBezTo>
                  <a:pt x="2057380" y="3037983"/>
                  <a:pt x="1814217" y="3046489"/>
                  <a:pt x="1681784" y="3033485"/>
                </a:cubicBezTo>
                <a:cubicBezTo>
                  <a:pt x="1549351" y="3020481"/>
                  <a:pt x="1307087" y="3019386"/>
                  <a:pt x="1189922" y="3033485"/>
                </a:cubicBezTo>
                <a:cubicBezTo>
                  <a:pt x="1072757" y="3047584"/>
                  <a:pt x="702451" y="3046151"/>
                  <a:pt x="505591" y="3033485"/>
                </a:cubicBezTo>
                <a:cubicBezTo>
                  <a:pt x="250133" y="3023602"/>
                  <a:pt x="-54808" y="2821912"/>
                  <a:pt x="0" y="2527894"/>
                </a:cubicBezTo>
                <a:cubicBezTo>
                  <a:pt x="-17084" y="2367353"/>
                  <a:pt x="-33271" y="2162135"/>
                  <a:pt x="0" y="1813347"/>
                </a:cubicBezTo>
                <a:cubicBezTo>
                  <a:pt x="33271" y="1464559"/>
                  <a:pt x="5347" y="1402865"/>
                  <a:pt x="0" y="1159469"/>
                </a:cubicBezTo>
                <a:cubicBezTo>
                  <a:pt x="-5347" y="916073"/>
                  <a:pt x="-18129" y="734672"/>
                  <a:pt x="0" y="505591"/>
                </a:cubicBezTo>
                <a:close/>
              </a:path>
            </a:pathLst>
          </a:custGeom>
          <a:ln w="28575">
            <a:extLst>
              <a:ext uri="{C807C97D-BFC1-408E-A445-0C87EB9F89A2}">
                <ask:lineSketchStyleProps xmlns:ask="http://schemas.microsoft.com/office/drawing/2018/sketchyshapes" sd="2425192044">
                  <a:prstGeom prst="roundRect">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algn="ctr"/>
            <a:r>
              <a:rPr lang="en-US" sz="2800">
                <a:latin typeface="UTM Avo" panose="02040603050506020204" pitchFamily="18" charset="0"/>
                <a:cs typeface="Arial" panose="020B0604020202020204" pitchFamily="34" charset="0"/>
              </a:rPr>
              <a:t>3. Đặt được câu theo yêu cầu của đề bài</a:t>
            </a:r>
            <a:endParaRPr lang="en-US" sz="2800" dirty="0">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285436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121F45-C953-42AA-9213-F23CBC0EB6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460" cy="6858000"/>
          </a:xfrm>
          <a:prstGeom prst="rect">
            <a:avLst/>
          </a:prstGeom>
        </p:spPr>
      </p:pic>
      <p:grpSp>
        <p:nvGrpSpPr>
          <p:cNvPr id="5" name="Group 4">
            <a:extLst>
              <a:ext uri="{FF2B5EF4-FFF2-40B4-BE49-F238E27FC236}">
                <a16:creationId xmlns:a16="http://schemas.microsoft.com/office/drawing/2014/main" id="{00ECEA86-8219-4784-8043-E5F067846F07}"/>
              </a:ext>
            </a:extLst>
          </p:cNvPr>
          <p:cNvGrpSpPr/>
          <p:nvPr/>
        </p:nvGrpSpPr>
        <p:grpSpPr>
          <a:xfrm>
            <a:off x="1583602" y="769544"/>
            <a:ext cx="9153808" cy="5106156"/>
            <a:chOff x="1529281" y="479834"/>
            <a:chExt cx="9153808" cy="5106156"/>
          </a:xfrm>
        </p:grpSpPr>
        <p:sp>
          <p:nvSpPr>
            <p:cNvPr id="6" name="Freeform: Shape 5">
              <a:extLst>
                <a:ext uri="{FF2B5EF4-FFF2-40B4-BE49-F238E27FC236}">
                  <a16:creationId xmlns:a16="http://schemas.microsoft.com/office/drawing/2014/main" id="{DBED658C-0483-4813-B8E2-16769C463667}"/>
                </a:ext>
              </a:extLst>
            </p:cNvPr>
            <p:cNvSpPr/>
            <p:nvPr/>
          </p:nvSpPr>
          <p:spPr>
            <a:xfrm>
              <a:off x="1529281" y="479834"/>
              <a:ext cx="9153808" cy="5106156"/>
            </a:xfrm>
            <a:custGeom>
              <a:avLst/>
              <a:gdLst>
                <a:gd name="connsiteX0" fmla="*/ 3061560 w 9797338"/>
                <a:gd name="connsiteY0" fmla="*/ 414608 h 5049983"/>
                <a:gd name="connsiteX1" fmla="*/ 2735635 w 9797338"/>
                <a:gd name="connsiteY1" fmla="*/ 405555 h 5049983"/>
                <a:gd name="connsiteX2" fmla="*/ 2445924 w 9797338"/>
                <a:gd name="connsiteY2" fmla="*/ 414608 h 5049983"/>
                <a:gd name="connsiteX3" fmla="*/ 2282962 w 9797338"/>
                <a:gd name="connsiteY3" fmla="*/ 468929 h 5049983"/>
                <a:gd name="connsiteX4" fmla="*/ 1947984 w 9797338"/>
                <a:gd name="connsiteY4" fmla="*/ 568517 h 5049983"/>
                <a:gd name="connsiteX5" fmla="*/ 1721647 w 9797338"/>
                <a:gd name="connsiteY5" fmla="*/ 704319 h 5049983"/>
                <a:gd name="connsiteX6" fmla="*/ 1640166 w 9797338"/>
                <a:gd name="connsiteY6" fmla="*/ 776747 h 5049983"/>
                <a:gd name="connsiteX7" fmla="*/ 1558685 w 9797338"/>
                <a:gd name="connsiteY7" fmla="*/ 840121 h 5049983"/>
                <a:gd name="connsiteX8" fmla="*/ 1495310 w 9797338"/>
                <a:gd name="connsiteY8" fmla="*/ 930656 h 5049983"/>
                <a:gd name="connsiteX9" fmla="*/ 1486257 w 9797338"/>
                <a:gd name="connsiteY9" fmla="*/ 1048351 h 5049983"/>
                <a:gd name="connsiteX10" fmla="*/ 1477203 w 9797338"/>
                <a:gd name="connsiteY10" fmla="*/ 1075511 h 5049983"/>
                <a:gd name="connsiteX11" fmla="*/ 1413829 w 9797338"/>
                <a:gd name="connsiteY11" fmla="*/ 1102672 h 5049983"/>
                <a:gd name="connsiteX12" fmla="*/ 1115065 w 9797338"/>
                <a:gd name="connsiteY12" fmla="*/ 1193206 h 5049983"/>
                <a:gd name="connsiteX13" fmla="*/ 952102 w 9797338"/>
                <a:gd name="connsiteY13" fmla="*/ 1247527 h 5049983"/>
                <a:gd name="connsiteX14" fmla="*/ 716712 w 9797338"/>
                <a:gd name="connsiteY14" fmla="*/ 1365222 h 5049983"/>
                <a:gd name="connsiteX15" fmla="*/ 508483 w 9797338"/>
                <a:gd name="connsiteY15" fmla="*/ 1482917 h 5049983"/>
                <a:gd name="connsiteX16" fmla="*/ 390788 w 9797338"/>
                <a:gd name="connsiteY16" fmla="*/ 1691147 h 5049983"/>
                <a:gd name="connsiteX17" fmla="*/ 336467 w 9797338"/>
                <a:gd name="connsiteY17" fmla="*/ 1863163 h 5049983"/>
                <a:gd name="connsiteX18" fmla="*/ 354574 w 9797338"/>
                <a:gd name="connsiteY18" fmla="*/ 2261515 h 5049983"/>
                <a:gd name="connsiteX19" fmla="*/ 372681 w 9797338"/>
                <a:gd name="connsiteY19" fmla="*/ 2306783 h 5049983"/>
                <a:gd name="connsiteX20" fmla="*/ 309306 w 9797338"/>
                <a:gd name="connsiteY20" fmla="*/ 2342996 h 5049983"/>
                <a:gd name="connsiteX21" fmla="*/ 101077 w 9797338"/>
                <a:gd name="connsiteY21" fmla="*/ 2560280 h 5049983"/>
                <a:gd name="connsiteX22" fmla="*/ 46756 w 9797338"/>
                <a:gd name="connsiteY22" fmla="*/ 2668921 h 5049983"/>
                <a:gd name="connsiteX23" fmla="*/ 1489 w 9797338"/>
                <a:gd name="connsiteY23" fmla="*/ 2922418 h 5049983"/>
                <a:gd name="connsiteX24" fmla="*/ 10542 w 9797338"/>
                <a:gd name="connsiteY24" fmla="*/ 3293610 h 5049983"/>
                <a:gd name="connsiteX25" fmla="*/ 137291 w 9797338"/>
                <a:gd name="connsiteY25" fmla="*/ 3601428 h 5049983"/>
                <a:gd name="connsiteX26" fmla="*/ 227825 w 9797338"/>
                <a:gd name="connsiteY26" fmla="*/ 3719123 h 5049983"/>
                <a:gd name="connsiteX27" fmla="*/ 499429 w 9797338"/>
                <a:gd name="connsiteY27" fmla="*/ 4045048 h 5049983"/>
                <a:gd name="connsiteX28" fmla="*/ 626178 w 9797338"/>
                <a:gd name="connsiteY28" fmla="*/ 4135583 h 5049983"/>
                <a:gd name="connsiteX29" fmla="*/ 761980 w 9797338"/>
                <a:gd name="connsiteY29" fmla="*/ 4244224 h 5049983"/>
                <a:gd name="connsiteX30" fmla="*/ 1060744 w 9797338"/>
                <a:gd name="connsiteY30" fmla="*/ 4361919 h 5049983"/>
                <a:gd name="connsiteX31" fmla="*/ 1495310 w 9797338"/>
                <a:gd name="connsiteY31" fmla="*/ 4488668 h 5049983"/>
                <a:gd name="connsiteX32" fmla="*/ 1938930 w 9797338"/>
                <a:gd name="connsiteY32" fmla="*/ 4524882 h 5049983"/>
                <a:gd name="connsiteX33" fmla="*/ 2183374 w 9797338"/>
                <a:gd name="connsiteY33" fmla="*/ 4570149 h 5049983"/>
                <a:gd name="connsiteX34" fmla="*/ 2246748 w 9797338"/>
                <a:gd name="connsiteY34" fmla="*/ 4660684 h 5049983"/>
                <a:gd name="connsiteX35" fmla="*/ 2301069 w 9797338"/>
                <a:gd name="connsiteY35" fmla="*/ 4715004 h 5049983"/>
                <a:gd name="connsiteX36" fmla="*/ 2536459 w 9797338"/>
                <a:gd name="connsiteY36" fmla="*/ 4841753 h 5049983"/>
                <a:gd name="connsiteX37" fmla="*/ 3133988 w 9797338"/>
                <a:gd name="connsiteY37" fmla="*/ 4968501 h 5049983"/>
                <a:gd name="connsiteX38" fmla="*/ 3758677 w 9797338"/>
                <a:gd name="connsiteY38" fmla="*/ 5049983 h 5049983"/>
                <a:gd name="connsiteX39" fmla="*/ 4519168 w 9797338"/>
                <a:gd name="connsiteY39" fmla="*/ 5040929 h 5049983"/>
                <a:gd name="connsiteX40" fmla="*/ 4664023 w 9797338"/>
                <a:gd name="connsiteY40" fmla="*/ 5013769 h 5049983"/>
                <a:gd name="connsiteX41" fmla="*/ 4808879 w 9797338"/>
                <a:gd name="connsiteY41" fmla="*/ 4941341 h 5049983"/>
                <a:gd name="connsiteX42" fmla="*/ 5207231 w 9797338"/>
                <a:gd name="connsiteY42" fmla="*/ 4814592 h 5049983"/>
                <a:gd name="connsiteX43" fmla="*/ 5261552 w 9797338"/>
                <a:gd name="connsiteY43" fmla="*/ 4787432 h 5049983"/>
                <a:gd name="connsiteX44" fmla="*/ 5397354 w 9797338"/>
                <a:gd name="connsiteY44" fmla="*/ 4742165 h 5049983"/>
                <a:gd name="connsiteX45" fmla="*/ 5877188 w 9797338"/>
                <a:gd name="connsiteY45" fmla="*/ 4868913 h 5049983"/>
                <a:gd name="connsiteX46" fmla="*/ 6103524 w 9797338"/>
                <a:gd name="connsiteY46" fmla="*/ 4887020 h 5049983"/>
                <a:gd name="connsiteX47" fmla="*/ 7325742 w 9797338"/>
                <a:gd name="connsiteY47" fmla="*/ 4868913 h 5049983"/>
                <a:gd name="connsiteX48" fmla="*/ 7624506 w 9797338"/>
                <a:gd name="connsiteY48" fmla="*/ 4814592 h 5049983"/>
                <a:gd name="connsiteX49" fmla="*/ 7896110 w 9797338"/>
                <a:gd name="connsiteY49" fmla="*/ 4751218 h 5049983"/>
                <a:gd name="connsiteX50" fmla="*/ 7968538 w 9797338"/>
                <a:gd name="connsiteY50" fmla="*/ 4705951 h 5049983"/>
                <a:gd name="connsiteX51" fmla="*/ 8149607 w 9797338"/>
                <a:gd name="connsiteY51" fmla="*/ 4506775 h 5049983"/>
                <a:gd name="connsiteX52" fmla="*/ 8222035 w 9797338"/>
                <a:gd name="connsiteY52" fmla="*/ 4461507 h 5049983"/>
                <a:gd name="connsiteX53" fmla="*/ 8783350 w 9797338"/>
                <a:gd name="connsiteY53" fmla="*/ 4434347 h 5049983"/>
                <a:gd name="connsiteX54" fmla="*/ 8855778 w 9797338"/>
                <a:gd name="connsiteY54" fmla="*/ 4407187 h 5049983"/>
                <a:gd name="connsiteX55" fmla="*/ 9163595 w 9797338"/>
                <a:gd name="connsiteY55" fmla="*/ 4298545 h 5049983"/>
                <a:gd name="connsiteX56" fmla="*/ 9389932 w 9797338"/>
                <a:gd name="connsiteY56" fmla="*/ 4072208 h 5049983"/>
                <a:gd name="connsiteX57" fmla="*/ 9480467 w 9797338"/>
                <a:gd name="connsiteY57" fmla="*/ 3927353 h 5049983"/>
                <a:gd name="connsiteX58" fmla="*/ 9607215 w 9797338"/>
                <a:gd name="connsiteY58" fmla="*/ 3755337 h 5049983"/>
                <a:gd name="connsiteX59" fmla="*/ 9770178 w 9797338"/>
                <a:gd name="connsiteY59" fmla="*/ 3429412 h 5049983"/>
                <a:gd name="connsiteX60" fmla="*/ 9797338 w 9797338"/>
                <a:gd name="connsiteY60" fmla="*/ 3302664 h 5049983"/>
                <a:gd name="connsiteX61" fmla="*/ 9770178 w 9797338"/>
                <a:gd name="connsiteY61" fmla="*/ 2931472 h 5049983"/>
                <a:gd name="connsiteX62" fmla="*/ 9652483 w 9797338"/>
                <a:gd name="connsiteY62" fmla="*/ 2804723 h 5049983"/>
                <a:gd name="connsiteX63" fmla="*/ 9543841 w 9797338"/>
                <a:gd name="connsiteY63" fmla="*/ 2705135 h 5049983"/>
                <a:gd name="connsiteX64" fmla="*/ 9398986 w 9797338"/>
                <a:gd name="connsiteY64" fmla="*/ 2623654 h 5049983"/>
                <a:gd name="connsiteX65" fmla="*/ 9208863 w 9797338"/>
                <a:gd name="connsiteY65" fmla="*/ 2569333 h 5049983"/>
                <a:gd name="connsiteX66" fmla="*/ 8991580 w 9797338"/>
                <a:gd name="connsiteY66" fmla="*/ 2533119 h 5049983"/>
                <a:gd name="connsiteX67" fmla="*/ 9091168 w 9797338"/>
                <a:gd name="connsiteY67" fmla="*/ 2306783 h 5049983"/>
                <a:gd name="connsiteX68" fmla="*/ 9136435 w 9797338"/>
                <a:gd name="connsiteY68" fmla="*/ 2134767 h 5049983"/>
                <a:gd name="connsiteX69" fmla="*/ 9100221 w 9797338"/>
                <a:gd name="connsiteY69" fmla="*/ 1609666 h 5049983"/>
                <a:gd name="connsiteX70" fmla="*/ 9009687 w 9797338"/>
                <a:gd name="connsiteY70" fmla="*/ 1464810 h 5049983"/>
                <a:gd name="connsiteX71" fmla="*/ 8810510 w 9797338"/>
                <a:gd name="connsiteY71" fmla="*/ 1283741 h 5049983"/>
                <a:gd name="connsiteX72" fmla="*/ 8710922 w 9797338"/>
                <a:gd name="connsiteY72" fmla="*/ 1238474 h 5049983"/>
                <a:gd name="connsiteX73" fmla="*/ 8231089 w 9797338"/>
                <a:gd name="connsiteY73" fmla="*/ 1166046 h 5049983"/>
                <a:gd name="connsiteX74" fmla="*/ 7669774 w 9797338"/>
                <a:gd name="connsiteY74" fmla="*/ 1084565 h 5049983"/>
                <a:gd name="connsiteX75" fmla="*/ 7696934 w 9797338"/>
                <a:gd name="connsiteY75" fmla="*/ 1003084 h 5049983"/>
                <a:gd name="connsiteX76" fmla="*/ 7579239 w 9797338"/>
                <a:gd name="connsiteY76" fmla="*/ 559464 h 5049983"/>
                <a:gd name="connsiteX77" fmla="*/ 7235207 w 9797338"/>
                <a:gd name="connsiteY77" fmla="*/ 242592 h 5049983"/>
                <a:gd name="connsiteX78" fmla="*/ 7054138 w 9797338"/>
                <a:gd name="connsiteY78" fmla="*/ 133951 h 5049983"/>
                <a:gd name="connsiteX79" fmla="*/ 6746320 w 9797338"/>
                <a:gd name="connsiteY79" fmla="*/ 25309 h 5049983"/>
                <a:gd name="connsiteX80" fmla="*/ 6438502 w 9797338"/>
                <a:gd name="connsiteY80" fmla="*/ 7202 h 5049983"/>
                <a:gd name="connsiteX81" fmla="*/ 5759493 w 9797338"/>
                <a:gd name="connsiteY81" fmla="*/ 16256 h 5049983"/>
                <a:gd name="connsiteX82" fmla="*/ 5243445 w 9797338"/>
                <a:gd name="connsiteY82" fmla="*/ 179218 h 5049983"/>
                <a:gd name="connsiteX83" fmla="*/ 5026162 w 9797338"/>
                <a:gd name="connsiteY83" fmla="*/ 242592 h 5049983"/>
                <a:gd name="connsiteX84" fmla="*/ 4709291 w 9797338"/>
                <a:gd name="connsiteY84" fmla="*/ 360287 h 5049983"/>
                <a:gd name="connsiteX85" fmla="*/ 4528221 w 9797338"/>
                <a:gd name="connsiteY85" fmla="*/ 161111 h 5049983"/>
                <a:gd name="connsiteX86" fmla="*/ 4329045 w 9797338"/>
                <a:gd name="connsiteY86" fmla="*/ 88684 h 5049983"/>
                <a:gd name="connsiteX87" fmla="*/ 4193243 w 9797338"/>
                <a:gd name="connsiteY87" fmla="*/ 79630 h 5049983"/>
                <a:gd name="connsiteX88" fmla="*/ 4003120 w 9797338"/>
                <a:gd name="connsiteY88" fmla="*/ 61523 h 5049983"/>
                <a:gd name="connsiteX89" fmla="*/ 3541394 w 9797338"/>
                <a:gd name="connsiteY89" fmla="*/ 97737 h 5049983"/>
                <a:gd name="connsiteX90" fmla="*/ 3405592 w 9797338"/>
                <a:gd name="connsiteY90" fmla="*/ 124897 h 5049983"/>
                <a:gd name="connsiteX91" fmla="*/ 3342217 w 9797338"/>
                <a:gd name="connsiteY91" fmla="*/ 152058 h 5049983"/>
                <a:gd name="connsiteX92" fmla="*/ 3260736 w 9797338"/>
                <a:gd name="connsiteY92" fmla="*/ 206379 h 5049983"/>
                <a:gd name="connsiteX93" fmla="*/ 3197362 w 9797338"/>
                <a:gd name="connsiteY93" fmla="*/ 233539 h 5049983"/>
                <a:gd name="connsiteX94" fmla="*/ 3170201 w 9797338"/>
                <a:gd name="connsiteY94" fmla="*/ 269753 h 5049983"/>
                <a:gd name="connsiteX95" fmla="*/ 3097774 w 9797338"/>
                <a:gd name="connsiteY95" fmla="*/ 342181 h 5049983"/>
                <a:gd name="connsiteX96" fmla="*/ 3088720 w 9797338"/>
                <a:gd name="connsiteY96" fmla="*/ 369341 h 5049983"/>
                <a:gd name="connsiteX97" fmla="*/ 3061560 w 9797338"/>
                <a:gd name="connsiteY97" fmla="*/ 414608 h 50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797338" h="5049983">
                  <a:moveTo>
                    <a:pt x="3061560" y="414608"/>
                  </a:moveTo>
                  <a:cubicBezTo>
                    <a:pt x="3002713" y="420644"/>
                    <a:pt x="2844319" y="405555"/>
                    <a:pt x="2735635" y="405555"/>
                  </a:cubicBezTo>
                  <a:cubicBezTo>
                    <a:pt x="2639018" y="405555"/>
                    <a:pt x="2541608" y="401212"/>
                    <a:pt x="2445924" y="414608"/>
                  </a:cubicBezTo>
                  <a:cubicBezTo>
                    <a:pt x="2389218" y="422547"/>
                    <a:pt x="2337722" y="452197"/>
                    <a:pt x="2282962" y="468929"/>
                  </a:cubicBezTo>
                  <a:cubicBezTo>
                    <a:pt x="2185832" y="498608"/>
                    <a:pt x="2041755" y="531009"/>
                    <a:pt x="1947984" y="568517"/>
                  </a:cubicBezTo>
                  <a:cubicBezTo>
                    <a:pt x="1899813" y="587785"/>
                    <a:pt x="1753338" y="680895"/>
                    <a:pt x="1721647" y="704319"/>
                  </a:cubicBezTo>
                  <a:cubicBezTo>
                    <a:pt x="1692424" y="725919"/>
                    <a:pt x="1668083" y="753483"/>
                    <a:pt x="1640166" y="776747"/>
                  </a:cubicBezTo>
                  <a:cubicBezTo>
                    <a:pt x="1613733" y="798775"/>
                    <a:pt x="1583899" y="816708"/>
                    <a:pt x="1558685" y="840121"/>
                  </a:cubicBezTo>
                  <a:cubicBezTo>
                    <a:pt x="1518433" y="877498"/>
                    <a:pt x="1516138" y="888999"/>
                    <a:pt x="1495310" y="930656"/>
                  </a:cubicBezTo>
                  <a:cubicBezTo>
                    <a:pt x="1492292" y="969888"/>
                    <a:pt x="1491137" y="1009307"/>
                    <a:pt x="1486257" y="1048351"/>
                  </a:cubicBezTo>
                  <a:cubicBezTo>
                    <a:pt x="1485073" y="1057820"/>
                    <a:pt x="1484837" y="1069785"/>
                    <a:pt x="1477203" y="1075511"/>
                  </a:cubicBezTo>
                  <a:cubicBezTo>
                    <a:pt x="1458817" y="1089301"/>
                    <a:pt x="1435687" y="1095568"/>
                    <a:pt x="1413829" y="1102672"/>
                  </a:cubicBezTo>
                  <a:cubicBezTo>
                    <a:pt x="1314864" y="1134836"/>
                    <a:pt x="1214354" y="1162057"/>
                    <a:pt x="1115065" y="1193206"/>
                  </a:cubicBezTo>
                  <a:cubicBezTo>
                    <a:pt x="1060431" y="1210346"/>
                    <a:pt x="1003316" y="1221920"/>
                    <a:pt x="952102" y="1247527"/>
                  </a:cubicBezTo>
                  <a:cubicBezTo>
                    <a:pt x="873639" y="1286759"/>
                    <a:pt x="791935" y="1320088"/>
                    <a:pt x="716712" y="1365222"/>
                  </a:cubicBezTo>
                  <a:cubicBezTo>
                    <a:pt x="557765" y="1460590"/>
                    <a:pt x="628127" y="1423094"/>
                    <a:pt x="508483" y="1482917"/>
                  </a:cubicBezTo>
                  <a:cubicBezTo>
                    <a:pt x="450205" y="1564505"/>
                    <a:pt x="436629" y="1576545"/>
                    <a:pt x="390788" y="1691147"/>
                  </a:cubicBezTo>
                  <a:cubicBezTo>
                    <a:pt x="368456" y="1746976"/>
                    <a:pt x="354574" y="1805824"/>
                    <a:pt x="336467" y="1863163"/>
                  </a:cubicBezTo>
                  <a:cubicBezTo>
                    <a:pt x="325376" y="2062784"/>
                    <a:pt x="317773" y="2033350"/>
                    <a:pt x="354574" y="2261515"/>
                  </a:cubicBezTo>
                  <a:cubicBezTo>
                    <a:pt x="357162" y="2277559"/>
                    <a:pt x="366645" y="2291694"/>
                    <a:pt x="372681" y="2306783"/>
                  </a:cubicBezTo>
                  <a:cubicBezTo>
                    <a:pt x="351556" y="2318854"/>
                    <a:pt x="329355" y="2329212"/>
                    <a:pt x="309306" y="2342996"/>
                  </a:cubicBezTo>
                  <a:cubicBezTo>
                    <a:pt x="230641" y="2397078"/>
                    <a:pt x="142932" y="2476571"/>
                    <a:pt x="101077" y="2560280"/>
                  </a:cubicBezTo>
                  <a:lnTo>
                    <a:pt x="46756" y="2668921"/>
                  </a:lnTo>
                  <a:cubicBezTo>
                    <a:pt x="34033" y="2728293"/>
                    <a:pt x="2612" y="2860664"/>
                    <a:pt x="1489" y="2922418"/>
                  </a:cubicBezTo>
                  <a:cubicBezTo>
                    <a:pt x="-761" y="3046165"/>
                    <a:pt x="-2193" y="3170500"/>
                    <a:pt x="10542" y="3293610"/>
                  </a:cubicBezTo>
                  <a:cubicBezTo>
                    <a:pt x="20663" y="3391446"/>
                    <a:pt x="86720" y="3521579"/>
                    <a:pt x="137291" y="3601428"/>
                  </a:cubicBezTo>
                  <a:cubicBezTo>
                    <a:pt x="163774" y="3643243"/>
                    <a:pt x="198904" y="3678955"/>
                    <a:pt x="227825" y="3719123"/>
                  </a:cubicBezTo>
                  <a:cubicBezTo>
                    <a:pt x="319128" y="3845933"/>
                    <a:pt x="351268" y="3939218"/>
                    <a:pt x="499429" y="4045048"/>
                  </a:cubicBezTo>
                  <a:cubicBezTo>
                    <a:pt x="541679" y="4075226"/>
                    <a:pt x="584813" y="4104203"/>
                    <a:pt x="626178" y="4135583"/>
                  </a:cubicBezTo>
                  <a:cubicBezTo>
                    <a:pt x="672363" y="4170619"/>
                    <a:pt x="713005" y="4213207"/>
                    <a:pt x="761980" y="4244224"/>
                  </a:cubicBezTo>
                  <a:cubicBezTo>
                    <a:pt x="838126" y="4292450"/>
                    <a:pt x="978247" y="4336920"/>
                    <a:pt x="1060744" y="4361919"/>
                  </a:cubicBezTo>
                  <a:cubicBezTo>
                    <a:pt x="1205150" y="4405679"/>
                    <a:pt x="1345584" y="4469953"/>
                    <a:pt x="1495310" y="4488668"/>
                  </a:cubicBezTo>
                  <a:cubicBezTo>
                    <a:pt x="1787517" y="4525193"/>
                    <a:pt x="1639661" y="4512910"/>
                    <a:pt x="1938930" y="4524882"/>
                  </a:cubicBezTo>
                  <a:cubicBezTo>
                    <a:pt x="2020411" y="4539971"/>
                    <a:pt x="2107558" y="4536701"/>
                    <a:pt x="2183374" y="4570149"/>
                  </a:cubicBezTo>
                  <a:cubicBezTo>
                    <a:pt x="2217077" y="4585018"/>
                    <a:pt x="2223519" y="4632094"/>
                    <a:pt x="2246748" y="4660684"/>
                  </a:cubicBezTo>
                  <a:cubicBezTo>
                    <a:pt x="2262896" y="4680558"/>
                    <a:pt x="2281073" y="4699008"/>
                    <a:pt x="2301069" y="4715004"/>
                  </a:cubicBezTo>
                  <a:cubicBezTo>
                    <a:pt x="2363118" y="4764643"/>
                    <a:pt x="2468712" y="4818189"/>
                    <a:pt x="2536459" y="4841753"/>
                  </a:cubicBezTo>
                  <a:cubicBezTo>
                    <a:pt x="2782480" y="4927326"/>
                    <a:pt x="2865858" y="4920752"/>
                    <a:pt x="3133988" y="4968501"/>
                  </a:cubicBezTo>
                  <a:cubicBezTo>
                    <a:pt x="3616895" y="5054498"/>
                    <a:pt x="3296210" y="5021955"/>
                    <a:pt x="3758677" y="5049983"/>
                  </a:cubicBezTo>
                  <a:lnTo>
                    <a:pt x="4519168" y="5040929"/>
                  </a:lnTo>
                  <a:cubicBezTo>
                    <a:pt x="4568255" y="5038966"/>
                    <a:pt x="4617565" y="5029739"/>
                    <a:pt x="4664023" y="5013769"/>
                  </a:cubicBezTo>
                  <a:cubicBezTo>
                    <a:pt x="4715076" y="4996220"/>
                    <a:pt x="4759011" y="4962018"/>
                    <a:pt x="4808879" y="4941341"/>
                  </a:cubicBezTo>
                  <a:cubicBezTo>
                    <a:pt x="5130840" y="4807845"/>
                    <a:pt x="4928212" y="4903878"/>
                    <a:pt x="5207231" y="4814592"/>
                  </a:cubicBezTo>
                  <a:cubicBezTo>
                    <a:pt x="5226512" y="4808422"/>
                    <a:pt x="5242634" y="4794639"/>
                    <a:pt x="5261552" y="4787432"/>
                  </a:cubicBezTo>
                  <a:cubicBezTo>
                    <a:pt x="5306142" y="4770446"/>
                    <a:pt x="5397354" y="4742165"/>
                    <a:pt x="5397354" y="4742165"/>
                  </a:cubicBezTo>
                  <a:cubicBezTo>
                    <a:pt x="5583238" y="4801310"/>
                    <a:pt x="5672676" y="4836045"/>
                    <a:pt x="5877188" y="4868913"/>
                  </a:cubicBezTo>
                  <a:cubicBezTo>
                    <a:pt x="5951915" y="4880923"/>
                    <a:pt x="6028079" y="4880984"/>
                    <a:pt x="6103524" y="4887020"/>
                  </a:cubicBezTo>
                  <a:cubicBezTo>
                    <a:pt x="6510930" y="4880984"/>
                    <a:pt x="6918752" y="4888294"/>
                    <a:pt x="7325742" y="4868913"/>
                  </a:cubicBezTo>
                  <a:cubicBezTo>
                    <a:pt x="7426848" y="4864098"/>
                    <a:pt x="7525374" y="4835048"/>
                    <a:pt x="7624506" y="4814592"/>
                  </a:cubicBezTo>
                  <a:cubicBezTo>
                    <a:pt x="7715554" y="4795804"/>
                    <a:pt x="7896110" y="4751218"/>
                    <a:pt x="7896110" y="4751218"/>
                  </a:cubicBezTo>
                  <a:cubicBezTo>
                    <a:pt x="7920253" y="4736129"/>
                    <a:pt x="7947806" y="4725463"/>
                    <a:pt x="7968538" y="4705951"/>
                  </a:cubicBezTo>
                  <a:cubicBezTo>
                    <a:pt x="8206071" y="4482391"/>
                    <a:pt x="7881423" y="4732615"/>
                    <a:pt x="8149607" y="4506775"/>
                  </a:cubicBezTo>
                  <a:cubicBezTo>
                    <a:pt x="8171384" y="4488436"/>
                    <a:pt x="8193749" y="4464740"/>
                    <a:pt x="8222035" y="4461507"/>
                  </a:cubicBezTo>
                  <a:cubicBezTo>
                    <a:pt x="8408147" y="4440237"/>
                    <a:pt x="8596245" y="4443400"/>
                    <a:pt x="8783350" y="4434347"/>
                  </a:cubicBezTo>
                  <a:cubicBezTo>
                    <a:pt x="8807493" y="4425294"/>
                    <a:pt x="8830922" y="4414044"/>
                    <a:pt x="8855778" y="4407187"/>
                  </a:cubicBezTo>
                  <a:cubicBezTo>
                    <a:pt x="9009101" y="4364891"/>
                    <a:pt x="9043358" y="4383713"/>
                    <a:pt x="9163595" y="4298545"/>
                  </a:cubicBezTo>
                  <a:cubicBezTo>
                    <a:pt x="9215916" y="4261485"/>
                    <a:pt x="9361050" y="4109514"/>
                    <a:pt x="9389932" y="4072208"/>
                  </a:cubicBezTo>
                  <a:cubicBezTo>
                    <a:pt x="9424789" y="4027184"/>
                    <a:pt x="9448266" y="3974313"/>
                    <a:pt x="9480467" y="3927353"/>
                  </a:cubicBezTo>
                  <a:cubicBezTo>
                    <a:pt x="9520746" y="3868613"/>
                    <a:pt x="9568070" y="3814838"/>
                    <a:pt x="9607215" y="3755337"/>
                  </a:cubicBezTo>
                  <a:cubicBezTo>
                    <a:pt x="9672926" y="3655455"/>
                    <a:pt x="9733223" y="3543971"/>
                    <a:pt x="9770178" y="3429412"/>
                  </a:cubicBezTo>
                  <a:cubicBezTo>
                    <a:pt x="9783443" y="3388290"/>
                    <a:pt x="9788285" y="3344913"/>
                    <a:pt x="9797338" y="3302664"/>
                  </a:cubicBezTo>
                  <a:cubicBezTo>
                    <a:pt x="9788285" y="3178933"/>
                    <a:pt x="9804832" y="3050595"/>
                    <a:pt x="9770178" y="2931472"/>
                  </a:cubicBezTo>
                  <a:cubicBezTo>
                    <a:pt x="9754073" y="2876111"/>
                    <a:pt x="9693252" y="2845492"/>
                    <a:pt x="9652483" y="2804723"/>
                  </a:cubicBezTo>
                  <a:cubicBezTo>
                    <a:pt x="9617745" y="2769985"/>
                    <a:pt x="9583817" y="2733689"/>
                    <a:pt x="9543841" y="2705135"/>
                  </a:cubicBezTo>
                  <a:cubicBezTo>
                    <a:pt x="9498760" y="2672935"/>
                    <a:pt x="9449741" y="2645859"/>
                    <a:pt x="9398986" y="2623654"/>
                  </a:cubicBezTo>
                  <a:cubicBezTo>
                    <a:pt x="9308840" y="2584215"/>
                    <a:pt x="9282626" y="2585140"/>
                    <a:pt x="9208863" y="2569333"/>
                  </a:cubicBezTo>
                  <a:cubicBezTo>
                    <a:pt x="9070450" y="2539672"/>
                    <a:pt x="9175234" y="2557606"/>
                    <a:pt x="8991580" y="2533119"/>
                  </a:cubicBezTo>
                  <a:cubicBezTo>
                    <a:pt x="9036850" y="2306770"/>
                    <a:pt x="8965018" y="2613149"/>
                    <a:pt x="9091168" y="2306783"/>
                  </a:cubicBezTo>
                  <a:cubicBezTo>
                    <a:pt x="9113743" y="2251958"/>
                    <a:pt x="9121346" y="2192106"/>
                    <a:pt x="9136435" y="2134767"/>
                  </a:cubicBezTo>
                  <a:cubicBezTo>
                    <a:pt x="9149856" y="1933460"/>
                    <a:pt x="9163179" y="1857299"/>
                    <a:pt x="9100221" y="1609666"/>
                  </a:cubicBezTo>
                  <a:cubicBezTo>
                    <a:pt x="9086191" y="1554481"/>
                    <a:pt x="9043083" y="1510928"/>
                    <a:pt x="9009687" y="1464810"/>
                  </a:cubicBezTo>
                  <a:cubicBezTo>
                    <a:pt x="8934792" y="1361383"/>
                    <a:pt x="8915089" y="1340784"/>
                    <a:pt x="8810510" y="1283741"/>
                  </a:cubicBezTo>
                  <a:cubicBezTo>
                    <a:pt x="8778498" y="1266280"/>
                    <a:pt x="8746186" y="1247754"/>
                    <a:pt x="8710922" y="1238474"/>
                  </a:cubicBezTo>
                  <a:cubicBezTo>
                    <a:pt x="8531736" y="1191319"/>
                    <a:pt x="8412575" y="1190794"/>
                    <a:pt x="8231089" y="1166046"/>
                  </a:cubicBezTo>
                  <a:lnTo>
                    <a:pt x="7669774" y="1084565"/>
                  </a:lnTo>
                  <a:cubicBezTo>
                    <a:pt x="7678827" y="1057405"/>
                    <a:pt x="7701798" y="1031297"/>
                    <a:pt x="7696934" y="1003084"/>
                  </a:cubicBezTo>
                  <a:cubicBezTo>
                    <a:pt x="7670940" y="852319"/>
                    <a:pt x="7639254" y="700190"/>
                    <a:pt x="7579239" y="559464"/>
                  </a:cubicBezTo>
                  <a:cubicBezTo>
                    <a:pt x="7526437" y="435653"/>
                    <a:pt x="7336284" y="309977"/>
                    <a:pt x="7235207" y="242592"/>
                  </a:cubicBezTo>
                  <a:cubicBezTo>
                    <a:pt x="7176642" y="203548"/>
                    <a:pt x="7118458" y="162538"/>
                    <a:pt x="7054138" y="133951"/>
                  </a:cubicBezTo>
                  <a:cubicBezTo>
                    <a:pt x="6954707" y="89759"/>
                    <a:pt x="6854917" y="32096"/>
                    <a:pt x="6746320" y="25309"/>
                  </a:cubicBezTo>
                  <a:lnTo>
                    <a:pt x="6438502" y="7202"/>
                  </a:lnTo>
                  <a:cubicBezTo>
                    <a:pt x="6212166" y="10220"/>
                    <a:pt x="5983540" y="-15993"/>
                    <a:pt x="5759493" y="16256"/>
                  </a:cubicBezTo>
                  <a:cubicBezTo>
                    <a:pt x="5580944" y="41956"/>
                    <a:pt x="5415811" y="126019"/>
                    <a:pt x="5243445" y="179218"/>
                  </a:cubicBezTo>
                  <a:cubicBezTo>
                    <a:pt x="5171355" y="201468"/>
                    <a:pt x="5096804" y="216101"/>
                    <a:pt x="5026162" y="242592"/>
                  </a:cubicBezTo>
                  <a:cubicBezTo>
                    <a:pt x="4727516" y="354585"/>
                    <a:pt x="4834296" y="318620"/>
                    <a:pt x="4709291" y="360287"/>
                  </a:cubicBezTo>
                  <a:cubicBezTo>
                    <a:pt x="4659077" y="297520"/>
                    <a:pt x="4592356" y="207288"/>
                    <a:pt x="4528221" y="161111"/>
                  </a:cubicBezTo>
                  <a:cubicBezTo>
                    <a:pt x="4478739" y="125484"/>
                    <a:pt x="4392515" y="96618"/>
                    <a:pt x="4329045" y="88684"/>
                  </a:cubicBezTo>
                  <a:cubicBezTo>
                    <a:pt x="4284027" y="83057"/>
                    <a:pt x="4238454" y="83398"/>
                    <a:pt x="4193243" y="79630"/>
                  </a:cubicBezTo>
                  <a:cubicBezTo>
                    <a:pt x="4129802" y="74343"/>
                    <a:pt x="4066494" y="67559"/>
                    <a:pt x="4003120" y="61523"/>
                  </a:cubicBezTo>
                  <a:cubicBezTo>
                    <a:pt x="3587123" y="73409"/>
                    <a:pt x="3813361" y="50440"/>
                    <a:pt x="3541394" y="97737"/>
                  </a:cubicBezTo>
                  <a:cubicBezTo>
                    <a:pt x="3477980" y="108765"/>
                    <a:pt x="3470038" y="103415"/>
                    <a:pt x="3405592" y="124897"/>
                  </a:cubicBezTo>
                  <a:cubicBezTo>
                    <a:pt x="3383788" y="132165"/>
                    <a:pt x="3362394" y="141052"/>
                    <a:pt x="3342217" y="152058"/>
                  </a:cubicBezTo>
                  <a:cubicBezTo>
                    <a:pt x="3175425" y="243035"/>
                    <a:pt x="3454804" y="109344"/>
                    <a:pt x="3260736" y="206379"/>
                  </a:cubicBezTo>
                  <a:cubicBezTo>
                    <a:pt x="3240179" y="216657"/>
                    <a:pt x="3218487" y="224486"/>
                    <a:pt x="3197362" y="233539"/>
                  </a:cubicBezTo>
                  <a:cubicBezTo>
                    <a:pt x="3188308" y="245610"/>
                    <a:pt x="3180397" y="258630"/>
                    <a:pt x="3170201" y="269753"/>
                  </a:cubicBezTo>
                  <a:cubicBezTo>
                    <a:pt x="3147130" y="294921"/>
                    <a:pt x="3097774" y="342181"/>
                    <a:pt x="3097774" y="342181"/>
                  </a:cubicBezTo>
                  <a:cubicBezTo>
                    <a:pt x="3094756" y="351234"/>
                    <a:pt x="3094014" y="361401"/>
                    <a:pt x="3088720" y="369341"/>
                  </a:cubicBezTo>
                  <a:cubicBezTo>
                    <a:pt x="3081618" y="379994"/>
                    <a:pt x="3120407" y="408572"/>
                    <a:pt x="3061560" y="414608"/>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70C64231-6D0F-4DE4-BF76-3830B060A85D}"/>
                </a:ext>
              </a:extLst>
            </p:cNvPr>
            <p:cNvSpPr/>
            <p:nvPr/>
          </p:nvSpPr>
          <p:spPr>
            <a:xfrm>
              <a:off x="1719970" y="705418"/>
              <a:ext cx="8752060" cy="4736470"/>
            </a:xfrm>
            <a:custGeom>
              <a:avLst/>
              <a:gdLst>
                <a:gd name="connsiteX0" fmla="*/ 3061560 w 9797338"/>
                <a:gd name="connsiteY0" fmla="*/ 414608 h 5049983"/>
                <a:gd name="connsiteX1" fmla="*/ 2735635 w 9797338"/>
                <a:gd name="connsiteY1" fmla="*/ 405555 h 5049983"/>
                <a:gd name="connsiteX2" fmla="*/ 2445924 w 9797338"/>
                <a:gd name="connsiteY2" fmla="*/ 414608 h 5049983"/>
                <a:gd name="connsiteX3" fmla="*/ 2282962 w 9797338"/>
                <a:gd name="connsiteY3" fmla="*/ 468929 h 5049983"/>
                <a:gd name="connsiteX4" fmla="*/ 1947984 w 9797338"/>
                <a:gd name="connsiteY4" fmla="*/ 568517 h 5049983"/>
                <a:gd name="connsiteX5" fmla="*/ 1721647 w 9797338"/>
                <a:gd name="connsiteY5" fmla="*/ 704319 h 5049983"/>
                <a:gd name="connsiteX6" fmla="*/ 1640166 w 9797338"/>
                <a:gd name="connsiteY6" fmla="*/ 776747 h 5049983"/>
                <a:gd name="connsiteX7" fmla="*/ 1558685 w 9797338"/>
                <a:gd name="connsiteY7" fmla="*/ 840121 h 5049983"/>
                <a:gd name="connsiteX8" fmla="*/ 1495310 w 9797338"/>
                <a:gd name="connsiteY8" fmla="*/ 930656 h 5049983"/>
                <a:gd name="connsiteX9" fmla="*/ 1486257 w 9797338"/>
                <a:gd name="connsiteY9" fmla="*/ 1048351 h 5049983"/>
                <a:gd name="connsiteX10" fmla="*/ 1477203 w 9797338"/>
                <a:gd name="connsiteY10" fmla="*/ 1075511 h 5049983"/>
                <a:gd name="connsiteX11" fmla="*/ 1413829 w 9797338"/>
                <a:gd name="connsiteY11" fmla="*/ 1102672 h 5049983"/>
                <a:gd name="connsiteX12" fmla="*/ 1115065 w 9797338"/>
                <a:gd name="connsiteY12" fmla="*/ 1193206 h 5049983"/>
                <a:gd name="connsiteX13" fmla="*/ 952102 w 9797338"/>
                <a:gd name="connsiteY13" fmla="*/ 1247527 h 5049983"/>
                <a:gd name="connsiteX14" fmla="*/ 716712 w 9797338"/>
                <a:gd name="connsiteY14" fmla="*/ 1365222 h 5049983"/>
                <a:gd name="connsiteX15" fmla="*/ 508483 w 9797338"/>
                <a:gd name="connsiteY15" fmla="*/ 1482917 h 5049983"/>
                <a:gd name="connsiteX16" fmla="*/ 390788 w 9797338"/>
                <a:gd name="connsiteY16" fmla="*/ 1691147 h 5049983"/>
                <a:gd name="connsiteX17" fmla="*/ 336467 w 9797338"/>
                <a:gd name="connsiteY17" fmla="*/ 1863163 h 5049983"/>
                <a:gd name="connsiteX18" fmla="*/ 354574 w 9797338"/>
                <a:gd name="connsiteY18" fmla="*/ 2261515 h 5049983"/>
                <a:gd name="connsiteX19" fmla="*/ 372681 w 9797338"/>
                <a:gd name="connsiteY19" fmla="*/ 2306783 h 5049983"/>
                <a:gd name="connsiteX20" fmla="*/ 309306 w 9797338"/>
                <a:gd name="connsiteY20" fmla="*/ 2342996 h 5049983"/>
                <a:gd name="connsiteX21" fmla="*/ 101077 w 9797338"/>
                <a:gd name="connsiteY21" fmla="*/ 2560280 h 5049983"/>
                <a:gd name="connsiteX22" fmla="*/ 46756 w 9797338"/>
                <a:gd name="connsiteY22" fmla="*/ 2668921 h 5049983"/>
                <a:gd name="connsiteX23" fmla="*/ 1489 w 9797338"/>
                <a:gd name="connsiteY23" fmla="*/ 2922418 h 5049983"/>
                <a:gd name="connsiteX24" fmla="*/ 10542 w 9797338"/>
                <a:gd name="connsiteY24" fmla="*/ 3293610 h 5049983"/>
                <a:gd name="connsiteX25" fmla="*/ 137291 w 9797338"/>
                <a:gd name="connsiteY25" fmla="*/ 3601428 h 5049983"/>
                <a:gd name="connsiteX26" fmla="*/ 227825 w 9797338"/>
                <a:gd name="connsiteY26" fmla="*/ 3719123 h 5049983"/>
                <a:gd name="connsiteX27" fmla="*/ 499429 w 9797338"/>
                <a:gd name="connsiteY27" fmla="*/ 4045048 h 5049983"/>
                <a:gd name="connsiteX28" fmla="*/ 626178 w 9797338"/>
                <a:gd name="connsiteY28" fmla="*/ 4135583 h 5049983"/>
                <a:gd name="connsiteX29" fmla="*/ 761980 w 9797338"/>
                <a:gd name="connsiteY29" fmla="*/ 4244224 h 5049983"/>
                <a:gd name="connsiteX30" fmla="*/ 1060744 w 9797338"/>
                <a:gd name="connsiteY30" fmla="*/ 4361919 h 5049983"/>
                <a:gd name="connsiteX31" fmla="*/ 1495310 w 9797338"/>
                <a:gd name="connsiteY31" fmla="*/ 4488668 h 5049983"/>
                <a:gd name="connsiteX32" fmla="*/ 1938930 w 9797338"/>
                <a:gd name="connsiteY32" fmla="*/ 4524882 h 5049983"/>
                <a:gd name="connsiteX33" fmla="*/ 2183374 w 9797338"/>
                <a:gd name="connsiteY33" fmla="*/ 4570149 h 5049983"/>
                <a:gd name="connsiteX34" fmla="*/ 2246748 w 9797338"/>
                <a:gd name="connsiteY34" fmla="*/ 4660684 h 5049983"/>
                <a:gd name="connsiteX35" fmla="*/ 2301069 w 9797338"/>
                <a:gd name="connsiteY35" fmla="*/ 4715004 h 5049983"/>
                <a:gd name="connsiteX36" fmla="*/ 2536459 w 9797338"/>
                <a:gd name="connsiteY36" fmla="*/ 4841753 h 5049983"/>
                <a:gd name="connsiteX37" fmla="*/ 3133988 w 9797338"/>
                <a:gd name="connsiteY37" fmla="*/ 4968501 h 5049983"/>
                <a:gd name="connsiteX38" fmla="*/ 3758677 w 9797338"/>
                <a:gd name="connsiteY38" fmla="*/ 5049983 h 5049983"/>
                <a:gd name="connsiteX39" fmla="*/ 4519168 w 9797338"/>
                <a:gd name="connsiteY39" fmla="*/ 5040929 h 5049983"/>
                <a:gd name="connsiteX40" fmla="*/ 4664023 w 9797338"/>
                <a:gd name="connsiteY40" fmla="*/ 5013769 h 5049983"/>
                <a:gd name="connsiteX41" fmla="*/ 4808879 w 9797338"/>
                <a:gd name="connsiteY41" fmla="*/ 4941341 h 5049983"/>
                <a:gd name="connsiteX42" fmla="*/ 5207231 w 9797338"/>
                <a:gd name="connsiteY42" fmla="*/ 4814592 h 5049983"/>
                <a:gd name="connsiteX43" fmla="*/ 5261552 w 9797338"/>
                <a:gd name="connsiteY43" fmla="*/ 4787432 h 5049983"/>
                <a:gd name="connsiteX44" fmla="*/ 5397354 w 9797338"/>
                <a:gd name="connsiteY44" fmla="*/ 4742165 h 5049983"/>
                <a:gd name="connsiteX45" fmla="*/ 5877188 w 9797338"/>
                <a:gd name="connsiteY45" fmla="*/ 4868913 h 5049983"/>
                <a:gd name="connsiteX46" fmla="*/ 6103524 w 9797338"/>
                <a:gd name="connsiteY46" fmla="*/ 4887020 h 5049983"/>
                <a:gd name="connsiteX47" fmla="*/ 7325742 w 9797338"/>
                <a:gd name="connsiteY47" fmla="*/ 4868913 h 5049983"/>
                <a:gd name="connsiteX48" fmla="*/ 7624506 w 9797338"/>
                <a:gd name="connsiteY48" fmla="*/ 4814592 h 5049983"/>
                <a:gd name="connsiteX49" fmla="*/ 7896110 w 9797338"/>
                <a:gd name="connsiteY49" fmla="*/ 4751218 h 5049983"/>
                <a:gd name="connsiteX50" fmla="*/ 7968538 w 9797338"/>
                <a:gd name="connsiteY50" fmla="*/ 4705951 h 5049983"/>
                <a:gd name="connsiteX51" fmla="*/ 8149607 w 9797338"/>
                <a:gd name="connsiteY51" fmla="*/ 4506775 h 5049983"/>
                <a:gd name="connsiteX52" fmla="*/ 8222035 w 9797338"/>
                <a:gd name="connsiteY52" fmla="*/ 4461507 h 5049983"/>
                <a:gd name="connsiteX53" fmla="*/ 8783350 w 9797338"/>
                <a:gd name="connsiteY53" fmla="*/ 4434347 h 5049983"/>
                <a:gd name="connsiteX54" fmla="*/ 8855778 w 9797338"/>
                <a:gd name="connsiteY54" fmla="*/ 4407187 h 5049983"/>
                <a:gd name="connsiteX55" fmla="*/ 9163595 w 9797338"/>
                <a:gd name="connsiteY55" fmla="*/ 4298545 h 5049983"/>
                <a:gd name="connsiteX56" fmla="*/ 9389932 w 9797338"/>
                <a:gd name="connsiteY56" fmla="*/ 4072208 h 5049983"/>
                <a:gd name="connsiteX57" fmla="*/ 9480467 w 9797338"/>
                <a:gd name="connsiteY57" fmla="*/ 3927353 h 5049983"/>
                <a:gd name="connsiteX58" fmla="*/ 9607215 w 9797338"/>
                <a:gd name="connsiteY58" fmla="*/ 3755337 h 5049983"/>
                <a:gd name="connsiteX59" fmla="*/ 9770178 w 9797338"/>
                <a:gd name="connsiteY59" fmla="*/ 3429412 h 5049983"/>
                <a:gd name="connsiteX60" fmla="*/ 9797338 w 9797338"/>
                <a:gd name="connsiteY60" fmla="*/ 3302664 h 5049983"/>
                <a:gd name="connsiteX61" fmla="*/ 9770178 w 9797338"/>
                <a:gd name="connsiteY61" fmla="*/ 2931472 h 5049983"/>
                <a:gd name="connsiteX62" fmla="*/ 9652483 w 9797338"/>
                <a:gd name="connsiteY62" fmla="*/ 2804723 h 5049983"/>
                <a:gd name="connsiteX63" fmla="*/ 9543841 w 9797338"/>
                <a:gd name="connsiteY63" fmla="*/ 2705135 h 5049983"/>
                <a:gd name="connsiteX64" fmla="*/ 9398986 w 9797338"/>
                <a:gd name="connsiteY64" fmla="*/ 2623654 h 5049983"/>
                <a:gd name="connsiteX65" fmla="*/ 9208863 w 9797338"/>
                <a:gd name="connsiteY65" fmla="*/ 2569333 h 5049983"/>
                <a:gd name="connsiteX66" fmla="*/ 8991580 w 9797338"/>
                <a:gd name="connsiteY66" fmla="*/ 2533119 h 5049983"/>
                <a:gd name="connsiteX67" fmla="*/ 9091168 w 9797338"/>
                <a:gd name="connsiteY67" fmla="*/ 2306783 h 5049983"/>
                <a:gd name="connsiteX68" fmla="*/ 9136435 w 9797338"/>
                <a:gd name="connsiteY68" fmla="*/ 2134767 h 5049983"/>
                <a:gd name="connsiteX69" fmla="*/ 9100221 w 9797338"/>
                <a:gd name="connsiteY69" fmla="*/ 1609666 h 5049983"/>
                <a:gd name="connsiteX70" fmla="*/ 9009687 w 9797338"/>
                <a:gd name="connsiteY70" fmla="*/ 1464810 h 5049983"/>
                <a:gd name="connsiteX71" fmla="*/ 8810510 w 9797338"/>
                <a:gd name="connsiteY71" fmla="*/ 1283741 h 5049983"/>
                <a:gd name="connsiteX72" fmla="*/ 8710922 w 9797338"/>
                <a:gd name="connsiteY72" fmla="*/ 1238474 h 5049983"/>
                <a:gd name="connsiteX73" fmla="*/ 8231089 w 9797338"/>
                <a:gd name="connsiteY73" fmla="*/ 1166046 h 5049983"/>
                <a:gd name="connsiteX74" fmla="*/ 7669774 w 9797338"/>
                <a:gd name="connsiteY74" fmla="*/ 1084565 h 5049983"/>
                <a:gd name="connsiteX75" fmla="*/ 7696934 w 9797338"/>
                <a:gd name="connsiteY75" fmla="*/ 1003084 h 5049983"/>
                <a:gd name="connsiteX76" fmla="*/ 7579239 w 9797338"/>
                <a:gd name="connsiteY76" fmla="*/ 559464 h 5049983"/>
                <a:gd name="connsiteX77" fmla="*/ 7235207 w 9797338"/>
                <a:gd name="connsiteY77" fmla="*/ 242592 h 5049983"/>
                <a:gd name="connsiteX78" fmla="*/ 7054138 w 9797338"/>
                <a:gd name="connsiteY78" fmla="*/ 133951 h 5049983"/>
                <a:gd name="connsiteX79" fmla="*/ 6746320 w 9797338"/>
                <a:gd name="connsiteY79" fmla="*/ 25309 h 5049983"/>
                <a:gd name="connsiteX80" fmla="*/ 6438502 w 9797338"/>
                <a:gd name="connsiteY80" fmla="*/ 7202 h 5049983"/>
                <a:gd name="connsiteX81" fmla="*/ 5759493 w 9797338"/>
                <a:gd name="connsiteY81" fmla="*/ 16256 h 5049983"/>
                <a:gd name="connsiteX82" fmla="*/ 5243445 w 9797338"/>
                <a:gd name="connsiteY82" fmla="*/ 179218 h 5049983"/>
                <a:gd name="connsiteX83" fmla="*/ 5026162 w 9797338"/>
                <a:gd name="connsiteY83" fmla="*/ 242592 h 5049983"/>
                <a:gd name="connsiteX84" fmla="*/ 4709291 w 9797338"/>
                <a:gd name="connsiteY84" fmla="*/ 360287 h 5049983"/>
                <a:gd name="connsiteX85" fmla="*/ 4528221 w 9797338"/>
                <a:gd name="connsiteY85" fmla="*/ 161111 h 5049983"/>
                <a:gd name="connsiteX86" fmla="*/ 4329045 w 9797338"/>
                <a:gd name="connsiteY86" fmla="*/ 88684 h 5049983"/>
                <a:gd name="connsiteX87" fmla="*/ 4193243 w 9797338"/>
                <a:gd name="connsiteY87" fmla="*/ 79630 h 5049983"/>
                <a:gd name="connsiteX88" fmla="*/ 4003120 w 9797338"/>
                <a:gd name="connsiteY88" fmla="*/ 61523 h 5049983"/>
                <a:gd name="connsiteX89" fmla="*/ 3541394 w 9797338"/>
                <a:gd name="connsiteY89" fmla="*/ 97737 h 5049983"/>
                <a:gd name="connsiteX90" fmla="*/ 3405592 w 9797338"/>
                <a:gd name="connsiteY90" fmla="*/ 124897 h 5049983"/>
                <a:gd name="connsiteX91" fmla="*/ 3342217 w 9797338"/>
                <a:gd name="connsiteY91" fmla="*/ 152058 h 5049983"/>
                <a:gd name="connsiteX92" fmla="*/ 3260736 w 9797338"/>
                <a:gd name="connsiteY92" fmla="*/ 206379 h 5049983"/>
                <a:gd name="connsiteX93" fmla="*/ 3197362 w 9797338"/>
                <a:gd name="connsiteY93" fmla="*/ 233539 h 5049983"/>
                <a:gd name="connsiteX94" fmla="*/ 3170201 w 9797338"/>
                <a:gd name="connsiteY94" fmla="*/ 269753 h 5049983"/>
                <a:gd name="connsiteX95" fmla="*/ 3097774 w 9797338"/>
                <a:gd name="connsiteY95" fmla="*/ 342181 h 5049983"/>
                <a:gd name="connsiteX96" fmla="*/ 3088720 w 9797338"/>
                <a:gd name="connsiteY96" fmla="*/ 369341 h 5049983"/>
                <a:gd name="connsiteX97" fmla="*/ 3061560 w 9797338"/>
                <a:gd name="connsiteY97" fmla="*/ 414608 h 50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797338" h="5049983">
                  <a:moveTo>
                    <a:pt x="3061560" y="414608"/>
                  </a:moveTo>
                  <a:cubicBezTo>
                    <a:pt x="3002713" y="420644"/>
                    <a:pt x="2844319" y="405555"/>
                    <a:pt x="2735635" y="405555"/>
                  </a:cubicBezTo>
                  <a:cubicBezTo>
                    <a:pt x="2639018" y="405555"/>
                    <a:pt x="2541608" y="401212"/>
                    <a:pt x="2445924" y="414608"/>
                  </a:cubicBezTo>
                  <a:cubicBezTo>
                    <a:pt x="2389218" y="422547"/>
                    <a:pt x="2337722" y="452197"/>
                    <a:pt x="2282962" y="468929"/>
                  </a:cubicBezTo>
                  <a:cubicBezTo>
                    <a:pt x="2185832" y="498608"/>
                    <a:pt x="2041755" y="531009"/>
                    <a:pt x="1947984" y="568517"/>
                  </a:cubicBezTo>
                  <a:cubicBezTo>
                    <a:pt x="1899813" y="587785"/>
                    <a:pt x="1753338" y="680895"/>
                    <a:pt x="1721647" y="704319"/>
                  </a:cubicBezTo>
                  <a:cubicBezTo>
                    <a:pt x="1692424" y="725919"/>
                    <a:pt x="1668083" y="753483"/>
                    <a:pt x="1640166" y="776747"/>
                  </a:cubicBezTo>
                  <a:cubicBezTo>
                    <a:pt x="1613733" y="798775"/>
                    <a:pt x="1583899" y="816708"/>
                    <a:pt x="1558685" y="840121"/>
                  </a:cubicBezTo>
                  <a:cubicBezTo>
                    <a:pt x="1518433" y="877498"/>
                    <a:pt x="1516138" y="888999"/>
                    <a:pt x="1495310" y="930656"/>
                  </a:cubicBezTo>
                  <a:cubicBezTo>
                    <a:pt x="1492292" y="969888"/>
                    <a:pt x="1491137" y="1009307"/>
                    <a:pt x="1486257" y="1048351"/>
                  </a:cubicBezTo>
                  <a:cubicBezTo>
                    <a:pt x="1485073" y="1057820"/>
                    <a:pt x="1484837" y="1069785"/>
                    <a:pt x="1477203" y="1075511"/>
                  </a:cubicBezTo>
                  <a:cubicBezTo>
                    <a:pt x="1458817" y="1089301"/>
                    <a:pt x="1435687" y="1095568"/>
                    <a:pt x="1413829" y="1102672"/>
                  </a:cubicBezTo>
                  <a:cubicBezTo>
                    <a:pt x="1314864" y="1134836"/>
                    <a:pt x="1214354" y="1162057"/>
                    <a:pt x="1115065" y="1193206"/>
                  </a:cubicBezTo>
                  <a:cubicBezTo>
                    <a:pt x="1060431" y="1210346"/>
                    <a:pt x="1003316" y="1221920"/>
                    <a:pt x="952102" y="1247527"/>
                  </a:cubicBezTo>
                  <a:cubicBezTo>
                    <a:pt x="873639" y="1286759"/>
                    <a:pt x="791935" y="1320088"/>
                    <a:pt x="716712" y="1365222"/>
                  </a:cubicBezTo>
                  <a:cubicBezTo>
                    <a:pt x="557765" y="1460590"/>
                    <a:pt x="628127" y="1423094"/>
                    <a:pt x="508483" y="1482917"/>
                  </a:cubicBezTo>
                  <a:cubicBezTo>
                    <a:pt x="450205" y="1564505"/>
                    <a:pt x="436629" y="1576545"/>
                    <a:pt x="390788" y="1691147"/>
                  </a:cubicBezTo>
                  <a:cubicBezTo>
                    <a:pt x="368456" y="1746976"/>
                    <a:pt x="354574" y="1805824"/>
                    <a:pt x="336467" y="1863163"/>
                  </a:cubicBezTo>
                  <a:cubicBezTo>
                    <a:pt x="325376" y="2062784"/>
                    <a:pt x="317773" y="2033350"/>
                    <a:pt x="354574" y="2261515"/>
                  </a:cubicBezTo>
                  <a:cubicBezTo>
                    <a:pt x="357162" y="2277559"/>
                    <a:pt x="366645" y="2291694"/>
                    <a:pt x="372681" y="2306783"/>
                  </a:cubicBezTo>
                  <a:cubicBezTo>
                    <a:pt x="351556" y="2318854"/>
                    <a:pt x="329355" y="2329212"/>
                    <a:pt x="309306" y="2342996"/>
                  </a:cubicBezTo>
                  <a:cubicBezTo>
                    <a:pt x="230641" y="2397078"/>
                    <a:pt x="142932" y="2476571"/>
                    <a:pt x="101077" y="2560280"/>
                  </a:cubicBezTo>
                  <a:lnTo>
                    <a:pt x="46756" y="2668921"/>
                  </a:lnTo>
                  <a:cubicBezTo>
                    <a:pt x="34033" y="2728293"/>
                    <a:pt x="2612" y="2860664"/>
                    <a:pt x="1489" y="2922418"/>
                  </a:cubicBezTo>
                  <a:cubicBezTo>
                    <a:pt x="-761" y="3046165"/>
                    <a:pt x="-2193" y="3170500"/>
                    <a:pt x="10542" y="3293610"/>
                  </a:cubicBezTo>
                  <a:cubicBezTo>
                    <a:pt x="20663" y="3391446"/>
                    <a:pt x="86720" y="3521579"/>
                    <a:pt x="137291" y="3601428"/>
                  </a:cubicBezTo>
                  <a:cubicBezTo>
                    <a:pt x="163774" y="3643243"/>
                    <a:pt x="198904" y="3678955"/>
                    <a:pt x="227825" y="3719123"/>
                  </a:cubicBezTo>
                  <a:cubicBezTo>
                    <a:pt x="319128" y="3845933"/>
                    <a:pt x="351268" y="3939218"/>
                    <a:pt x="499429" y="4045048"/>
                  </a:cubicBezTo>
                  <a:cubicBezTo>
                    <a:pt x="541679" y="4075226"/>
                    <a:pt x="584813" y="4104203"/>
                    <a:pt x="626178" y="4135583"/>
                  </a:cubicBezTo>
                  <a:cubicBezTo>
                    <a:pt x="672363" y="4170619"/>
                    <a:pt x="713005" y="4213207"/>
                    <a:pt x="761980" y="4244224"/>
                  </a:cubicBezTo>
                  <a:cubicBezTo>
                    <a:pt x="838126" y="4292450"/>
                    <a:pt x="978247" y="4336920"/>
                    <a:pt x="1060744" y="4361919"/>
                  </a:cubicBezTo>
                  <a:cubicBezTo>
                    <a:pt x="1205150" y="4405679"/>
                    <a:pt x="1345584" y="4469953"/>
                    <a:pt x="1495310" y="4488668"/>
                  </a:cubicBezTo>
                  <a:cubicBezTo>
                    <a:pt x="1787517" y="4525193"/>
                    <a:pt x="1639661" y="4512910"/>
                    <a:pt x="1938930" y="4524882"/>
                  </a:cubicBezTo>
                  <a:cubicBezTo>
                    <a:pt x="2020411" y="4539971"/>
                    <a:pt x="2107558" y="4536701"/>
                    <a:pt x="2183374" y="4570149"/>
                  </a:cubicBezTo>
                  <a:cubicBezTo>
                    <a:pt x="2217077" y="4585018"/>
                    <a:pt x="2223519" y="4632094"/>
                    <a:pt x="2246748" y="4660684"/>
                  </a:cubicBezTo>
                  <a:cubicBezTo>
                    <a:pt x="2262896" y="4680558"/>
                    <a:pt x="2281073" y="4699008"/>
                    <a:pt x="2301069" y="4715004"/>
                  </a:cubicBezTo>
                  <a:cubicBezTo>
                    <a:pt x="2363118" y="4764643"/>
                    <a:pt x="2468712" y="4818189"/>
                    <a:pt x="2536459" y="4841753"/>
                  </a:cubicBezTo>
                  <a:cubicBezTo>
                    <a:pt x="2782480" y="4927326"/>
                    <a:pt x="2865858" y="4920752"/>
                    <a:pt x="3133988" y="4968501"/>
                  </a:cubicBezTo>
                  <a:cubicBezTo>
                    <a:pt x="3616895" y="5054498"/>
                    <a:pt x="3296210" y="5021955"/>
                    <a:pt x="3758677" y="5049983"/>
                  </a:cubicBezTo>
                  <a:lnTo>
                    <a:pt x="4519168" y="5040929"/>
                  </a:lnTo>
                  <a:cubicBezTo>
                    <a:pt x="4568255" y="5038966"/>
                    <a:pt x="4617565" y="5029739"/>
                    <a:pt x="4664023" y="5013769"/>
                  </a:cubicBezTo>
                  <a:cubicBezTo>
                    <a:pt x="4715076" y="4996220"/>
                    <a:pt x="4759011" y="4962018"/>
                    <a:pt x="4808879" y="4941341"/>
                  </a:cubicBezTo>
                  <a:cubicBezTo>
                    <a:pt x="5130840" y="4807845"/>
                    <a:pt x="4928212" y="4903878"/>
                    <a:pt x="5207231" y="4814592"/>
                  </a:cubicBezTo>
                  <a:cubicBezTo>
                    <a:pt x="5226512" y="4808422"/>
                    <a:pt x="5242634" y="4794639"/>
                    <a:pt x="5261552" y="4787432"/>
                  </a:cubicBezTo>
                  <a:cubicBezTo>
                    <a:pt x="5306142" y="4770446"/>
                    <a:pt x="5397354" y="4742165"/>
                    <a:pt x="5397354" y="4742165"/>
                  </a:cubicBezTo>
                  <a:cubicBezTo>
                    <a:pt x="5583238" y="4801310"/>
                    <a:pt x="5672676" y="4836045"/>
                    <a:pt x="5877188" y="4868913"/>
                  </a:cubicBezTo>
                  <a:cubicBezTo>
                    <a:pt x="5951915" y="4880923"/>
                    <a:pt x="6028079" y="4880984"/>
                    <a:pt x="6103524" y="4887020"/>
                  </a:cubicBezTo>
                  <a:cubicBezTo>
                    <a:pt x="6510930" y="4880984"/>
                    <a:pt x="6918752" y="4888294"/>
                    <a:pt x="7325742" y="4868913"/>
                  </a:cubicBezTo>
                  <a:cubicBezTo>
                    <a:pt x="7426848" y="4864098"/>
                    <a:pt x="7525374" y="4835048"/>
                    <a:pt x="7624506" y="4814592"/>
                  </a:cubicBezTo>
                  <a:cubicBezTo>
                    <a:pt x="7715554" y="4795804"/>
                    <a:pt x="7896110" y="4751218"/>
                    <a:pt x="7896110" y="4751218"/>
                  </a:cubicBezTo>
                  <a:cubicBezTo>
                    <a:pt x="7920253" y="4736129"/>
                    <a:pt x="7947806" y="4725463"/>
                    <a:pt x="7968538" y="4705951"/>
                  </a:cubicBezTo>
                  <a:cubicBezTo>
                    <a:pt x="8206071" y="4482391"/>
                    <a:pt x="7881423" y="4732615"/>
                    <a:pt x="8149607" y="4506775"/>
                  </a:cubicBezTo>
                  <a:cubicBezTo>
                    <a:pt x="8171384" y="4488436"/>
                    <a:pt x="8193749" y="4464740"/>
                    <a:pt x="8222035" y="4461507"/>
                  </a:cubicBezTo>
                  <a:cubicBezTo>
                    <a:pt x="8408147" y="4440237"/>
                    <a:pt x="8596245" y="4443400"/>
                    <a:pt x="8783350" y="4434347"/>
                  </a:cubicBezTo>
                  <a:cubicBezTo>
                    <a:pt x="8807493" y="4425294"/>
                    <a:pt x="8830922" y="4414044"/>
                    <a:pt x="8855778" y="4407187"/>
                  </a:cubicBezTo>
                  <a:cubicBezTo>
                    <a:pt x="9009101" y="4364891"/>
                    <a:pt x="9043358" y="4383713"/>
                    <a:pt x="9163595" y="4298545"/>
                  </a:cubicBezTo>
                  <a:cubicBezTo>
                    <a:pt x="9215916" y="4261485"/>
                    <a:pt x="9361050" y="4109514"/>
                    <a:pt x="9389932" y="4072208"/>
                  </a:cubicBezTo>
                  <a:cubicBezTo>
                    <a:pt x="9424789" y="4027184"/>
                    <a:pt x="9448266" y="3974313"/>
                    <a:pt x="9480467" y="3927353"/>
                  </a:cubicBezTo>
                  <a:cubicBezTo>
                    <a:pt x="9520746" y="3868613"/>
                    <a:pt x="9568070" y="3814838"/>
                    <a:pt x="9607215" y="3755337"/>
                  </a:cubicBezTo>
                  <a:cubicBezTo>
                    <a:pt x="9672926" y="3655455"/>
                    <a:pt x="9733223" y="3543971"/>
                    <a:pt x="9770178" y="3429412"/>
                  </a:cubicBezTo>
                  <a:cubicBezTo>
                    <a:pt x="9783443" y="3388290"/>
                    <a:pt x="9788285" y="3344913"/>
                    <a:pt x="9797338" y="3302664"/>
                  </a:cubicBezTo>
                  <a:cubicBezTo>
                    <a:pt x="9788285" y="3178933"/>
                    <a:pt x="9804832" y="3050595"/>
                    <a:pt x="9770178" y="2931472"/>
                  </a:cubicBezTo>
                  <a:cubicBezTo>
                    <a:pt x="9754073" y="2876111"/>
                    <a:pt x="9693252" y="2845492"/>
                    <a:pt x="9652483" y="2804723"/>
                  </a:cubicBezTo>
                  <a:cubicBezTo>
                    <a:pt x="9617745" y="2769985"/>
                    <a:pt x="9583817" y="2733689"/>
                    <a:pt x="9543841" y="2705135"/>
                  </a:cubicBezTo>
                  <a:cubicBezTo>
                    <a:pt x="9498760" y="2672935"/>
                    <a:pt x="9449741" y="2645859"/>
                    <a:pt x="9398986" y="2623654"/>
                  </a:cubicBezTo>
                  <a:cubicBezTo>
                    <a:pt x="9308840" y="2584215"/>
                    <a:pt x="9282626" y="2585140"/>
                    <a:pt x="9208863" y="2569333"/>
                  </a:cubicBezTo>
                  <a:cubicBezTo>
                    <a:pt x="9070450" y="2539672"/>
                    <a:pt x="9175234" y="2557606"/>
                    <a:pt x="8991580" y="2533119"/>
                  </a:cubicBezTo>
                  <a:cubicBezTo>
                    <a:pt x="9036850" y="2306770"/>
                    <a:pt x="8965018" y="2613149"/>
                    <a:pt x="9091168" y="2306783"/>
                  </a:cubicBezTo>
                  <a:cubicBezTo>
                    <a:pt x="9113743" y="2251958"/>
                    <a:pt x="9121346" y="2192106"/>
                    <a:pt x="9136435" y="2134767"/>
                  </a:cubicBezTo>
                  <a:cubicBezTo>
                    <a:pt x="9149856" y="1933460"/>
                    <a:pt x="9163179" y="1857299"/>
                    <a:pt x="9100221" y="1609666"/>
                  </a:cubicBezTo>
                  <a:cubicBezTo>
                    <a:pt x="9086191" y="1554481"/>
                    <a:pt x="9043083" y="1510928"/>
                    <a:pt x="9009687" y="1464810"/>
                  </a:cubicBezTo>
                  <a:cubicBezTo>
                    <a:pt x="8934792" y="1361383"/>
                    <a:pt x="8915089" y="1340784"/>
                    <a:pt x="8810510" y="1283741"/>
                  </a:cubicBezTo>
                  <a:cubicBezTo>
                    <a:pt x="8778498" y="1266280"/>
                    <a:pt x="8746186" y="1247754"/>
                    <a:pt x="8710922" y="1238474"/>
                  </a:cubicBezTo>
                  <a:cubicBezTo>
                    <a:pt x="8531736" y="1191319"/>
                    <a:pt x="8412575" y="1190794"/>
                    <a:pt x="8231089" y="1166046"/>
                  </a:cubicBezTo>
                  <a:lnTo>
                    <a:pt x="7669774" y="1084565"/>
                  </a:lnTo>
                  <a:cubicBezTo>
                    <a:pt x="7678827" y="1057405"/>
                    <a:pt x="7701798" y="1031297"/>
                    <a:pt x="7696934" y="1003084"/>
                  </a:cubicBezTo>
                  <a:cubicBezTo>
                    <a:pt x="7670940" y="852319"/>
                    <a:pt x="7639254" y="700190"/>
                    <a:pt x="7579239" y="559464"/>
                  </a:cubicBezTo>
                  <a:cubicBezTo>
                    <a:pt x="7526437" y="435653"/>
                    <a:pt x="7336284" y="309977"/>
                    <a:pt x="7235207" y="242592"/>
                  </a:cubicBezTo>
                  <a:cubicBezTo>
                    <a:pt x="7176642" y="203548"/>
                    <a:pt x="7118458" y="162538"/>
                    <a:pt x="7054138" y="133951"/>
                  </a:cubicBezTo>
                  <a:cubicBezTo>
                    <a:pt x="6954707" y="89759"/>
                    <a:pt x="6854917" y="32096"/>
                    <a:pt x="6746320" y="25309"/>
                  </a:cubicBezTo>
                  <a:lnTo>
                    <a:pt x="6438502" y="7202"/>
                  </a:lnTo>
                  <a:cubicBezTo>
                    <a:pt x="6212166" y="10220"/>
                    <a:pt x="5983540" y="-15993"/>
                    <a:pt x="5759493" y="16256"/>
                  </a:cubicBezTo>
                  <a:cubicBezTo>
                    <a:pt x="5580944" y="41956"/>
                    <a:pt x="5415811" y="126019"/>
                    <a:pt x="5243445" y="179218"/>
                  </a:cubicBezTo>
                  <a:cubicBezTo>
                    <a:pt x="5171355" y="201468"/>
                    <a:pt x="5096804" y="216101"/>
                    <a:pt x="5026162" y="242592"/>
                  </a:cubicBezTo>
                  <a:cubicBezTo>
                    <a:pt x="4727516" y="354585"/>
                    <a:pt x="4834296" y="318620"/>
                    <a:pt x="4709291" y="360287"/>
                  </a:cubicBezTo>
                  <a:cubicBezTo>
                    <a:pt x="4659077" y="297520"/>
                    <a:pt x="4592356" y="207288"/>
                    <a:pt x="4528221" y="161111"/>
                  </a:cubicBezTo>
                  <a:cubicBezTo>
                    <a:pt x="4478739" y="125484"/>
                    <a:pt x="4392515" y="96618"/>
                    <a:pt x="4329045" y="88684"/>
                  </a:cubicBezTo>
                  <a:cubicBezTo>
                    <a:pt x="4284027" y="83057"/>
                    <a:pt x="4238454" y="83398"/>
                    <a:pt x="4193243" y="79630"/>
                  </a:cubicBezTo>
                  <a:cubicBezTo>
                    <a:pt x="4129802" y="74343"/>
                    <a:pt x="4066494" y="67559"/>
                    <a:pt x="4003120" y="61523"/>
                  </a:cubicBezTo>
                  <a:cubicBezTo>
                    <a:pt x="3587123" y="73409"/>
                    <a:pt x="3813361" y="50440"/>
                    <a:pt x="3541394" y="97737"/>
                  </a:cubicBezTo>
                  <a:cubicBezTo>
                    <a:pt x="3477980" y="108765"/>
                    <a:pt x="3470038" y="103415"/>
                    <a:pt x="3405592" y="124897"/>
                  </a:cubicBezTo>
                  <a:cubicBezTo>
                    <a:pt x="3383788" y="132165"/>
                    <a:pt x="3362394" y="141052"/>
                    <a:pt x="3342217" y="152058"/>
                  </a:cubicBezTo>
                  <a:cubicBezTo>
                    <a:pt x="3175425" y="243035"/>
                    <a:pt x="3454804" y="109344"/>
                    <a:pt x="3260736" y="206379"/>
                  </a:cubicBezTo>
                  <a:cubicBezTo>
                    <a:pt x="3240179" y="216657"/>
                    <a:pt x="3218487" y="224486"/>
                    <a:pt x="3197362" y="233539"/>
                  </a:cubicBezTo>
                  <a:cubicBezTo>
                    <a:pt x="3188308" y="245610"/>
                    <a:pt x="3180397" y="258630"/>
                    <a:pt x="3170201" y="269753"/>
                  </a:cubicBezTo>
                  <a:cubicBezTo>
                    <a:pt x="3147130" y="294921"/>
                    <a:pt x="3097774" y="342181"/>
                    <a:pt x="3097774" y="342181"/>
                  </a:cubicBezTo>
                  <a:cubicBezTo>
                    <a:pt x="3094756" y="351234"/>
                    <a:pt x="3094014" y="361401"/>
                    <a:pt x="3088720" y="369341"/>
                  </a:cubicBezTo>
                  <a:cubicBezTo>
                    <a:pt x="3081618" y="379994"/>
                    <a:pt x="3120407" y="408572"/>
                    <a:pt x="3061560" y="414608"/>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descr="Icon&#10;&#10;Description automatically generated">
            <a:extLst>
              <a:ext uri="{FF2B5EF4-FFF2-40B4-BE49-F238E27FC236}">
                <a16:creationId xmlns:a16="http://schemas.microsoft.com/office/drawing/2014/main" id="{57743E68-1EE6-4287-8E5A-6A337C851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60655">
            <a:off x="270959" y="3642614"/>
            <a:ext cx="2115783" cy="3109865"/>
          </a:xfrm>
          <a:prstGeom prst="rect">
            <a:avLst/>
          </a:prstGeom>
        </p:spPr>
      </p:pic>
      <p:pic>
        <p:nvPicPr>
          <p:cNvPr id="9" name="Picture 8" descr="Logo&#10;&#10;Description automatically generated">
            <a:extLst>
              <a:ext uri="{FF2B5EF4-FFF2-40B4-BE49-F238E27FC236}">
                <a16:creationId xmlns:a16="http://schemas.microsoft.com/office/drawing/2014/main" id="{60B6FBFE-A36C-4B0F-80C2-7405CE852E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7722" y="443620"/>
            <a:ext cx="2699974" cy="2023142"/>
          </a:xfrm>
          <a:prstGeom prst="rect">
            <a:avLst/>
          </a:prstGeom>
        </p:spPr>
      </p:pic>
      <p:grpSp>
        <p:nvGrpSpPr>
          <p:cNvPr id="10" name="Group 9">
            <a:extLst>
              <a:ext uri="{FF2B5EF4-FFF2-40B4-BE49-F238E27FC236}">
                <a16:creationId xmlns:a16="http://schemas.microsoft.com/office/drawing/2014/main" id="{C9333811-F08A-495A-A739-47C04EA744E4}"/>
              </a:ext>
            </a:extLst>
          </p:cNvPr>
          <p:cNvGrpSpPr/>
          <p:nvPr/>
        </p:nvGrpSpPr>
        <p:grpSpPr>
          <a:xfrm>
            <a:off x="2230531" y="2014228"/>
            <a:ext cx="7750658" cy="3674566"/>
            <a:chOff x="2257911" y="2432339"/>
            <a:chExt cx="7750658" cy="3674566"/>
          </a:xfrm>
        </p:grpSpPr>
        <p:sp>
          <p:nvSpPr>
            <p:cNvPr id="11" name="TextBox 10">
              <a:extLst>
                <a:ext uri="{FF2B5EF4-FFF2-40B4-BE49-F238E27FC236}">
                  <a16:creationId xmlns:a16="http://schemas.microsoft.com/office/drawing/2014/main" id="{9659FBED-4DC8-44ED-B647-30BADC47C658}"/>
                </a:ext>
              </a:extLst>
            </p:cNvPr>
            <p:cNvSpPr txBox="1"/>
            <p:nvPr/>
          </p:nvSpPr>
          <p:spPr>
            <a:xfrm>
              <a:off x="2257911" y="2432339"/>
              <a:ext cx="7728398" cy="3631763"/>
            </a:xfrm>
            <a:prstGeom prst="rect">
              <a:avLst/>
            </a:prstGeom>
            <a:noFill/>
          </p:spPr>
          <p:txBody>
            <a:bodyPr wrap="none" rtlCol="0">
              <a:spAutoFit/>
            </a:bodyPr>
            <a:lstStyle/>
            <a:p>
              <a:r>
                <a:rPr lang="en-US" sz="11500">
                  <a:ln w="76200">
                    <a:solidFill>
                      <a:schemeClr val="accent2">
                        <a:lumMod val="20000"/>
                        <a:lumOff val="80000"/>
                      </a:schemeClr>
                    </a:solidFill>
                  </a:ln>
                  <a:solidFill>
                    <a:schemeClr val="accent2">
                      <a:lumMod val="20000"/>
                      <a:lumOff val="80000"/>
                    </a:schemeClr>
                  </a:solidFill>
                  <a:latin typeface="LNTH-TraiTimBongBongLNTH" panose="02000509000000000000" pitchFamily="49" charset="0"/>
                </a:rPr>
                <a:t>Tự kiểm tra</a:t>
              </a:r>
            </a:p>
            <a:p>
              <a:pPr algn="ctr"/>
              <a:r>
                <a:rPr lang="en-US" sz="11500">
                  <a:ln w="76200">
                    <a:solidFill>
                      <a:schemeClr val="accent2">
                        <a:lumMod val="20000"/>
                        <a:lumOff val="80000"/>
                      </a:schemeClr>
                    </a:solidFill>
                  </a:ln>
                  <a:solidFill>
                    <a:schemeClr val="accent2">
                      <a:lumMod val="20000"/>
                      <a:lumOff val="80000"/>
                    </a:schemeClr>
                  </a:solidFill>
                  <a:latin typeface="LNTH-TraiTimBongBongLNTH" panose="02000509000000000000" pitchFamily="49" charset="0"/>
                </a:rPr>
                <a:t>vốn từ</a:t>
              </a:r>
              <a:endParaRPr lang="en-US" sz="11500" dirty="0">
                <a:ln w="76200">
                  <a:solidFill>
                    <a:schemeClr val="accent2">
                      <a:lumMod val="20000"/>
                      <a:lumOff val="80000"/>
                    </a:schemeClr>
                  </a:solidFill>
                </a:ln>
                <a:solidFill>
                  <a:schemeClr val="accent2">
                    <a:lumMod val="20000"/>
                    <a:lumOff val="80000"/>
                  </a:schemeClr>
                </a:solidFill>
                <a:latin typeface="LNTH-TraiTimBongBongLNTH" panose="02000509000000000000" pitchFamily="49" charset="0"/>
              </a:endParaRPr>
            </a:p>
          </p:txBody>
        </p:sp>
        <p:sp>
          <p:nvSpPr>
            <p:cNvPr id="12" name="TextBox 11">
              <a:extLst>
                <a:ext uri="{FF2B5EF4-FFF2-40B4-BE49-F238E27FC236}">
                  <a16:creationId xmlns:a16="http://schemas.microsoft.com/office/drawing/2014/main" id="{7240E1D7-BF9C-428C-B7A8-5CA63F92E545}"/>
                </a:ext>
              </a:extLst>
            </p:cNvPr>
            <p:cNvSpPr txBox="1"/>
            <p:nvPr/>
          </p:nvSpPr>
          <p:spPr>
            <a:xfrm>
              <a:off x="2280171" y="2475142"/>
              <a:ext cx="7728398" cy="3631763"/>
            </a:xfrm>
            <a:prstGeom prst="rect">
              <a:avLst/>
            </a:prstGeom>
            <a:noFill/>
          </p:spPr>
          <p:txBody>
            <a:bodyPr wrap="none" rtlCol="0">
              <a:spAutoFit/>
            </a:bodyPr>
            <a:lstStyle/>
            <a:p>
              <a:r>
                <a:rPr lang="en-US" sz="11500">
                  <a:latin typeface="LNTH-TraiTimBongBongLNTH" panose="02000509000000000000" pitchFamily="49" charset="0"/>
                </a:rPr>
                <a:t>Tự kiểm tra</a:t>
              </a:r>
            </a:p>
            <a:p>
              <a:pPr algn="ctr"/>
              <a:r>
                <a:rPr lang="en-US" sz="11500">
                  <a:latin typeface="LNTH-TraiTimBongBongLNTH" panose="02000509000000000000" pitchFamily="49" charset="0"/>
                </a:rPr>
                <a:t>vốn từ</a:t>
              </a:r>
              <a:endParaRPr lang="en-US" sz="11500" dirty="0">
                <a:latin typeface="LNTH-TraiTimBongBongLNTH" panose="02000509000000000000" pitchFamily="49" charset="0"/>
              </a:endParaRPr>
            </a:p>
          </p:txBody>
        </p:sp>
      </p:grpSp>
      <p:pic>
        <p:nvPicPr>
          <p:cNvPr id="13" name="Picture 12" descr="Shape, background pattern, arrow&#10;&#10;Description automatically generated">
            <a:extLst>
              <a:ext uri="{FF2B5EF4-FFF2-40B4-BE49-F238E27FC236}">
                <a16:creationId xmlns:a16="http://schemas.microsoft.com/office/drawing/2014/main" id="{F4608D32-E458-4AB8-8278-F37D1660AC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9832" y="3948461"/>
            <a:ext cx="1416403" cy="1552223"/>
          </a:xfrm>
          <a:prstGeom prst="rect">
            <a:avLst/>
          </a:prstGeom>
        </p:spPr>
      </p:pic>
      <p:pic>
        <p:nvPicPr>
          <p:cNvPr id="14" name="Picture 13" descr="Shape, background pattern, arrow&#10;&#10;Description automatically generated">
            <a:extLst>
              <a:ext uri="{FF2B5EF4-FFF2-40B4-BE49-F238E27FC236}">
                <a16:creationId xmlns:a16="http://schemas.microsoft.com/office/drawing/2014/main" id="{993FB0E5-C9BF-4A11-940C-11BC192A5A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2397" y="1594465"/>
            <a:ext cx="1358054" cy="1488279"/>
          </a:xfrm>
          <a:prstGeom prst="rect">
            <a:avLst/>
          </a:prstGeom>
        </p:spPr>
      </p:pic>
      <p:pic>
        <p:nvPicPr>
          <p:cNvPr id="15" name="Picture 14">
            <a:extLst>
              <a:ext uri="{FF2B5EF4-FFF2-40B4-BE49-F238E27FC236}">
                <a16:creationId xmlns:a16="http://schemas.microsoft.com/office/drawing/2014/main" id="{6FE432A7-EDCF-4613-80FF-6755D79EC4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95525" y="3082744"/>
            <a:ext cx="1372171" cy="3537095"/>
          </a:xfrm>
          <a:prstGeom prst="rect">
            <a:avLst/>
          </a:prstGeom>
        </p:spPr>
      </p:pic>
    </p:spTree>
    <p:extLst>
      <p:ext uri="{BB962C8B-B14F-4D97-AF65-F5344CB8AC3E}">
        <p14:creationId xmlns:p14="http://schemas.microsoft.com/office/powerpoint/2010/main" val="332602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14:presetBounceEnd="68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8000">
                                          <p:cBhvr additive="base">
                                            <p:cTn id="7" dur="1000" fill="hold"/>
                                            <p:tgtEl>
                                              <p:spTgt spid="15"/>
                                            </p:tgtEl>
                                            <p:attrNameLst>
                                              <p:attrName>ppt_x</p:attrName>
                                            </p:attrNameLst>
                                          </p:cBhvr>
                                          <p:tavLst>
                                            <p:tav tm="0">
                                              <p:val>
                                                <p:strVal val="1+#ppt_w/2"/>
                                              </p:val>
                                            </p:tav>
                                            <p:tav tm="100000">
                                              <p:val>
                                                <p:strVal val="#ppt_x"/>
                                              </p:val>
                                            </p:tav>
                                          </p:tavLst>
                                        </p:anim>
                                        <p:anim calcmode="lin" valueType="num" p14:bounceEnd="68000">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40446E-31B5-4107-8AAF-526AC888D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 y="11441"/>
            <a:ext cx="12189460" cy="6858000"/>
          </a:xfrm>
          <a:prstGeom prst="rect">
            <a:avLst/>
          </a:prstGeom>
        </p:spPr>
      </p:pic>
      <p:grpSp>
        <p:nvGrpSpPr>
          <p:cNvPr id="2" name="Group 1">
            <a:extLst>
              <a:ext uri="{FF2B5EF4-FFF2-40B4-BE49-F238E27FC236}">
                <a16:creationId xmlns:a16="http://schemas.microsoft.com/office/drawing/2014/main" id="{205E4E9A-6A0E-475A-BF87-277E1D3BFD2B}"/>
              </a:ext>
            </a:extLst>
          </p:cNvPr>
          <p:cNvGrpSpPr/>
          <p:nvPr/>
        </p:nvGrpSpPr>
        <p:grpSpPr>
          <a:xfrm>
            <a:off x="-112553" y="97649"/>
            <a:ext cx="3327396" cy="816751"/>
            <a:chOff x="-228600" y="457201"/>
            <a:chExt cx="3327396" cy="612242"/>
          </a:xfrm>
        </p:grpSpPr>
        <p:pic>
          <p:nvPicPr>
            <p:cNvPr id="7" name="Graphic 6">
              <a:extLst>
                <a:ext uri="{FF2B5EF4-FFF2-40B4-BE49-F238E27FC236}">
                  <a16:creationId xmlns:a16="http://schemas.microsoft.com/office/drawing/2014/main" id="{BED24F56-5A72-4C4D-B036-81B84BEF5EE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3077"/>
            <a:stretch/>
          </p:blipFill>
          <p:spPr>
            <a:xfrm>
              <a:off x="-228600" y="457201"/>
              <a:ext cx="3327396" cy="612242"/>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3326D5FF-8851-4104-9BBC-0D68830E9F4D}"/>
                </a:ext>
              </a:extLst>
            </p:cNvPr>
            <p:cNvSpPr txBox="1"/>
            <p:nvPr/>
          </p:nvSpPr>
          <p:spPr>
            <a:xfrm>
              <a:off x="58363" y="528840"/>
              <a:ext cx="2322459" cy="369138"/>
            </a:xfrm>
            <a:prstGeom prst="rect">
              <a:avLst/>
            </a:prstGeom>
            <a:noFill/>
          </p:spPr>
          <p:txBody>
            <a:bodyPr wrap="square" lIns="0" tIns="0" rIns="0" bIns="0" rtlCol="0">
              <a:spAutoFit/>
            </a:bodyPr>
            <a:lstStyle/>
            <a:p>
              <a:pPr algn="ctr"/>
              <a:r>
                <a:rPr lang="en-US" sz="3200">
                  <a:solidFill>
                    <a:schemeClr val="bg1"/>
                  </a:solidFill>
                  <a:latin typeface="iCiel Cadena" panose="02000503000000020004" pitchFamily="50" charset="0"/>
                </a:rPr>
                <a:t>Thử thách 2</a:t>
              </a:r>
            </a:p>
          </p:txBody>
        </p:sp>
      </p:grpSp>
      <p:grpSp>
        <p:nvGrpSpPr>
          <p:cNvPr id="4" name="Group 3">
            <a:extLst>
              <a:ext uri="{FF2B5EF4-FFF2-40B4-BE49-F238E27FC236}">
                <a16:creationId xmlns:a16="http://schemas.microsoft.com/office/drawing/2014/main" id="{37519951-F009-4343-9912-1F95707E89F7}"/>
              </a:ext>
            </a:extLst>
          </p:cNvPr>
          <p:cNvGrpSpPr/>
          <p:nvPr/>
        </p:nvGrpSpPr>
        <p:grpSpPr>
          <a:xfrm>
            <a:off x="3657600" y="163840"/>
            <a:ext cx="8077199" cy="2122159"/>
            <a:chOff x="3657600" y="304799"/>
            <a:chExt cx="7337778" cy="2122159"/>
          </a:xfrm>
        </p:grpSpPr>
        <p:pic>
          <p:nvPicPr>
            <p:cNvPr id="12" name="Picture 11">
              <a:extLst>
                <a:ext uri="{FF2B5EF4-FFF2-40B4-BE49-F238E27FC236}">
                  <a16:creationId xmlns:a16="http://schemas.microsoft.com/office/drawing/2014/main" id="{7EECEA30-A021-497F-A7AA-777E4AAF0C94}"/>
                </a:ext>
              </a:extLst>
            </p:cNvPr>
            <p:cNvPicPr>
              <a:picLocks noChangeAspect="1"/>
            </p:cNvPicPr>
            <p:nvPr/>
          </p:nvPicPr>
          <p:blipFill>
            <a:blip r:embed="rId5"/>
            <a:stretch>
              <a:fillRect/>
            </a:stretch>
          </p:blipFill>
          <p:spPr>
            <a:xfrm>
              <a:off x="3657600" y="304799"/>
              <a:ext cx="7337778" cy="2122159"/>
            </a:xfrm>
            <a:prstGeom prst="rect">
              <a:avLst/>
            </a:prstGeom>
          </p:spPr>
        </p:pic>
        <p:sp>
          <p:nvSpPr>
            <p:cNvPr id="11" name="TextBox 10">
              <a:extLst>
                <a:ext uri="{FF2B5EF4-FFF2-40B4-BE49-F238E27FC236}">
                  <a16:creationId xmlns:a16="http://schemas.microsoft.com/office/drawing/2014/main" id="{D4A8561B-C0D6-4349-ACF9-9B041489680C}"/>
                </a:ext>
              </a:extLst>
            </p:cNvPr>
            <p:cNvSpPr txBox="1"/>
            <p:nvPr/>
          </p:nvSpPr>
          <p:spPr>
            <a:xfrm>
              <a:off x="4022265" y="559086"/>
              <a:ext cx="6755459" cy="1613583"/>
            </a:xfrm>
            <a:prstGeom prst="rect">
              <a:avLst/>
            </a:prstGeom>
            <a:noFill/>
          </p:spPr>
          <p:txBody>
            <a:bodyPr wrap="square" lIns="0" tIns="0" rIns="0" bIns="0" rtlCol="0">
              <a:spAutoFit/>
            </a:bodyPr>
            <a:lstStyle/>
            <a:p>
              <a:pPr algn="ctr">
                <a:lnSpc>
                  <a:spcPct val="113000"/>
                </a:lnSpc>
              </a:pPr>
              <a:r>
                <a:rPr lang="en-US" sz="3200">
                  <a:solidFill>
                    <a:schemeClr val="tx1">
                      <a:lumMod val="75000"/>
                      <a:lumOff val="25000"/>
                    </a:schemeClr>
                  </a:solidFill>
                  <a:latin typeface="iCiel Cadena" panose="02000503000000020004" pitchFamily="50" charset="0"/>
                </a:rPr>
                <a:t>a. Xếp các tiếng sau đây thành những nhóm đồng nghĩa: đỏ, trắng, xanh, hồng, điều, bạch, biếc, đào, lục, son</a:t>
              </a:r>
            </a:p>
          </p:txBody>
        </p:sp>
      </p:grpSp>
      <p:sp>
        <p:nvSpPr>
          <p:cNvPr id="3" name="Rectangle 2">
            <a:extLst>
              <a:ext uri="{FF2B5EF4-FFF2-40B4-BE49-F238E27FC236}">
                <a16:creationId xmlns:a16="http://schemas.microsoft.com/office/drawing/2014/main" id="{A1FE45A8-3A19-4FBE-832B-247F890E8D8C}"/>
              </a:ext>
            </a:extLst>
          </p:cNvPr>
          <p:cNvSpPr/>
          <p:nvPr/>
        </p:nvSpPr>
        <p:spPr>
          <a:xfrm>
            <a:off x="257486" y="3239472"/>
            <a:ext cx="2531919" cy="3237527"/>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4FB8FBD-1997-44C6-8729-A9A08531EFBF}"/>
              </a:ext>
            </a:extLst>
          </p:cNvPr>
          <p:cNvSpPr/>
          <p:nvPr/>
        </p:nvSpPr>
        <p:spPr>
          <a:xfrm>
            <a:off x="3214843" y="3239472"/>
            <a:ext cx="2531919" cy="3237527"/>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5B5CB76-54F5-44FB-A4A4-2DB7E8726943}"/>
              </a:ext>
            </a:extLst>
          </p:cNvPr>
          <p:cNvSpPr/>
          <p:nvPr/>
        </p:nvSpPr>
        <p:spPr>
          <a:xfrm>
            <a:off x="6172200" y="3239472"/>
            <a:ext cx="2531919" cy="32375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DD66A3C-AD3C-4938-A732-D03751AE2DD1}"/>
              </a:ext>
            </a:extLst>
          </p:cNvPr>
          <p:cNvSpPr/>
          <p:nvPr/>
        </p:nvSpPr>
        <p:spPr>
          <a:xfrm>
            <a:off x="9129557" y="3239472"/>
            <a:ext cx="2531919" cy="3237527"/>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011C5E5-C76E-4267-869A-C1C1958B7849}"/>
              </a:ext>
            </a:extLst>
          </p:cNvPr>
          <p:cNvSpPr txBox="1"/>
          <p:nvPr/>
        </p:nvSpPr>
        <p:spPr>
          <a:xfrm>
            <a:off x="1003207" y="2585422"/>
            <a:ext cx="948065" cy="523220"/>
          </a:xfrm>
          <a:prstGeom prst="rect">
            <a:avLst/>
          </a:prstGeom>
          <a:noFill/>
        </p:spPr>
        <p:txBody>
          <a:bodyPr wrap="square">
            <a:spAutoFit/>
          </a:bodyPr>
          <a:lstStyle/>
          <a:p>
            <a:pPr algn="ctr"/>
            <a:r>
              <a:rPr lang="en-US" sz="2800">
                <a:latin typeface="UTM Avo" panose="02040603050506020204" pitchFamily="18" charset="0"/>
              </a:rPr>
              <a:t>Đỏ</a:t>
            </a:r>
            <a:endParaRPr lang="en-US" sz="2800"/>
          </a:p>
        </p:txBody>
      </p:sp>
      <p:sp>
        <p:nvSpPr>
          <p:cNvPr id="25" name="TextBox 24">
            <a:extLst>
              <a:ext uri="{FF2B5EF4-FFF2-40B4-BE49-F238E27FC236}">
                <a16:creationId xmlns:a16="http://schemas.microsoft.com/office/drawing/2014/main" id="{7451509C-7467-440D-9180-971D5113351F}"/>
              </a:ext>
            </a:extLst>
          </p:cNvPr>
          <p:cNvSpPr txBox="1"/>
          <p:nvPr/>
        </p:nvSpPr>
        <p:spPr>
          <a:xfrm>
            <a:off x="4059012" y="2585422"/>
            <a:ext cx="1122588" cy="523220"/>
          </a:xfrm>
          <a:prstGeom prst="rect">
            <a:avLst/>
          </a:prstGeom>
          <a:noFill/>
        </p:spPr>
        <p:txBody>
          <a:bodyPr wrap="square">
            <a:spAutoFit/>
          </a:bodyPr>
          <a:lstStyle/>
          <a:p>
            <a:pPr algn="ctr"/>
            <a:r>
              <a:rPr lang="en-US" sz="2800">
                <a:latin typeface="UTM Avo" panose="02040603050506020204" pitchFamily="18" charset="0"/>
              </a:rPr>
              <a:t>Xanh</a:t>
            </a:r>
            <a:endParaRPr lang="en-US" sz="2800"/>
          </a:p>
        </p:txBody>
      </p:sp>
      <p:sp>
        <p:nvSpPr>
          <p:cNvPr id="26" name="TextBox 25">
            <a:extLst>
              <a:ext uri="{FF2B5EF4-FFF2-40B4-BE49-F238E27FC236}">
                <a16:creationId xmlns:a16="http://schemas.microsoft.com/office/drawing/2014/main" id="{74501C19-98DA-4A77-A2C0-C709CD6FEFF6}"/>
              </a:ext>
            </a:extLst>
          </p:cNvPr>
          <p:cNvSpPr txBox="1"/>
          <p:nvPr/>
        </p:nvSpPr>
        <p:spPr>
          <a:xfrm>
            <a:off x="6876864" y="2585420"/>
            <a:ext cx="1276535" cy="523220"/>
          </a:xfrm>
          <a:prstGeom prst="rect">
            <a:avLst/>
          </a:prstGeom>
          <a:noFill/>
        </p:spPr>
        <p:txBody>
          <a:bodyPr wrap="square">
            <a:spAutoFit/>
          </a:bodyPr>
          <a:lstStyle/>
          <a:p>
            <a:pPr algn="ctr"/>
            <a:r>
              <a:rPr lang="en-US" sz="2800">
                <a:latin typeface="UTM Avo" panose="02040603050506020204" pitchFamily="18" charset="0"/>
              </a:rPr>
              <a:t>Trắng</a:t>
            </a:r>
            <a:endParaRPr lang="en-US" sz="2800"/>
          </a:p>
        </p:txBody>
      </p:sp>
      <p:sp>
        <p:nvSpPr>
          <p:cNvPr id="27" name="TextBox 26">
            <a:extLst>
              <a:ext uri="{FF2B5EF4-FFF2-40B4-BE49-F238E27FC236}">
                <a16:creationId xmlns:a16="http://schemas.microsoft.com/office/drawing/2014/main" id="{950E5BBE-B1AC-469A-8BCB-1576A6C56A5F}"/>
              </a:ext>
            </a:extLst>
          </p:cNvPr>
          <p:cNvSpPr txBox="1"/>
          <p:nvPr/>
        </p:nvSpPr>
        <p:spPr>
          <a:xfrm>
            <a:off x="9832366" y="2580040"/>
            <a:ext cx="1276535" cy="523220"/>
          </a:xfrm>
          <a:prstGeom prst="rect">
            <a:avLst/>
          </a:prstGeom>
          <a:noFill/>
        </p:spPr>
        <p:txBody>
          <a:bodyPr wrap="square">
            <a:spAutoFit/>
          </a:bodyPr>
          <a:lstStyle/>
          <a:p>
            <a:pPr algn="ctr"/>
            <a:r>
              <a:rPr lang="en-US" sz="2800">
                <a:latin typeface="UTM Avo" panose="02040603050506020204" pitchFamily="18" charset="0"/>
              </a:rPr>
              <a:t>Hồng</a:t>
            </a:r>
            <a:endParaRPr lang="en-US" sz="2800"/>
          </a:p>
        </p:txBody>
      </p:sp>
      <p:sp>
        <p:nvSpPr>
          <p:cNvPr id="28" name="TextBox 27">
            <a:extLst>
              <a:ext uri="{FF2B5EF4-FFF2-40B4-BE49-F238E27FC236}">
                <a16:creationId xmlns:a16="http://schemas.microsoft.com/office/drawing/2014/main" id="{A466CB89-2C84-42FA-9FA8-2DF8013CF28A}"/>
              </a:ext>
            </a:extLst>
          </p:cNvPr>
          <p:cNvSpPr txBox="1"/>
          <p:nvPr/>
        </p:nvSpPr>
        <p:spPr>
          <a:xfrm>
            <a:off x="838971" y="3429000"/>
            <a:ext cx="1276535" cy="523220"/>
          </a:xfrm>
          <a:prstGeom prst="rect">
            <a:avLst/>
          </a:prstGeom>
          <a:noFill/>
        </p:spPr>
        <p:txBody>
          <a:bodyPr wrap="square">
            <a:spAutoFit/>
          </a:bodyPr>
          <a:lstStyle/>
          <a:p>
            <a:pPr algn="ctr"/>
            <a:r>
              <a:rPr lang="en-US" sz="2800">
                <a:solidFill>
                  <a:srgbClr val="FFFF00"/>
                </a:solidFill>
                <a:latin typeface="UTM Avo" panose="02040603050506020204" pitchFamily="18" charset="0"/>
              </a:rPr>
              <a:t>đỏ</a:t>
            </a:r>
            <a:endParaRPr lang="en-US" sz="2800">
              <a:solidFill>
                <a:srgbClr val="FFFF00"/>
              </a:solidFill>
            </a:endParaRPr>
          </a:p>
        </p:txBody>
      </p:sp>
      <p:sp>
        <p:nvSpPr>
          <p:cNvPr id="29" name="TextBox 28">
            <a:extLst>
              <a:ext uri="{FF2B5EF4-FFF2-40B4-BE49-F238E27FC236}">
                <a16:creationId xmlns:a16="http://schemas.microsoft.com/office/drawing/2014/main" id="{AEB451AC-82A0-4B53-A9A2-BD032F88CBAE}"/>
              </a:ext>
            </a:extLst>
          </p:cNvPr>
          <p:cNvSpPr txBox="1"/>
          <p:nvPr/>
        </p:nvSpPr>
        <p:spPr>
          <a:xfrm>
            <a:off x="838971" y="3925366"/>
            <a:ext cx="1276535" cy="523220"/>
          </a:xfrm>
          <a:prstGeom prst="rect">
            <a:avLst/>
          </a:prstGeom>
          <a:noFill/>
        </p:spPr>
        <p:txBody>
          <a:bodyPr wrap="square">
            <a:spAutoFit/>
          </a:bodyPr>
          <a:lstStyle/>
          <a:p>
            <a:pPr algn="ctr"/>
            <a:r>
              <a:rPr lang="en-US" sz="2800">
                <a:solidFill>
                  <a:srgbClr val="FFFF00"/>
                </a:solidFill>
                <a:latin typeface="UTM Avo" panose="02040603050506020204" pitchFamily="18" charset="0"/>
              </a:rPr>
              <a:t>điều</a:t>
            </a:r>
            <a:endParaRPr lang="en-US" sz="2800">
              <a:solidFill>
                <a:srgbClr val="FFFF00"/>
              </a:solidFill>
            </a:endParaRPr>
          </a:p>
        </p:txBody>
      </p:sp>
      <p:sp>
        <p:nvSpPr>
          <p:cNvPr id="30" name="TextBox 29">
            <a:extLst>
              <a:ext uri="{FF2B5EF4-FFF2-40B4-BE49-F238E27FC236}">
                <a16:creationId xmlns:a16="http://schemas.microsoft.com/office/drawing/2014/main" id="{A7D1C3FA-960F-4092-9B22-4E8F33DF57CE}"/>
              </a:ext>
            </a:extLst>
          </p:cNvPr>
          <p:cNvSpPr txBox="1"/>
          <p:nvPr/>
        </p:nvSpPr>
        <p:spPr>
          <a:xfrm>
            <a:off x="838970" y="4489738"/>
            <a:ext cx="1276535" cy="523220"/>
          </a:xfrm>
          <a:prstGeom prst="rect">
            <a:avLst/>
          </a:prstGeom>
          <a:noFill/>
        </p:spPr>
        <p:txBody>
          <a:bodyPr wrap="square">
            <a:spAutoFit/>
          </a:bodyPr>
          <a:lstStyle/>
          <a:p>
            <a:pPr algn="ctr"/>
            <a:r>
              <a:rPr lang="en-US" sz="2800">
                <a:solidFill>
                  <a:srgbClr val="FFFF00"/>
                </a:solidFill>
                <a:latin typeface="UTM Avo" panose="02040603050506020204" pitchFamily="18" charset="0"/>
              </a:rPr>
              <a:t>son</a:t>
            </a:r>
            <a:endParaRPr lang="en-US" sz="2800">
              <a:solidFill>
                <a:srgbClr val="FFFF00"/>
              </a:solidFill>
            </a:endParaRPr>
          </a:p>
        </p:txBody>
      </p:sp>
      <p:sp>
        <p:nvSpPr>
          <p:cNvPr id="31" name="TextBox 30">
            <a:extLst>
              <a:ext uri="{FF2B5EF4-FFF2-40B4-BE49-F238E27FC236}">
                <a16:creationId xmlns:a16="http://schemas.microsoft.com/office/drawing/2014/main" id="{AE18C58D-16AA-46B7-B0B5-6F7F4BF8C61D}"/>
              </a:ext>
            </a:extLst>
          </p:cNvPr>
          <p:cNvSpPr txBox="1"/>
          <p:nvPr/>
        </p:nvSpPr>
        <p:spPr>
          <a:xfrm>
            <a:off x="3905065" y="3365184"/>
            <a:ext cx="1276535" cy="523220"/>
          </a:xfrm>
          <a:prstGeom prst="rect">
            <a:avLst/>
          </a:prstGeom>
          <a:noFill/>
        </p:spPr>
        <p:txBody>
          <a:bodyPr wrap="square">
            <a:spAutoFit/>
          </a:bodyPr>
          <a:lstStyle/>
          <a:p>
            <a:pPr algn="ctr"/>
            <a:r>
              <a:rPr lang="en-US" sz="2800">
                <a:latin typeface="UTM Avo" panose="02040603050506020204" pitchFamily="18" charset="0"/>
              </a:rPr>
              <a:t>xanh</a:t>
            </a:r>
            <a:endParaRPr lang="en-US" sz="2800"/>
          </a:p>
        </p:txBody>
      </p:sp>
      <p:sp>
        <p:nvSpPr>
          <p:cNvPr id="32" name="TextBox 31">
            <a:extLst>
              <a:ext uri="{FF2B5EF4-FFF2-40B4-BE49-F238E27FC236}">
                <a16:creationId xmlns:a16="http://schemas.microsoft.com/office/drawing/2014/main" id="{10C7136D-0EE4-4745-ABF5-CEF200570AC0}"/>
              </a:ext>
            </a:extLst>
          </p:cNvPr>
          <p:cNvSpPr txBox="1"/>
          <p:nvPr/>
        </p:nvSpPr>
        <p:spPr>
          <a:xfrm>
            <a:off x="3954226" y="3925366"/>
            <a:ext cx="1276535" cy="523220"/>
          </a:xfrm>
          <a:prstGeom prst="rect">
            <a:avLst/>
          </a:prstGeom>
          <a:noFill/>
        </p:spPr>
        <p:txBody>
          <a:bodyPr wrap="square">
            <a:spAutoFit/>
          </a:bodyPr>
          <a:lstStyle/>
          <a:p>
            <a:pPr algn="ctr"/>
            <a:r>
              <a:rPr lang="en-US" sz="2800">
                <a:latin typeface="UTM Avo" panose="02040603050506020204" pitchFamily="18" charset="0"/>
              </a:rPr>
              <a:t>biếc</a:t>
            </a:r>
            <a:endParaRPr lang="en-US" sz="2800"/>
          </a:p>
        </p:txBody>
      </p:sp>
      <p:sp>
        <p:nvSpPr>
          <p:cNvPr id="33" name="TextBox 32">
            <a:extLst>
              <a:ext uri="{FF2B5EF4-FFF2-40B4-BE49-F238E27FC236}">
                <a16:creationId xmlns:a16="http://schemas.microsoft.com/office/drawing/2014/main" id="{8CF72615-45B2-42F1-BCE8-007E489AD37C}"/>
              </a:ext>
            </a:extLst>
          </p:cNvPr>
          <p:cNvSpPr txBox="1"/>
          <p:nvPr/>
        </p:nvSpPr>
        <p:spPr>
          <a:xfrm>
            <a:off x="3954226" y="4420482"/>
            <a:ext cx="1276535" cy="523220"/>
          </a:xfrm>
          <a:prstGeom prst="rect">
            <a:avLst/>
          </a:prstGeom>
          <a:noFill/>
        </p:spPr>
        <p:txBody>
          <a:bodyPr wrap="square">
            <a:spAutoFit/>
          </a:bodyPr>
          <a:lstStyle/>
          <a:p>
            <a:pPr algn="ctr"/>
            <a:r>
              <a:rPr lang="en-US" sz="2800">
                <a:latin typeface="UTM Avo" panose="02040603050506020204" pitchFamily="18" charset="0"/>
              </a:rPr>
              <a:t>lục</a:t>
            </a:r>
            <a:endParaRPr lang="en-US" sz="2800"/>
          </a:p>
        </p:txBody>
      </p:sp>
      <p:sp>
        <p:nvSpPr>
          <p:cNvPr id="34" name="TextBox 33">
            <a:extLst>
              <a:ext uri="{FF2B5EF4-FFF2-40B4-BE49-F238E27FC236}">
                <a16:creationId xmlns:a16="http://schemas.microsoft.com/office/drawing/2014/main" id="{A56F7D7C-B796-41FA-83BF-F88F2DE44D4F}"/>
              </a:ext>
            </a:extLst>
          </p:cNvPr>
          <p:cNvSpPr txBox="1"/>
          <p:nvPr/>
        </p:nvSpPr>
        <p:spPr>
          <a:xfrm>
            <a:off x="6876864" y="3328153"/>
            <a:ext cx="1276535" cy="523220"/>
          </a:xfrm>
          <a:prstGeom prst="rect">
            <a:avLst/>
          </a:prstGeom>
          <a:noFill/>
        </p:spPr>
        <p:txBody>
          <a:bodyPr wrap="square">
            <a:spAutoFit/>
          </a:bodyPr>
          <a:lstStyle/>
          <a:p>
            <a:pPr algn="ctr"/>
            <a:r>
              <a:rPr lang="en-US" sz="2800">
                <a:latin typeface="UTM Avo" panose="02040603050506020204" pitchFamily="18" charset="0"/>
              </a:rPr>
              <a:t>trắng</a:t>
            </a:r>
            <a:endParaRPr lang="en-US" sz="2800"/>
          </a:p>
        </p:txBody>
      </p:sp>
      <p:sp>
        <p:nvSpPr>
          <p:cNvPr id="35" name="TextBox 34">
            <a:extLst>
              <a:ext uri="{FF2B5EF4-FFF2-40B4-BE49-F238E27FC236}">
                <a16:creationId xmlns:a16="http://schemas.microsoft.com/office/drawing/2014/main" id="{3A1DFE67-C79E-48E4-BBFD-65346E49E0CC}"/>
              </a:ext>
            </a:extLst>
          </p:cNvPr>
          <p:cNvSpPr txBox="1"/>
          <p:nvPr/>
        </p:nvSpPr>
        <p:spPr>
          <a:xfrm>
            <a:off x="6876864" y="3867890"/>
            <a:ext cx="1276535" cy="523220"/>
          </a:xfrm>
          <a:prstGeom prst="rect">
            <a:avLst/>
          </a:prstGeom>
          <a:noFill/>
        </p:spPr>
        <p:txBody>
          <a:bodyPr wrap="square">
            <a:spAutoFit/>
          </a:bodyPr>
          <a:lstStyle/>
          <a:p>
            <a:pPr algn="ctr"/>
            <a:r>
              <a:rPr lang="en-US" sz="2800">
                <a:latin typeface="UTM Avo" panose="02040603050506020204" pitchFamily="18" charset="0"/>
              </a:rPr>
              <a:t>bạch</a:t>
            </a:r>
            <a:endParaRPr lang="en-US" sz="2800"/>
          </a:p>
        </p:txBody>
      </p:sp>
      <p:sp>
        <p:nvSpPr>
          <p:cNvPr id="36" name="TextBox 35">
            <a:extLst>
              <a:ext uri="{FF2B5EF4-FFF2-40B4-BE49-F238E27FC236}">
                <a16:creationId xmlns:a16="http://schemas.microsoft.com/office/drawing/2014/main" id="{A0B30097-CBD1-4B4B-AD70-1C96D63040C1}"/>
              </a:ext>
            </a:extLst>
          </p:cNvPr>
          <p:cNvSpPr txBox="1"/>
          <p:nvPr/>
        </p:nvSpPr>
        <p:spPr>
          <a:xfrm>
            <a:off x="9832365" y="3288964"/>
            <a:ext cx="1276535" cy="523220"/>
          </a:xfrm>
          <a:prstGeom prst="rect">
            <a:avLst/>
          </a:prstGeom>
          <a:noFill/>
        </p:spPr>
        <p:txBody>
          <a:bodyPr wrap="square">
            <a:spAutoFit/>
          </a:bodyPr>
          <a:lstStyle/>
          <a:p>
            <a:pPr algn="ctr"/>
            <a:r>
              <a:rPr lang="en-US" sz="2800">
                <a:latin typeface="UTM Avo" panose="02040603050506020204" pitchFamily="18" charset="0"/>
              </a:rPr>
              <a:t>hồng</a:t>
            </a:r>
            <a:endParaRPr lang="en-US" sz="2800"/>
          </a:p>
        </p:txBody>
      </p:sp>
      <p:sp>
        <p:nvSpPr>
          <p:cNvPr id="37" name="TextBox 36">
            <a:extLst>
              <a:ext uri="{FF2B5EF4-FFF2-40B4-BE49-F238E27FC236}">
                <a16:creationId xmlns:a16="http://schemas.microsoft.com/office/drawing/2014/main" id="{9EADA3B5-78AF-4AD7-A93C-CBC33B3B27C3}"/>
              </a:ext>
            </a:extLst>
          </p:cNvPr>
          <p:cNvSpPr txBox="1"/>
          <p:nvPr/>
        </p:nvSpPr>
        <p:spPr>
          <a:xfrm>
            <a:off x="9832365" y="3823005"/>
            <a:ext cx="1276535" cy="523220"/>
          </a:xfrm>
          <a:prstGeom prst="rect">
            <a:avLst/>
          </a:prstGeom>
          <a:noFill/>
        </p:spPr>
        <p:txBody>
          <a:bodyPr wrap="square">
            <a:spAutoFit/>
          </a:bodyPr>
          <a:lstStyle/>
          <a:p>
            <a:pPr algn="ctr"/>
            <a:r>
              <a:rPr lang="en-US" sz="2800">
                <a:latin typeface="UTM Avo" panose="02040603050506020204" pitchFamily="18" charset="0"/>
              </a:rPr>
              <a:t>đào</a:t>
            </a:r>
            <a:endParaRPr lang="en-US" sz="2800"/>
          </a:p>
        </p:txBody>
      </p:sp>
    </p:spTree>
    <p:extLst>
      <p:ext uri="{BB962C8B-B14F-4D97-AF65-F5344CB8AC3E}">
        <p14:creationId xmlns:p14="http://schemas.microsoft.com/office/powerpoint/2010/main" val="387931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69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9000">
                                          <p:cBhvr additive="base">
                                            <p:cTn id="7" dur="1000" fill="hold"/>
                                            <p:tgtEl>
                                              <p:spTgt spid="2"/>
                                            </p:tgtEl>
                                            <p:attrNameLst>
                                              <p:attrName>ppt_x</p:attrName>
                                            </p:attrNameLst>
                                          </p:cBhvr>
                                          <p:tavLst>
                                            <p:tav tm="0">
                                              <p:val>
                                                <p:strVal val="0-#ppt_w/2"/>
                                              </p:val>
                                            </p:tav>
                                            <p:tav tm="100000">
                                              <p:val>
                                                <p:strVal val="#ppt_x"/>
                                              </p:val>
                                            </p:tav>
                                          </p:tavLst>
                                        </p:anim>
                                        <p:anim calcmode="lin" valueType="num" p14:bounceEnd="69000">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69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69000">
                                          <p:cBhvr additive="base">
                                            <p:cTn id="13" dur="1000" fill="hold"/>
                                            <p:tgtEl>
                                              <p:spTgt spid="4"/>
                                            </p:tgtEl>
                                            <p:attrNameLst>
                                              <p:attrName>ppt_x</p:attrName>
                                            </p:attrNameLst>
                                          </p:cBhvr>
                                          <p:tavLst>
                                            <p:tav tm="0">
                                              <p:val>
                                                <p:strVal val="#ppt_x"/>
                                              </p:val>
                                            </p:tav>
                                            <p:tav tm="100000">
                                              <p:val>
                                                <p:strVal val="#ppt_x"/>
                                              </p:val>
                                            </p:tav>
                                          </p:tavLst>
                                        </p:anim>
                                        <p:anim calcmode="lin" valueType="num" p14:bounceEnd="69000">
                                          <p:cBhvr additive="base">
                                            <p:cTn id="14"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1" grpId="0" animBg="1"/>
          <p:bldP spid="22" grpId="0" animBg="1"/>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ppt_x"/>
                                              </p:val>
                                            </p:tav>
                                            <p:tav tm="100000">
                                              <p:val>
                                                <p:strVal val="#ppt_x"/>
                                              </p:val>
                                            </p:tav>
                                          </p:tavLst>
                                        </p:anim>
                                        <p:anim calcmode="lin" valueType="num">
                                          <p:cBhvr additive="base">
                                            <p:cTn id="14"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animBg="1"/>
          <p:bldP spid="21" grpId="0" animBg="1"/>
          <p:bldP spid="22" grpId="0" animBg="1"/>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E8AFD9E-3BCC-436F-96B3-366FCDCEB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460" cy="6858000"/>
          </a:xfrm>
          <a:prstGeom prst="rect">
            <a:avLst/>
          </a:prstGeom>
        </p:spPr>
      </p:pic>
      <p:sp>
        <p:nvSpPr>
          <p:cNvPr id="3" name="Rectangle: Rounded Corners 2">
            <a:extLst>
              <a:ext uri="{FF2B5EF4-FFF2-40B4-BE49-F238E27FC236}">
                <a16:creationId xmlns:a16="http://schemas.microsoft.com/office/drawing/2014/main" id="{FCB8F6CF-A8A0-4239-A1F4-9A0F99072807}"/>
              </a:ext>
            </a:extLst>
          </p:cNvPr>
          <p:cNvSpPr/>
          <p:nvPr/>
        </p:nvSpPr>
        <p:spPr>
          <a:xfrm>
            <a:off x="60267" y="3138675"/>
            <a:ext cx="3630355" cy="1080943"/>
          </a:xfrm>
          <a:prstGeom prst="roundRect">
            <a:avLst>
              <a:gd name="adj" fmla="val 32096"/>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UTM Avo" panose="02040603050506020204" pitchFamily="18" charset="0"/>
              </a:rPr>
              <a:t>Từ            đồng nghĩa</a:t>
            </a:r>
            <a:endParaRPr lang="en-US" sz="3600" b="1" dirty="0">
              <a:latin typeface="UTM Avo" panose="02040603050506020204" pitchFamily="18" charset="0"/>
            </a:endParaRPr>
          </a:p>
        </p:txBody>
      </p:sp>
      <p:sp>
        <p:nvSpPr>
          <p:cNvPr id="4" name="Rectangle: Rounded Corners 2">
            <a:extLst>
              <a:ext uri="{FF2B5EF4-FFF2-40B4-BE49-F238E27FC236}">
                <a16:creationId xmlns:a16="http://schemas.microsoft.com/office/drawing/2014/main" id="{BA2C608A-070F-4489-97B3-CEC0453944E8}"/>
              </a:ext>
            </a:extLst>
          </p:cNvPr>
          <p:cNvSpPr/>
          <p:nvPr/>
        </p:nvSpPr>
        <p:spPr>
          <a:xfrm>
            <a:off x="3860799" y="2540000"/>
            <a:ext cx="8190523" cy="2371668"/>
          </a:xfrm>
          <a:custGeom>
            <a:avLst/>
            <a:gdLst>
              <a:gd name="connsiteX0" fmla="*/ 0 w 8190523"/>
              <a:gd name="connsiteY0" fmla="*/ 395286 h 2371668"/>
              <a:gd name="connsiteX1" fmla="*/ 395286 w 8190523"/>
              <a:gd name="connsiteY1" fmla="*/ 0 h 2371668"/>
              <a:gd name="connsiteX2" fmla="*/ 1038513 w 8190523"/>
              <a:gd name="connsiteY2" fmla="*/ 0 h 2371668"/>
              <a:gd name="connsiteX3" fmla="*/ 1755739 w 8190523"/>
              <a:gd name="connsiteY3" fmla="*/ 0 h 2371668"/>
              <a:gd name="connsiteX4" fmla="*/ 2398965 w 8190523"/>
              <a:gd name="connsiteY4" fmla="*/ 0 h 2371668"/>
              <a:gd name="connsiteX5" fmla="*/ 2746194 w 8190523"/>
              <a:gd name="connsiteY5" fmla="*/ 0 h 2371668"/>
              <a:gd name="connsiteX6" fmla="*/ 3315421 w 8190523"/>
              <a:gd name="connsiteY6" fmla="*/ 0 h 2371668"/>
              <a:gd name="connsiteX7" fmla="*/ 4032647 w 8190523"/>
              <a:gd name="connsiteY7" fmla="*/ 0 h 2371668"/>
              <a:gd name="connsiteX8" fmla="*/ 4379875 w 8190523"/>
              <a:gd name="connsiteY8" fmla="*/ 0 h 2371668"/>
              <a:gd name="connsiteX9" fmla="*/ 5097101 w 8190523"/>
              <a:gd name="connsiteY9" fmla="*/ 0 h 2371668"/>
              <a:gd name="connsiteX10" fmla="*/ 5592329 w 8190523"/>
              <a:gd name="connsiteY10" fmla="*/ 0 h 2371668"/>
              <a:gd name="connsiteX11" fmla="*/ 6235555 w 8190523"/>
              <a:gd name="connsiteY11" fmla="*/ 0 h 2371668"/>
              <a:gd name="connsiteX12" fmla="*/ 6804782 w 8190523"/>
              <a:gd name="connsiteY12" fmla="*/ 0 h 2371668"/>
              <a:gd name="connsiteX13" fmla="*/ 7795237 w 8190523"/>
              <a:gd name="connsiteY13" fmla="*/ 0 h 2371668"/>
              <a:gd name="connsiteX14" fmla="*/ 8190523 w 8190523"/>
              <a:gd name="connsiteY14" fmla="*/ 395286 h 2371668"/>
              <a:gd name="connsiteX15" fmla="*/ 8190523 w 8190523"/>
              <a:gd name="connsiteY15" fmla="*/ 874885 h 2371668"/>
              <a:gd name="connsiteX16" fmla="*/ 8190523 w 8190523"/>
              <a:gd name="connsiteY16" fmla="*/ 1354484 h 2371668"/>
              <a:gd name="connsiteX17" fmla="*/ 8190523 w 8190523"/>
              <a:gd name="connsiteY17" fmla="*/ 1976382 h 2371668"/>
              <a:gd name="connsiteX18" fmla="*/ 7795237 w 8190523"/>
              <a:gd name="connsiteY18" fmla="*/ 2371668 h 2371668"/>
              <a:gd name="connsiteX19" fmla="*/ 7374009 w 8190523"/>
              <a:gd name="connsiteY19" fmla="*/ 2371668 h 2371668"/>
              <a:gd name="connsiteX20" fmla="*/ 6730783 w 8190523"/>
              <a:gd name="connsiteY20" fmla="*/ 2371668 h 2371668"/>
              <a:gd name="connsiteX21" fmla="*/ 6309555 w 8190523"/>
              <a:gd name="connsiteY21" fmla="*/ 2371668 h 2371668"/>
              <a:gd name="connsiteX22" fmla="*/ 5814327 w 8190523"/>
              <a:gd name="connsiteY22" fmla="*/ 2371668 h 2371668"/>
              <a:gd name="connsiteX23" fmla="*/ 5171101 w 8190523"/>
              <a:gd name="connsiteY23" fmla="*/ 2371668 h 2371668"/>
              <a:gd name="connsiteX24" fmla="*/ 4675873 w 8190523"/>
              <a:gd name="connsiteY24" fmla="*/ 2371668 h 2371668"/>
              <a:gd name="connsiteX25" fmla="*/ 4254645 w 8190523"/>
              <a:gd name="connsiteY25" fmla="*/ 2371668 h 2371668"/>
              <a:gd name="connsiteX26" fmla="*/ 3685418 w 8190523"/>
              <a:gd name="connsiteY26" fmla="*/ 2371668 h 2371668"/>
              <a:gd name="connsiteX27" fmla="*/ 2968192 w 8190523"/>
              <a:gd name="connsiteY27" fmla="*/ 2371668 h 2371668"/>
              <a:gd name="connsiteX28" fmla="*/ 2324966 w 8190523"/>
              <a:gd name="connsiteY28" fmla="*/ 2371668 h 2371668"/>
              <a:gd name="connsiteX29" fmla="*/ 1607740 w 8190523"/>
              <a:gd name="connsiteY29" fmla="*/ 2371668 h 2371668"/>
              <a:gd name="connsiteX30" fmla="*/ 890513 w 8190523"/>
              <a:gd name="connsiteY30" fmla="*/ 2371668 h 2371668"/>
              <a:gd name="connsiteX31" fmla="*/ 395286 w 8190523"/>
              <a:gd name="connsiteY31" fmla="*/ 2371668 h 2371668"/>
              <a:gd name="connsiteX32" fmla="*/ 0 w 8190523"/>
              <a:gd name="connsiteY32" fmla="*/ 1976382 h 2371668"/>
              <a:gd name="connsiteX33" fmla="*/ 0 w 8190523"/>
              <a:gd name="connsiteY33" fmla="*/ 1465161 h 2371668"/>
              <a:gd name="connsiteX34" fmla="*/ 0 w 8190523"/>
              <a:gd name="connsiteY34" fmla="*/ 969751 h 2371668"/>
              <a:gd name="connsiteX35" fmla="*/ 0 w 8190523"/>
              <a:gd name="connsiteY35" fmla="*/ 395286 h 2371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90523" h="2371668" extrusionOk="0">
                <a:moveTo>
                  <a:pt x="0" y="395286"/>
                </a:moveTo>
                <a:cubicBezTo>
                  <a:pt x="6984" y="139039"/>
                  <a:pt x="181488" y="-4604"/>
                  <a:pt x="395286" y="0"/>
                </a:cubicBezTo>
                <a:cubicBezTo>
                  <a:pt x="580433" y="-43623"/>
                  <a:pt x="787597" y="10926"/>
                  <a:pt x="1038513" y="0"/>
                </a:cubicBezTo>
                <a:cubicBezTo>
                  <a:pt x="1289429" y="-10926"/>
                  <a:pt x="1426325" y="5490"/>
                  <a:pt x="1755739" y="0"/>
                </a:cubicBezTo>
                <a:cubicBezTo>
                  <a:pt x="2085153" y="-5490"/>
                  <a:pt x="2160182" y="72429"/>
                  <a:pt x="2398965" y="0"/>
                </a:cubicBezTo>
                <a:cubicBezTo>
                  <a:pt x="2637748" y="-72429"/>
                  <a:pt x="2616137" y="626"/>
                  <a:pt x="2746194" y="0"/>
                </a:cubicBezTo>
                <a:cubicBezTo>
                  <a:pt x="2876251" y="-626"/>
                  <a:pt x="3177116" y="51726"/>
                  <a:pt x="3315421" y="0"/>
                </a:cubicBezTo>
                <a:cubicBezTo>
                  <a:pt x="3453726" y="-51726"/>
                  <a:pt x="3695424" y="19986"/>
                  <a:pt x="4032647" y="0"/>
                </a:cubicBezTo>
                <a:cubicBezTo>
                  <a:pt x="4369870" y="-19986"/>
                  <a:pt x="4278083" y="11807"/>
                  <a:pt x="4379875" y="0"/>
                </a:cubicBezTo>
                <a:cubicBezTo>
                  <a:pt x="4481667" y="-11807"/>
                  <a:pt x="4932638" y="20490"/>
                  <a:pt x="5097101" y="0"/>
                </a:cubicBezTo>
                <a:cubicBezTo>
                  <a:pt x="5261564" y="-20490"/>
                  <a:pt x="5432385" y="7756"/>
                  <a:pt x="5592329" y="0"/>
                </a:cubicBezTo>
                <a:cubicBezTo>
                  <a:pt x="5752273" y="-7756"/>
                  <a:pt x="5949768" y="32494"/>
                  <a:pt x="6235555" y="0"/>
                </a:cubicBezTo>
                <a:cubicBezTo>
                  <a:pt x="6521342" y="-32494"/>
                  <a:pt x="6670488" y="2476"/>
                  <a:pt x="6804782" y="0"/>
                </a:cubicBezTo>
                <a:cubicBezTo>
                  <a:pt x="6939076" y="-2476"/>
                  <a:pt x="7594011" y="104001"/>
                  <a:pt x="7795237" y="0"/>
                </a:cubicBezTo>
                <a:cubicBezTo>
                  <a:pt x="8006070" y="4799"/>
                  <a:pt x="8218018" y="224243"/>
                  <a:pt x="8190523" y="395286"/>
                </a:cubicBezTo>
                <a:cubicBezTo>
                  <a:pt x="8204000" y="601491"/>
                  <a:pt x="8151903" y="757520"/>
                  <a:pt x="8190523" y="874885"/>
                </a:cubicBezTo>
                <a:cubicBezTo>
                  <a:pt x="8229143" y="992250"/>
                  <a:pt x="8142344" y="1181555"/>
                  <a:pt x="8190523" y="1354484"/>
                </a:cubicBezTo>
                <a:cubicBezTo>
                  <a:pt x="8238702" y="1527413"/>
                  <a:pt x="8128392" y="1696022"/>
                  <a:pt x="8190523" y="1976382"/>
                </a:cubicBezTo>
                <a:cubicBezTo>
                  <a:pt x="8183862" y="2240187"/>
                  <a:pt x="8014021" y="2339545"/>
                  <a:pt x="7795237" y="2371668"/>
                </a:cubicBezTo>
                <a:cubicBezTo>
                  <a:pt x="7613027" y="2399491"/>
                  <a:pt x="7480052" y="2343359"/>
                  <a:pt x="7374009" y="2371668"/>
                </a:cubicBezTo>
                <a:cubicBezTo>
                  <a:pt x="7267966" y="2399977"/>
                  <a:pt x="7050776" y="2300204"/>
                  <a:pt x="6730783" y="2371668"/>
                </a:cubicBezTo>
                <a:cubicBezTo>
                  <a:pt x="6410790" y="2443132"/>
                  <a:pt x="6416448" y="2334326"/>
                  <a:pt x="6309555" y="2371668"/>
                </a:cubicBezTo>
                <a:cubicBezTo>
                  <a:pt x="6202662" y="2409010"/>
                  <a:pt x="5927779" y="2338475"/>
                  <a:pt x="5814327" y="2371668"/>
                </a:cubicBezTo>
                <a:cubicBezTo>
                  <a:pt x="5700875" y="2404861"/>
                  <a:pt x="5304418" y="2358012"/>
                  <a:pt x="5171101" y="2371668"/>
                </a:cubicBezTo>
                <a:cubicBezTo>
                  <a:pt x="5037784" y="2385324"/>
                  <a:pt x="4885654" y="2325407"/>
                  <a:pt x="4675873" y="2371668"/>
                </a:cubicBezTo>
                <a:cubicBezTo>
                  <a:pt x="4466092" y="2417929"/>
                  <a:pt x="4433942" y="2364272"/>
                  <a:pt x="4254645" y="2371668"/>
                </a:cubicBezTo>
                <a:cubicBezTo>
                  <a:pt x="4075348" y="2379064"/>
                  <a:pt x="3804956" y="2320483"/>
                  <a:pt x="3685418" y="2371668"/>
                </a:cubicBezTo>
                <a:cubicBezTo>
                  <a:pt x="3565880" y="2422853"/>
                  <a:pt x="3188087" y="2292128"/>
                  <a:pt x="2968192" y="2371668"/>
                </a:cubicBezTo>
                <a:cubicBezTo>
                  <a:pt x="2748297" y="2451208"/>
                  <a:pt x="2501186" y="2309901"/>
                  <a:pt x="2324966" y="2371668"/>
                </a:cubicBezTo>
                <a:cubicBezTo>
                  <a:pt x="2148746" y="2433435"/>
                  <a:pt x="1844770" y="2349855"/>
                  <a:pt x="1607740" y="2371668"/>
                </a:cubicBezTo>
                <a:cubicBezTo>
                  <a:pt x="1370710" y="2393481"/>
                  <a:pt x="1065862" y="2334567"/>
                  <a:pt x="890513" y="2371668"/>
                </a:cubicBezTo>
                <a:cubicBezTo>
                  <a:pt x="715164" y="2408769"/>
                  <a:pt x="597811" y="2363878"/>
                  <a:pt x="395286" y="2371668"/>
                </a:cubicBezTo>
                <a:cubicBezTo>
                  <a:pt x="184325" y="2375972"/>
                  <a:pt x="-31632" y="2142726"/>
                  <a:pt x="0" y="1976382"/>
                </a:cubicBezTo>
                <a:cubicBezTo>
                  <a:pt x="-23641" y="1816227"/>
                  <a:pt x="1901" y="1631263"/>
                  <a:pt x="0" y="1465161"/>
                </a:cubicBezTo>
                <a:cubicBezTo>
                  <a:pt x="-1901" y="1299059"/>
                  <a:pt x="41396" y="1175545"/>
                  <a:pt x="0" y="969751"/>
                </a:cubicBezTo>
                <a:cubicBezTo>
                  <a:pt x="-41396" y="763957"/>
                  <a:pt x="4471" y="619027"/>
                  <a:pt x="0" y="395286"/>
                </a:cubicBezTo>
                <a:close/>
              </a:path>
            </a:pathLst>
          </a:custGeom>
          <a:noFill/>
          <a:ln w="57150">
            <a:solidFill>
              <a:schemeClr val="accent2">
                <a:lumMod val="50000"/>
              </a:schemeClr>
            </a:solidFill>
            <a:prstDash val="dash"/>
            <a:extLst>
              <a:ext uri="{C807C97D-BFC1-408E-A445-0C87EB9F89A2}">
                <ask:lineSketchStyleProps xmlns:ask="http://schemas.microsoft.com/office/drawing/2018/sketchyshapes" sd="115094923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45097DC-ED29-4453-8019-89C4E76DA65B}"/>
              </a:ext>
            </a:extLst>
          </p:cNvPr>
          <p:cNvSpPr txBox="1"/>
          <p:nvPr/>
        </p:nvSpPr>
        <p:spPr>
          <a:xfrm>
            <a:off x="3950776" y="2670162"/>
            <a:ext cx="8307753" cy="1200329"/>
          </a:xfrm>
          <a:prstGeom prst="rect">
            <a:avLst/>
          </a:prstGeom>
          <a:noFill/>
        </p:spPr>
        <p:txBody>
          <a:bodyPr wrap="square" rtlCol="0">
            <a:spAutoFit/>
          </a:bodyPr>
          <a:lstStyle/>
          <a:p>
            <a:r>
              <a:rPr lang="en-US" sz="3600" dirty="0" err="1">
                <a:latin typeface="#9Slide07 SVNUT Triumph Press" panose="00000500000000000000" pitchFamily="2" charset="0"/>
              </a:rPr>
              <a:t>Là</a:t>
            </a:r>
            <a:r>
              <a:rPr lang="en-US" sz="3600" dirty="0">
                <a:latin typeface="#9Slide07 SVNUT Triumph Press" panose="00000500000000000000" pitchFamily="2" charset="0"/>
              </a:rPr>
              <a:t> </a:t>
            </a:r>
            <a:r>
              <a:rPr lang="en-US" sz="3600" dirty="0" err="1">
                <a:latin typeface="#9Slide07 SVNUT Triumph Press" panose="00000500000000000000" pitchFamily="2" charset="0"/>
              </a:rPr>
              <a:t>những</a:t>
            </a:r>
            <a:r>
              <a:rPr lang="en-US" sz="3600" dirty="0">
                <a:latin typeface="#9Slide07 SVNUT Triumph Press" panose="00000500000000000000" pitchFamily="2" charset="0"/>
              </a:rPr>
              <a:t> </a:t>
            </a:r>
            <a:r>
              <a:rPr lang="en-US" sz="3600" dirty="0" err="1">
                <a:latin typeface="#9Slide07 SVNUT Triumph Press" panose="00000500000000000000" pitchFamily="2" charset="0"/>
              </a:rPr>
              <a:t>từ</a:t>
            </a:r>
            <a:r>
              <a:rPr lang="en-US" sz="3600" dirty="0">
                <a:latin typeface="#9Slide07 SVNUT Triumph Press" panose="00000500000000000000" pitchFamily="2" charset="0"/>
              </a:rPr>
              <a:t> </a:t>
            </a:r>
            <a:r>
              <a:rPr lang="en-US" sz="3600" dirty="0" err="1">
                <a:latin typeface="#9Slide07 SVNUT Triumph Press" panose="00000500000000000000" pitchFamily="2" charset="0"/>
              </a:rPr>
              <a:t>có</a:t>
            </a:r>
            <a:r>
              <a:rPr lang="en-US" sz="3600" dirty="0">
                <a:latin typeface="#9Slide07 SVNUT Triumph Press" panose="00000500000000000000" pitchFamily="2" charset="0"/>
              </a:rPr>
              <a:t> </a:t>
            </a:r>
            <a:r>
              <a:rPr lang="en-US" sz="3600" err="1">
                <a:latin typeface="#9Slide07 SVNUT Triumph Press" panose="00000500000000000000" pitchFamily="2" charset="0"/>
              </a:rPr>
              <a:t>nghĩa</a:t>
            </a:r>
            <a:r>
              <a:rPr lang="en-US" sz="3600">
                <a:latin typeface="#9Slide07 SVNUT Triumph Press" panose="00000500000000000000" pitchFamily="2" charset="0"/>
              </a:rPr>
              <a:t> giống nhau hoặc gần giống nhau.</a:t>
            </a:r>
            <a:endParaRPr lang="en-US" sz="3600" dirty="0">
              <a:latin typeface="#9Slide07 SVNUT Triumph Press" panose="00000500000000000000" pitchFamily="2" charset="0"/>
            </a:endParaRPr>
          </a:p>
        </p:txBody>
      </p:sp>
      <p:sp>
        <p:nvSpPr>
          <p:cNvPr id="6" name="TextBox 5">
            <a:extLst>
              <a:ext uri="{FF2B5EF4-FFF2-40B4-BE49-F238E27FC236}">
                <a16:creationId xmlns:a16="http://schemas.microsoft.com/office/drawing/2014/main" id="{D9071CD7-17B5-4095-88B7-64804642B170}"/>
              </a:ext>
            </a:extLst>
          </p:cNvPr>
          <p:cNvSpPr txBox="1"/>
          <p:nvPr/>
        </p:nvSpPr>
        <p:spPr>
          <a:xfrm>
            <a:off x="4193651" y="3766439"/>
            <a:ext cx="6901248" cy="1077218"/>
          </a:xfrm>
          <a:prstGeom prst="rect">
            <a:avLst/>
          </a:prstGeom>
          <a:noFill/>
        </p:spPr>
        <p:txBody>
          <a:bodyPr wrap="none" rtlCol="0">
            <a:spAutoFit/>
          </a:bodyPr>
          <a:lstStyle/>
          <a:p>
            <a:r>
              <a:rPr lang="en-US" sz="2800" dirty="0">
                <a:latin typeface="iCiel Cucho" pitchFamily="50" charset="0"/>
                <a:cs typeface="iCiel Cucho" pitchFamily="50" charset="0"/>
              </a:rPr>
              <a:t>   </a:t>
            </a:r>
            <a:r>
              <a:rPr lang="en-US" sz="2400" u="sng" dirty="0" err="1">
                <a:latin typeface="iCiel Cucho" pitchFamily="50" charset="0"/>
                <a:cs typeface="iCiel Cucho" pitchFamily="50" charset="0"/>
              </a:rPr>
              <a:t>Ví</a:t>
            </a:r>
            <a:r>
              <a:rPr lang="en-US" sz="2400" u="sng" dirty="0">
                <a:latin typeface="iCiel Cucho" pitchFamily="50" charset="0"/>
                <a:cs typeface="iCiel Cucho" pitchFamily="50" charset="0"/>
              </a:rPr>
              <a:t> </a:t>
            </a:r>
            <a:r>
              <a:rPr lang="en-US" sz="2400" u="sng" dirty="0" err="1">
                <a:latin typeface="iCiel Cucho" pitchFamily="50" charset="0"/>
                <a:cs typeface="iCiel Cucho" pitchFamily="50" charset="0"/>
              </a:rPr>
              <a:t>dụ</a:t>
            </a:r>
            <a:r>
              <a:rPr lang="en-US" sz="2400" u="sng" dirty="0">
                <a:latin typeface="iCiel Cucho" pitchFamily="50" charset="0"/>
                <a:cs typeface="iCiel Cucho" pitchFamily="50" charset="0"/>
              </a:rPr>
              <a:t>: </a:t>
            </a:r>
            <a:endParaRPr lang="en-US" sz="2800" u="sng" dirty="0">
              <a:latin typeface="iCiel Cucho" pitchFamily="50" charset="0"/>
              <a:cs typeface="iCiel Cucho" pitchFamily="50" charset="0"/>
            </a:endParaRPr>
          </a:p>
          <a:p>
            <a:r>
              <a:rPr lang="en-US" sz="3600">
                <a:solidFill>
                  <a:schemeClr val="accent1">
                    <a:lumMod val="75000"/>
                  </a:schemeClr>
                </a:solidFill>
                <a:latin typeface="#9Slide07 SVNUT Triumph Press" panose="00000500000000000000" pitchFamily="2" charset="0"/>
              </a:rPr>
              <a:t>siêng năng, chăm chỉ, cần cù,...</a:t>
            </a:r>
            <a:endParaRPr lang="en-US" sz="3600" dirty="0">
              <a:solidFill>
                <a:schemeClr val="accent1">
                  <a:lumMod val="75000"/>
                </a:schemeClr>
              </a:solidFill>
              <a:latin typeface="#9Slide07 SVNUT Triumph Press" panose="00000500000000000000" pitchFamily="2" charset="0"/>
            </a:endParaRPr>
          </a:p>
        </p:txBody>
      </p:sp>
      <p:pic>
        <p:nvPicPr>
          <p:cNvPr id="7" name="Picture 6" descr="Icon&#10;&#10;Description automatically generated">
            <a:extLst>
              <a:ext uri="{FF2B5EF4-FFF2-40B4-BE49-F238E27FC236}">
                <a16:creationId xmlns:a16="http://schemas.microsoft.com/office/drawing/2014/main" id="{2ACC04DB-5E95-4689-A205-CC4AE76A8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769" y="-17791"/>
            <a:ext cx="2477477" cy="2477477"/>
          </a:xfrm>
          <a:prstGeom prst="rect">
            <a:avLst/>
          </a:prstGeom>
        </p:spPr>
      </p:pic>
      <p:pic>
        <p:nvPicPr>
          <p:cNvPr id="8" name="Picture 7" descr="A picture containing text, vector graphics&#10;&#10;Description automatically generated">
            <a:extLst>
              <a:ext uri="{FF2B5EF4-FFF2-40B4-BE49-F238E27FC236}">
                <a16:creationId xmlns:a16="http://schemas.microsoft.com/office/drawing/2014/main" id="{FBC22708-AE4C-4B6B-AC0A-5FF0E091B4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399" y="5137642"/>
            <a:ext cx="1664372" cy="1664372"/>
          </a:xfrm>
          <a:prstGeom prst="rect">
            <a:avLst/>
          </a:prstGeom>
        </p:spPr>
      </p:pic>
      <p:pic>
        <p:nvPicPr>
          <p:cNvPr id="9" name="Picture 8" descr="Logo&#10;&#10;Description automatically generated">
            <a:extLst>
              <a:ext uri="{FF2B5EF4-FFF2-40B4-BE49-F238E27FC236}">
                <a16:creationId xmlns:a16="http://schemas.microsoft.com/office/drawing/2014/main" id="{DF7103C8-C923-4E62-B202-1DBA705EC9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04185">
            <a:off x="10537775" y="5570901"/>
            <a:ext cx="1253098" cy="1253098"/>
          </a:xfrm>
          <a:prstGeom prst="rect">
            <a:avLst/>
          </a:prstGeom>
        </p:spPr>
      </p:pic>
      <p:pic>
        <p:nvPicPr>
          <p:cNvPr id="11" name="Picture 10">
            <a:extLst>
              <a:ext uri="{FF2B5EF4-FFF2-40B4-BE49-F238E27FC236}">
                <a16:creationId xmlns:a16="http://schemas.microsoft.com/office/drawing/2014/main" id="{937BD539-5EA7-493B-8D5E-18E10CF637EA}"/>
              </a:ext>
            </a:extLst>
          </p:cNvPr>
          <p:cNvPicPr>
            <a:picLocks noChangeAspect="1"/>
          </p:cNvPicPr>
          <p:nvPr/>
        </p:nvPicPr>
        <p:blipFill>
          <a:blip r:embed="rId6">
            <a:clrChange>
              <a:clrFrom>
                <a:srgbClr val="7EC4CC"/>
              </a:clrFrom>
              <a:clrTo>
                <a:srgbClr val="7EC4CC">
                  <a:alpha val="0"/>
                </a:srgbClr>
              </a:clrTo>
            </a:clrChange>
            <a:extLst>
              <a:ext uri="{28A0092B-C50C-407E-A947-70E740481C1C}">
                <a14:useLocalDpi xmlns:a14="http://schemas.microsoft.com/office/drawing/2010/main" val="0"/>
              </a:ext>
            </a:extLst>
          </a:blip>
          <a:stretch>
            <a:fillRect/>
          </a:stretch>
        </p:blipFill>
        <p:spPr>
          <a:xfrm>
            <a:off x="1072291" y="1948751"/>
            <a:ext cx="1735882" cy="1301910"/>
          </a:xfrm>
          <a:prstGeom prst="rect">
            <a:avLst/>
          </a:prstGeom>
        </p:spPr>
      </p:pic>
    </p:spTree>
    <p:extLst>
      <p:ext uri="{BB962C8B-B14F-4D97-AF65-F5344CB8AC3E}">
        <p14:creationId xmlns:p14="http://schemas.microsoft.com/office/powerpoint/2010/main" val="351102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40446E-31B5-4107-8AAF-526AC888D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 y="0"/>
            <a:ext cx="12189460" cy="6858000"/>
          </a:xfrm>
          <a:prstGeom prst="rect">
            <a:avLst/>
          </a:prstGeom>
        </p:spPr>
      </p:pic>
      <p:grpSp>
        <p:nvGrpSpPr>
          <p:cNvPr id="6" name="Group 5">
            <a:extLst>
              <a:ext uri="{FF2B5EF4-FFF2-40B4-BE49-F238E27FC236}">
                <a16:creationId xmlns:a16="http://schemas.microsoft.com/office/drawing/2014/main" id="{EF7D8ABF-88EB-45A1-B7C8-92A7FD8BAC21}"/>
              </a:ext>
            </a:extLst>
          </p:cNvPr>
          <p:cNvGrpSpPr/>
          <p:nvPr/>
        </p:nvGrpSpPr>
        <p:grpSpPr>
          <a:xfrm>
            <a:off x="168639" y="2286001"/>
            <a:ext cx="7679961" cy="4572000"/>
            <a:chOff x="685800" y="1942976"/>
            <a:chExt cx="10820400" cy="4915025"/>
          </a:xfrm>
        </p:grpSpPr>
        <p:sp>
          <p:nvSpPr>
            <p:cNvPr id="19" name="Rectangle: Top Corners Rounded 18">
              <a:extLst>
                <a:ext uri="{FF2B5EF4-FFF2-40B4-BE49-F238E27FC236}">
                  <a16:creationId xmlns:a16="http://schemas.microsoft.com/office/drawing/2014/main" id="{7DBCF1C5-CCC0-4C74-B9AC-0B82EDBC3A02}"/>
                </a:ext>
              </a:extLst>
            </p:cNvPr>
            <p:cNvSpPr/>
            <p:nvPr/>
          </p:nvSpPr>
          <p:spPr>
            <a:xfrm>
              <a:off x="685800" y="1942976"/>
              <a:ext cx="10820400" cy="4915024"/>
            </a:xfrm>
            <a:prstGeom prst="round2SameRect">
              <a:avLst/>
            </a:prstGeom>
            <a:solidFill>
              <a:srgbClr val="9DE4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Top Corners Rounded 17">
              <a:extLst>
                <a:ext uri="{FF2B5EF4-FFF2-40B4-BE49-F238E27FC236}">
                  <a16:creationId xmlns:a16="http://schemas.microsoft.com/office/drawing/2014/main" id="{6747E506-F7D1-4D96-96F7-23E77325718A}"/>
                </a:ext>
              </a:extLst>
            </p:cNvPr>
            <p:cNvSpPr/>
            <p:nvPr/>
          </p:nvSpPr>
          <p:spPr>
            <a:xfrm>
              <a:off x="898878" y="2102555"/>
              <a:ext cx="10439400" cy="4755446"/>
            </a:xfrm>
            <a:prstGeom prst="round2Same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205E4E9A-6A0E-475A-BF87-277E1D3BFD2B}"/>
              </a:ext>
            </a:extLst>
          </p:cNvPr>
          <p:cNvGrpSpPr/>
          <p:nvPr/>
        </p:nvGrpSpPr>
        <p:grpSpPr>
          <a:xfrm>
            <a:off x="-29241" y="97649"/>
            <a:ext cx="3327396" cy="661566"/>
            <a:chOff x="-145288" y="457199"/>
            <a:chExt cx="3327396" cy="1203483"/>
          </a:xfrm>
        </p:grpSpPr>
        <p:pic>
          <p:nvPicPr>
            <p:cNvPr id="7" name="Graphic 6">
              <a:extLst>
                <a:ext uri="{FF2B5EF4-FFF2-40B4-BE49-F238E27FC236}">
                  <a16:creationId xmlns:a16="http://schemas.microsoft.com/office/drawing/2014/main" id="{BED24F56-5A72-4C4D-B036-81B84BEF5EE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3077"/>
            <a:stretch/>
          </p:blipFill>
          <p:spPr>
            <a:xfrm>
              <a:off x="-145288" y="457199"/>
              <a:ext cx="3327396" cy="1203483"/>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3326D5FF-8851-4104-9BBC-0D68830E9F4D}"/>
                </a:ext>
              </a:extLst>
            </p:cNvPr>
            <p:cNvSpPr txBox="1"/>
            <p:nvPr/>
          </p:nvSpPr>
          <p:spPr>
            <a:xfrm>
              <a:off x="36353" y="558429"/>
              <a:ext cx="2630383" cy="895824"/>
            </a:xfrm>
            <a:prstGeom prst="rect">
              <a:avLst/>
            </a:prstGeom>
            <a:noFill/>
          </p:spPr>
          <p:txBody>
            <a:bodyPr wrap="square" lIns="0" tIns="0" rIns="0" bIns="0" rtlCol="0">
              <a:spAutoFit/>
            </a:bodyPr>
            <a:lstStyle/>
            <a:p>
              <a:pPr algn="ctr"/>
              <a:r>
                <a:rPr lang="en-US" sz="3200">
                  <a:solidFill>
                    <a:schemeClr val="bg1"/>
                  </a:solidFill>
                  <a:latin typeface="iCiel Cadena" panose="02000503000000020004" pitchFamily="50" charset="0"/>
                </a:rPr>
                <a:t>Thử thách 3</a:t>
              </a:r>
            </a:p>
          </p:txBody>
        </p:sp>
      </p:grpSp>
      <p:grpSp>
        <p:nvGrpSpPr>
          <p:cNvPr id="4" name="Group 3">
            <a:extLst>
              <a:ext uri="{FF2B5EF4-FFF2-40B4-BE49-F238E27FC236}">
                <a16:creationId xmlns:a16="http://schemas.microsoft.com/office/drawing/2014/main" id="{37519951-F009-4343-9912-1F95707E89F7}"/>
              </a:ext>
            </a:extLst>
          </p:cNvPr>
          <p:cNvGrpSpPr/>
          <p:nvPr/>
        </p:nvGrpSpPr>
        <p:grpSpPr>
          <a:xfrm>
            <a:off x="4200377" y="65433"/>
            <a:ext cx="7337778" cy="1877542"/>
            <a:chOff x="4200377" y="65433"/>
            <a:chExt cx="7337778" cy="1877542"/>
          </a:xfrm>
        </p:grpSpPr>
        <p:pic>
          <p:nvPicPr>
            <p:cNvPr id="12" name="Picture 11">
              <a:extLst>
                <a:ext uri="{FF2B5EF4-FFF2-40B4-BE49-F238E27FC236}">
                  <a16:creationId xmlns:a16="http://schemas.microsoft.com/office/drawing/2014/main" id="{7EECEA30-A021-497F-A7AA-777E4AAF0C94}"/>
                </a:ext>
              </a:extLst>
            </p:cNvPr>
            <p:cNvPicPr>
              <a:picLocks noChangeAspect="1"/>
            </p:cNvPicPr>
            <p:nvPr/>
          </p:nvPicPr>
          <p:blipFill>
            <a:blip r:embed="rId5"/>
            <a:stretch>
              <a:fillRect/>
            </a:stretch>
          </p:blipFill>
          <p:spPr>
            <a:xfrm>
              <a:off x="4200377" y="65433"/>
              <a:ext cx="7337778" cy="1877542"/>
            </a:xfrm>
            <a:prstGeom prst="rect">
              <a:avLst/>
            </a:prstGeom>
          </p:spPr>
        </p:pic>
        <p:sp>
          <p:nvSpPr>
            <p:cNvPr id="11" name="TextBox 10">
              <a:extLst>
                <a:ext uri="{FF2B5EF4-FFF2-40B4-BE49-F238E27FC236}">
                  <a16:creationId xmlns:a16="http://schemas.microsoft.com/office/drawing/2014/main" id="{D4A8561B-C0D6-4349-ACF9-9B041489680C}"/>
                </a:ext>
              </a:extLst>
            </p:cNvPr>
            <p:cNvSpPr txBox="1"/>
            <p:nvPr/>
          </p:nvSpPr>
          <p:spPr>
            <a:xfrm>
              <a:off x="5025505" y="187263"/>
              <a:ext cx="6306400" cy="1613583"/>
            </a:xfrm>
            <a:prstGeom prst="rect">
              <a:avLst/>
            </a:prstGeom>
            <a:noFill/>
          </p:spPr>
          <p:txBody>
            <a:bodyPr wrap="square" lIns="0" tIns="0" rIns="0" bIns="0" rtlCol="0">
              <a:spAutoFit/>
            </a:bodyPr>
            <a:lstStyle/>
            <a:p>
              <a:pPr algn="ctr">
                <a:lnSpc>
                  <a:spcPct val="113000"/>
                </a:lnSpc>
              </a:pPr>
              <a:r>
                <a:rPr lang="en-US" sz="3200">
                  <a:solidFill>
                    <a:schemeClr val="tx1">
                      <a:lumMod val="75000"/>
                      <a:lumOff val="25000"/>
                    </a:schemeClr>
                  </a:solidFill>
                  <a:latin typeface="iCiel Cadena" panose="02000503000000020004" pitchFamily="50" charset="0"/>
                </a:rPr>
                <a:t>b. Điền mỗi tiếng sau vào chỗ trống sao cho phù hợp: </a:t>
              </a:r>
              <a:r>
                <a:rPr lang="en-US" sz="3200" i="1">
                  <a:solidFill>
                    <a:schemeClr val="tx2"/>
                  </a:solidFill>
                  <a:latin typeface="iCiel Cadena" panose="02000503000000020004" pitchFamily="50" charset="0"/>
                </a:rPr>
                <a:t>đen, thâm, mun, huyền, ô, mực</a:t>
              </a:r>
              <a:endParaRPr lang="en-US" sz="3200">
                <a:solidFill>
                  <a:schemeClr val="tx2"/>
                </a:solidFill>
                <a:latin typeface="iCiel Cadena" panose="02000503000000020004" pitchFamily="50" charset="0"/>
              </a:endParaRPr>
            </a:p>
          </p:txBody>
        </p:sp>
      </p:grpSp>
      <p:sp>
        <p:nvSpPr>
          <p:cNvPr id="17" name="TextBox 16">
            <a:extLst>
              <a:ext uri="{FF2B5EF4-FFF2-40B4-BE49-F238E27FC236}">
                <a16:creationId xmlns:a16="http://schemas.microsoft.com/office/drawing/2014/main" id="{F26E5D86-C41F-4C65-B1C1-90E20D83FB9E}"/>
              </a:ext>
            </a:extLst>
          </p:cNvPr>
          <p:cNvSpPr txBox="1"/>
          <p:nvPr/>
        </p:nvSpPr>
        <p:spPr>
          <a:xfrm>
            <a:off x="609600" y="2636057"/>
            <a:ext cx="9753600" cy="3538726"/>
          </a:xfrm>
          <a:prstGeom prst="rect">
            <a:avLst/>
          </a:prstGeom>
          <a:noFill/>
        </p:spPr>
        <p:txBody>
          <a:bodyPr wrap="square" lIns="0" tIns="0" rIns="0" bIns="0" rtlCol="0">
            <a:spAutoFit/>
          </a:bodyPr>
          <a:lstStyle/>
          <a:p>
            <a:pPr algn="just">
              <a:lnSpc>
                <a:spcPct val="140000"/>
              </a:lnSpc>
            </a:pPr>
            <a:r>
              <a:rPr lang="en-US" sz="2800">
                <a:solidFill>
                  <a:schemeClr val="tx1">
                    <a:lumMod val="65000"/>
                    <a:lumOff val="35000"/>
                  </a:schemeClr>
                </a:solidFill>
                <a:latin typeface="UTM Avo" panose="02040603050506020204" pitchFamily="18" charset="0"/>
              </a:rPr>
              <a:t>- Bảng màu đen gọi là bảng .................</a:t>
            </a:r>
          </a:p>
          <a:p>
            <a:pPr algn="just">
              <a:lnSpc>
                <a:spcPct val="140000"/>
              </a:lnSpc>
            </a:pPr>
            <a:r>
              <a:rPr lang="en-US" sz="2800">
                <a:solidFill>
                  <a:schemeClr val="tx1">
                    <a:lumMod val="65000"/>
                    <a:lumOff val="35000"/>
                  </a:schemeClr>
                </a:solidFill>
                <a:latin typeface="UTM Avo" panose="02040603050506020204" pitchFamily="18" charset="0"/>
              </a:rPr>
              <a:t>- Mắt màu đen gọi là mắt ......................</a:t>
            </a:r>
          </a:p>
          <a:p>
            <a:pPr algn="just">
              <a:lnSpc>
                <a:spcPct val="140000"/>
              </a:lnSpc>
            </a:pPr>
            <a:r>
              <a:rPr lang="en-US" sz="2800">
                <a:solidFill>
                  <a:schemeClr val="tx1">
                    <a:lumMod val="65000"/>
                    <a:lumOff val="35000"/>
                  </a:schemeClr>
                </a:solidFill>
                <a:latin typeface="UTM Avo" panose="02040603050506020204" pitchFamily="18" charset="0"/>
              </a:rPr>
              <a:t>- Ngựa màu đen gọi là ngựa ..................</a:t>
            </a:r>
          </a:p>
          <a:p>
            <a:pPr algn="just">
              <a:lnSpc>
                <a:spcPct val="140000"/>
              </a:lnSpc>
            </a:pPr>
            <a:r>
              <a:rPr lang="en-US" sz="2800">
                <a:solidFill>
                  <a:schemeClr val="tx1">
                    <a:lumMod val="65000"/>
                    <a:lumOff val="35000"/>
                  </a:schemeClr>
                </a:solidFill>
                <a:latin typeface="UTM Avo" panose="02040603050506020204" pitchFamily="18" charset="0"/>
              </a:rPr>
              <a:t>- Mèo màu đen gọi là mèo .....................</a:t>
            </a:r>
          </a:p>
          <a:p>
            <a:pPr algn="just">
              <a:lnSpc>
                <a:spcPct val="140000"/>
              </a:lnSpc>
            </a:pPr>
            <a:r>
              <a:rPr lang="en-US" sz="2800">
                <a:solidFill>
                  <a:schemeClr val="tx1">
                    <a:lumMod val="65000"/>
                    <a:lumOff val="35000"/>
                  </a:schemeClr>
                </a:solidFill>
                <a:latin typeface="UTM Avo" panose="02040603050506020204" pitchFamily="18" charset="0"/>
              </a:rPr>
              <a:t>- Chó màu đen gọi là chó .......................</a:t>
            </a:r>
          </a:p>
          <a:p>
            <a:pPr algn="just">
              <a:lnSpc>
                <a:spcPct val="140000"/>
              </a:lnSpc>
            </a:pPr>
            <a:r>
              <a:rPr lang="en-US" sz="2800">
                <a:solidFill>
                  <a:schemeClr val="tx1">
                    <a:lumMod val="65000"/>
                    <a:lumOff val="35000"/>
                  </a:schemeClr>
                </a:solidFill>
                <a:latin typeface="UTM Avo" panose="02040603050506020204" pitchFamily="18" charset="0"/>
              </a:rPr>
              <a:t>- Quần màu đen gọi là quần ....................</a:t>
            </a:r>
            <a:endParaRPr lang="vi-VN" sz="2800">
              <a:solidFill>
                <a:schemeClr val="tx1">
                  <a:lumMod val="65000"/>
                  <a:lumOff val="35000"/>
                </a:schemeClr>
              </a:solidFill>
              <a:latin typeface="UTM Avo" panose="02040603050506020204" pitchFamily="18" charset="0"/>
            </a:endParaRPr>
          </a:p>
        </p:txBody>
      </p:sp>
      <p:sp>
        <p:nvSpPr>
          <p:cNvPr id="22" name="TextBox 21">
            <a:extLst>
              <a:ext uri="{FF2B5EF4-FFF2-40B4-BE49-F238E27FC236}">
                <a16:creationId xmlns:a16="http://schemas.microsoft.com/office/drawing/2014/main" id="{C516513D-FD4A-43EC-AF68-40A156D56E98}"/>
              </a:ext>
            </a:extLst>
          </p:cNvPr>
          <p:cNvSpPr txBox="1"/>
          <p:nvPr/>
        </p:nvSpPr>
        <p:spPr>
          <a:xfrm>
            <a:off x="5165985" y="2456925"/>
            <a:ext cx="2309005" cy="646331"/>
          </a:xfrm>
          <a:prstGeom prst="rect">
            <a:avLst/>
          </a:prstGeom>
          <a:noFill/>
        </p:spPr>
        <p:txBody>
          <a:bodyPr wrap="square">
            <a:spAutoFit/>
          </a:bodyPr>
          <a:lstStyle/>
          <a:p>
            <a:pPr algn="ctr"/>
            <a:r>
              <a:rPr lang="en-US" sz="3600">
                <a:solidFill>
                  <a:srgbClr val="FF0000"/>
                </a:solidFill>
                <a:latin typeface="UTM Avo" panose="02040603050506020204" pitchFamily="18" charset="0"/>
              </a:rPr>
              <a:t>đen</a:t>
            </a:r>
            <a:endParaRPr lang="en-US" sz="3600">
              <a:solidFill>
                <a:srgbClr val="FF0000"/>
              </a:solidFill>
            </a:endParaRPr>
          </a:p>
        </p:txBody>
      </p:sp>
      <p:sp>
        <p:nvSpPr>
          <p:cNvPr id="23" name="TextBox 22">
            <a:extLst>
              <a:ext uri="{FF2B5EF4-FFF2-40B4-BE49-F238E27FC236}">
                <a16:creationId xmlns:a16="http://schemas.microsoft.com/office/drawing/2014/main" id="{F13B0C05-7459-4B74-934E-CB837D7ABE29}"/>
              </a:ext>
            </a:extLst>
          </p:cNvPr>
          <p:cNvSpPr txBox="1"/>
          <p:nvPr/>
        </p:nvSpPr>
        <p:spPr>
          <a:xfrm>
            <a:off x="5009158" y="3035382"/>
            <a:ext cx="2309005" cy="646331"/>
          </a:xfrm>
          <a:prstGeom prst="rect">
            <a:avLst/>
          </a:prstGeom>
          <a:noFill/>
        </p:spPr>
        <p:txBody>
          <a:bodyPr wrap="square">
            <a:spAutoFit/>
          </a:bodyPr>
          <a:lstStyle/>
          <a:p>
            <a:pPr algn="ctr"/>
            <a:r>
              <a:rPr lang="en-US" sz="3600">
                <a:solidFill>
                  <a:srgbClr val="FF0000"/>
                </a:solidFill>
                <a:latin typeface="UTM Avo" panose="02040603050506020204" pitchFamily="18" charset="0"/>
              </a:rPr>
              <a:t>huyền</a:t>
            </a:r>
            <a:endParaRPr lang="en-US" sz="3600">
              <a:solidFill>
                <a:srgbClr val="FF0000"/>
              </a:solidFill>
            </a:endParaRPr>
          </a:p>
        </p:txBody>
      </p:sp>
      <p:sp>
        <p:nvSpPr>
          <p:cNvPr id="24" name="TextBox 23">
            <a:extLst>
              <a:ext uri="{FF2B5EF4-FFF2-40B4-BE49-F238E27FC236}">
                <a16:creationId xmlns:a16="http://schemas.microsoft.com/office/drawing/2014/main" id="{671A82F2-6B0F-477C-B10F-B26776FBC8F9}"/>
              </a:ext>
            </a:extLst>
          </p:cNvPr>
          <p:cNvSpPr txBox="1"/>
          <p:nvPr/>
        </p:nvSpPr>
        <p:spPr>
          <a:xfrm>
            <a:off x="4786210" y="3706432"/>
            <a:ext cx="2309005" cy="646331"/>
          </a:xfrm>
          <a:prstGeom prst="rect">
            <a:avLst/>
          </a:prstGeom>
          <a:noFill/>
        </p:spPr>
        <p:txBody>
          <a:bodyPr wrap="square">
            <a:spAutoFit/>
          </a:bodyPr>
          <a:lstStyle/>
          <a:p>
            <a:pPr algn="ctr"/>
            <a:r>
              <a:rPr lang="en-US" sz="3600">
                <a:solidFill>
                  <a:srgbClr val="FF0000"/>
                </a:solidFill>
                <a:latin typeface="UTM Avo" panose="02040603050506020204" pitchFamily="18" charset="0"/>
              </a:rPr>
              <a:t>ô</a:t>
            </a:r>
            <a:endParaRPr lang="en-US" sz="3600">
              <a:solidFill>
                <a:srgbClr val="FF0000"/>
              </a:solidFill>
            </a:endParaRPr>
          </a:p>
        </p:txBody>
      </p:sp>
      <p:sp>
        <p:nvSpPr>
          <p:cNvPr id="25" name="TextBox 24">
            <a:extLst>
              <a:ext uri="{FF2B5EF4-FFF2-40B4-BE49-F238E27FC236}">
                <a16:creationId xmlns:a16="http://schemas.microsoft.com/office/drawing/2014/main" id="{0335191B-D3F2-46E0-8D8C-1E3C0C31B1C5}"/>
              </a:ext>
            </a:extLst>
          </p:cNvPr>
          <p:cNvSpPr txBox="1"/>
          <p:nvPr/>
        </p:nvSpPr>
        <p:spPr>
          <a:xfrm>
            <a:off x="4786211" y="4269557"/>
            <a:ext cx="2309005" cy="646331"/>
          </a:xfrm>
          <a:prstGeom prst="rect">
            <a:avLst/>
          </a:prstGeom>
          <a:noFill/>
        </p:spPr>
        <p:txBody>
          <a:bodyPr wrap="square">
            <a:spAutoFit/>
          </a:bodyPr>
          <a:lstStyle/>
          <a:p>
            <a:pPr algn="ctr"/>
            <a:r>
              <a:rPr lang="en-US" sz="3600">
                <a:solidFill>
                  <a:srgbClr val="FF0000"/>
                </a:solidFill>
                <a:latin typeface="UTM Avo" panose="02040603050506020204" pitchFamily="18" charset="0"/>
              </a:rPr>
              <a:t>mun</a:t>
            </a:r>
            <a:endParaRPr lang="en-US" sz="3600">
              <a:solidFill>
                <a:srgbClr val="FF0000"/>
              </a:solidFill>
            </a:endParaRPr>
          </a:p>
        </p:txBody>
      </p:sp>
      <p:sp>
        <p:nvSpPr>
          <p:cNvPr id="26" name="TextBox 25">
            <a:extLst>
              <a:ext uri="{FF2B5EF4-FFF2-40B4-BE49-F238E27FC236}">
                <a16:creationId xmlns:a16="http://schemas.microsoft.com/office/drawing/2014/main" id="{DF1D2CC1-F53D-4FB4-86E8-02D0393D6FD7}"/>
              </a:ext>
            </a:extLst>
          </p:cNvPr>
          <p:cNvSpPr txBox="1"/>
          <p:nvPr/>
        </p:nvSpPr>
        <p:spPr>
          <a:xfrm>
            <a:off x="4681835" y="4876800"/>
            <a:ext cx="2309005" cy="646331"/>
          </a:xfrm>
          <a:prstGeom prst="rect">
            <a:avLst/>
          </a:prstGeom>
          <a:noFill/>
        </p:spPr>
        <p:txBody>
          <a:bodyPr wrap="square">
            <a:spAutoFit/>
          </a:bodyPr>
          <a:lstStyle/>
          <a:p>
            <a:pPr algn="ctr"/>
            <a:r>
              <a:rPr lang="en-US" sz="3600">
                <a:solidFill>
                  <a:srgbClr val="FF0000"/>
                </a:solidFill>
                <a:latin typeface="UTM Avo" panose="02040603050506020204" pitchFamily="18" charset="0"/>
              </a:rPr>
              <a:t>mực</a:t>
            </a:r>
            <a:endParaRPr lang="en-US" sz="3600">
              <a:solidFill>
                <a:srgbClr val="FF0000"/>
              </a:solidFill>
            </a:endParaRPr>
          </a:p>
        </p:txBody>
      </p:sp>
      <p:sp>
        <p:nvSpPr>
          <p:cNvPr id="27" name="TextBox 26">
            <a:extLst>
              <a:ext uri="{FF2B5EF4-FFF2-40B4-BE49-F238E27FC236}">
                <a16:creationId xmlns:a16="http://schemas.microsoft.com/office/drawing/2014/main" id="{D562ED1A-20E8-40A6-B080-A1339C503C45}"/>
              </a:ext>
            </a:extLst>
          </p:cNvPr>
          <p:cNvSpPr txBox="1"/>
          <p:nvPr/>
        </p:nvSpPr>
        <p:spPr>
          <a:xfrm>
            <a:off x="5310995" y="5439321"/>
            <a:ext cx="2309005" cy="646331"/>
          </a:xfrm>
          <a:prstGeom prst="rect">
            <a:avLst/>
          </a:prstGeom>
          <a:noFill/>
        </p:spPr>
        <p:txBody>
          <a:bodyPr wrap="square">
            <a:spAutoFit/>
          </a:bodyPr>
          <a:lstStyle/>
          <a:p>
            <a:pPr algn="ctr"/>
            <a:r>
              <a:rPr lang="en-US" sz="3600">
                <a:solidFill>
                  <a:srgbClr val="FF0000"/>
                </a:solidFill>
                <a:latin typeface="UTM Avo" panose="02040603050506020204" pitchFamily="18" charset="0"/>
              </a:rPr>
              <a:t>thâm</a:t>
            </a:r>
            <a:endParaRPr lang="en-US" sz="3600">
              <a:solidFill>
                <a:srgbClr val="FF0000"/>
              </a:solidFill>
            </a:endParaRPr>
          </a:p>
        </p:txBody>
      </p:sp>
      <p:pic>
        <p:nvPicPr>
          <p:cNvPr id="1026" name="Picture 2" descr="Nó được gọi là Bảng đen Tại sao lại có màu xanh - Tin tức công ty - Tin tức  - Công ty TNHH Công nghiệp và Thương mại Dongyang Menzzi">
            <a:extLst>
              <a:ext uri="{FF2B5EF4-FFF2-40B4-BE49-F238E27FC236}">
                <a16:creationId xmlns:a16="http://schemas.microsoft.com/office/drawing/2014/main" id="{5A953DB2-1A4B-4604-A048-5703FC479A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5594" y="2757277"/>
            <a:ext cx="4090206" cy="30245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ôi Mắt Huyền - Home | Facebook">
            <a:extLst>
              <a:ext uri="{FF2B5EF4-FFF2-40B4-BE49-F238E27FC236}">
                <a16:creationId xmlns:a16="http://schemas.microsoft.com/office/drawing/2014/main" id="{CF0C1956-081C-4EF7-8AE7-927D6B43F4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4813" y="2753500"/>
            <a:ext cx="4104160" cy="30245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Hình nền : động vật, con ngựa, Ngựa ô, Colt, Đồng cỏ, con voi con, Mare,  Động vật, Động vật có vú, 1024x768 px, Động vật có xương sống, Bờm, Ngựa như">
            <a:extLst>
              <a:ext uri="{FF2B5EF4-FFF2-40B4-BE49-F238E27FC236}">
                <a16:creationId xmlns:a16="http://schemas.microsoft.com/office/drawing/2014/main" id="{28FC932A-32B2-4D0D-95BF-E4D08B3126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06874" y="2785738"/>
            <a:ext cx="4074966" cy="30207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Mèo Mun - Đặc điểm, phân loại và ý nghĩa trong các nền văn hoá">
            <a:extLst>
              <a:ext uri="{FF2B5EF4-FFF2-40B4-BE49-F238E27FC236}">
                <a16:creationId xmlns:a16="http://schemas.microsoft.com/office/drawing/2014/main" id="{40456703-E971-4FFE-B655-C824BAB620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84518" y="2762968"/>
            <a:ext cx="4074966" cy="30056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4" name="Picture 10" descr="Nuôi Chó Mực Có Tốt Không Lưu ý Điều Gì Cho Gia Chủ">
            <a:extLst>
              <a:ext uri="{FF2B5EF4-FFF2-40B4-BE49-F238E27FC236}">
                <a16:creationId xmlns:a16="http://schemas.microsoft.com/office/drawing/2014/main" id="{F0170C21-B678-4158-AD2E-50696120BC4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22899" y="2779991"/>
            <a:ext cx="4139094" cy="30056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6" name="Picture 12" descr="Quần kaki đen QKK.081 – Phan Nguyễn">
            <a:extLst>
              <a:ext uri="{FF2B5EF4-FFF2-40B4-BE49-F238E27FC236}">
                <a16:creationId xmlns:a16="http://schemas.microsoft.com/office/drawing/2014/main" id="{49A855D5-6D39-4B7C-A4CE-36431B014CA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77962" y="2789460"/>
            <a:ext cx="4202591" cy="30056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76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026"/>
                                        </p:tgtEl>
                                      </p:cBhvr>
                                    </p:animEffect>
                                    <p:set>
                                      <p:cBhvr>
                                        <p:cTn id="13" dur="1" fill="hold">
                                          <p:stCondLst>
                                            <p:cond delay="499"/>
                                          </p:stCondLst>
                                        </p:cTn>
                                        <p:tgtEl>
                                          <p:spTgt spid="102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028"/>
                                        </p:tgtEl>
                                      </p:cBhvr>
                                    </p:animEffect>
                                    <p:set>
                                      <p:cBhvr>
                                        <p:cTn id="24" dur="1" fill="hold">
                                          <p:stCondLst>
                                            <p:cond delay="499"/>
                                          </p:stCondLst>
                                        </p:cTn>
                                        <p:tgtEl>
                                          <p:spTgt spid="102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030"/>
                                        </p:tgtEl>
                                      </p:cBhvr>
                                    </p:animEffect>
                                    <p:set>
                                      <p:cBhvr>
                                        <p:cTn id="35" dur="1" fill="hold">
                                          <p:stCondLst>
                                            <p:cond delay="499"/>
                                          </p:stCondLst>
                                        </p:cTn>
                                        <p:tgtEl>
                                          <p:spTgt spid="103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3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032"/>
                                        </p:tgtEl>
                                      </p:cBhvr>
                                    </p:animEffect>
                                    <p:set>
                                      <p:cBhvr>
                                        <p:cTn id="46" dur="1" fill="hold">
                                          <p:stCondLst>
                                            <p:cond delay="499"/>
                                          </p:stCondLst>
                                        </p:cTn>
                                        <p:tgtEl>
                                          <p:spTgt spid="103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034"/>
                                        </p:tgtEl>
                                      </p:cBhvr>
                                    </p:animEffect>
                                    <p:set>
                                      <p:cBhvr>
                                        <p:cTn id="57" dur="1" fill="hold">
                                          <p:stCondLst>
                                            <p:cond delay="499"/>
                                          </p:stCondLst>
                                        </p:cTn>
                                        <p:tgtEl>
                                          <p:spTgt spid="103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036"/>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1036"/>
                                        </p:tgtEl>
                                      </p:cBhvr>
                                    </p:animEffect>
                                    <p:set>
                                      <p:cBhvr>
                                        <p:cTn id="68" dur="1" fill="hold">
                                          <p:stCondLst>
                                            <p:cond delay="499"/>
                                          </p:stCondLst>
                                        </p:cTn>
                                        <p:tgtEl>
                                          <p:spTgt spid="10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121F45-C953-42AA-9213-F23CBC0EB6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460" cy="6858000"/>
          </a:xfrm>
          <a:prstGeom prst="rect">
            <a:avLst/>
          </a:prstGeom>
        </p:spPr>
      </p:pic>
      <p:grpSp>
        <p:nvGrpSpPr>
          <p:cNvPr id="5" name="Group 4">
            <a:extLst>
              <a:ext uri="{FF2B5EF4-FFF2-40B4-BE49-F238E27FC236}">
                <a16:creationId xmlns:a16="http://schemas.microsoft.com/office/drawing/2014/main" id="{00ECEA86-8219-4784-8043-E5F067846F07}"/>
              </a:ext>
            </a:extLst>
          </p:cNvPr>
          <p:cNvGrpSpPr/>
          <p:nvPr/>
        </p:nvGrpSpPr>
        <p:grpSpPr>
          <a:xfrm>
            <a:off x="1583602" y="769544"/>
            <a:ext cx="9153808" cy="5106156"/>
            <a:chOff x="1529281" y="479834"/>
            <a:chExt cx="9153808" cy="5106156"/>
          </a:xfrm>
        </p:grpSpPr>
        <p:sp>
          <p:nvSpPr>
            <p:cNvPr id="6" name="Freeform: Shape 5">
              <a:extLst>
                <a:ext uri="{FF2B5EF4-FFF2-40B4-BE49-F238E27FC236}">
                  <a16:creationId xmlns:a16="http://schemas.microsoft.com/office/drawing/2014/main" id="{DBED658C-0483-4813-B8E2-16769C463667}"/>
                </a:ext>
              </a:extLst>
            </p:cNvPr>
            <p:cNvSpPr/>
            <p:nvPr/>
          </p:nvSpPr>
          <p:spPr>
            <a:xfrm>
              <a:off x="1529281" y="479834"/>
              <a:ext cx="9153808" cy="5106156"/>
            </a:xfrm>
            <a:custGeom>
              <a:avLst/>
              <a:gdLst>
                <a:gd name="connsiteX0" fmla="*/ 3061560 w 9797338"/>
                <a:gd name="connsiteY0" fmla="*/ 414608 h 5049983"/>
                <a:gd name="connsiteX1" fmla="*/ 2735635 w 9797338"/>
                <a:gd name="connsiteY1" fmla="*/ 405555 h 5049983"/>
                <a:gd name="connsiteX2" fmla="*/ 2445924 w 9797338"/>
                <a:gd name="connsiteY2" fmla="*/ 414608 h 5049983"/>
                <a:gd name="connsiteX3" fmla="*/ 2282962 w 9797338"/>
                <a:gd name="connsiteY3" fmla="*/ 468929 h 5049983"/>
                <a:gd name="connsiteX4" fmla="*/ 1947984 w 9797338"/>
                <a:gd name="connsiteY4" fmla="*/ 568517 h 5049983"/>
                <a:gd name="connsiteX5" fmla="*/ 1721647 w 9797338"/>
                <a:gd name="connsiteY5" fmla="*/ 704319 h 5049983"/>
                <a:gd name="connsiteX6" fmla="*/ 1640166 w 9797338"/>
                <a:gd name="connsiteY6" fmla="*/ 776747 h 5049983"/>
                <a:gd name="connsiteX7" fmla="*/ 1558685 w 9797338"/>
                <a:gd name="connsiteY7" fmla="*/ 840121 h 5049983"/>
                <a:gd name="connsiteX8" fmla="*/ 1495310 w 9797338"/>
                <a:gd name="connsiteY8" fmla="*/ 930656 h 5049983"/>
                <a:gd name="connsiteX9" fmla="*/ 1486257 w 9797338"/>
                <a:gd name="connsiteY9" fmla="*/ 1048351 h 5049983"/>
                <a:gd name="connsiteX10" fmla="*/ 1477203 w 9797338"/>
                <a:gd name="connsiteY10" fmla="*/ 1075511 h 5049983"/>
                <a:gd name="connsiteX11" fmla="*/ 1413829 w 9797338"/>
                <a:gd name="connsiteY11" fmla="*/ 1102672 h 5049983"/>
                <a:gd name="connsiteX12" fmla="*/ 1115065 w 9797338"/>
                <a:gd name="connsiteY12" fmla="*/ 1193206 h 5049983"/>
                <a:gd name="connsiteX13" fmla="*/ 952102 w 9797338"/>
                <a:gd name="connsiteY13" fmla="*/ 1247527 h 5049983"/>
                <a:gd name="connsiteX14" fmla="*/ 716712 w 9797338"/>
                <a:gd name="connsiteY14" fmla="*/ 1365222 h 5049983"/>
                <a:gd name="connsiteX15" fmla="*/ 508483 w 9797338"/>
                <a:gd name="connsiteY15" fmla="*/ 1482917 h 5049983"/>
                <a:gd name="connsiteX16" fmla="*/ 390788 w 9797338"/>
                <a:gd name="connsiteY16" fmla="*/ 1691147 h 5049983"/>
                <a:gd name="connsiteX17" fmla="*/ 336467 w 9797338"/>
                <a:gd name="connsiteY17" fmla="*/ 1863163 h 5049983"/>
                <a:gd name="connsiteX18" fmla="*/ 354574 w 9797338"/>
                <a:gd name="connsiteY18" fmla="*/ 2261515 h 5049983"/>
                <a:gd name="connsiteX19" fmla="*/ 372681 w 9797338"/>
                <a:gd name="connsiteY19" fmla="*/ 2306783 h 5049983"/>
                <a:gd name="connsiteX20" fmla="*/ 309306 w 9797338"/>
                <a:gd name="connsiteY20" fmla="*/ 2342996 h 5049983"/>
                <a:gd name="connsiteX21" fmla="*/ 101077 w 9797338"/>
                <a:gd name="connsiteY21" fmla="*/ 2560280 h 5049983"/>
                <a:gd name="connsiteX22" fmla="*/ 46756 w 9797338"/>
                <a:gd name="connsiteY22" fmla="*/ 2668921 h 5049983"/>
                <a:gd name="connsiteX23" fmla="*/ 1489 w 9797338"/>
                <a:gd name="connsiteY23" fmla="*/ 2922418 h 5049983"/>
                <a:gd name="connsiteX24" fmla="*/ 10542 w 9797338"/>
                <a:gd name="connsiteY24" fmla="*/ 3293610 h 5049983"/>
                <a:gd name="connsiteX25" fmla="*/ 137291 w 9797338"/>
                <a:gd name="connsiteY25" fmla="*/ 3601428 h 5049983"/>
                <a:gd name="connsiteX26" fmla="*/ 227825 w 9797338"/>
                <a:gd name="connsiteY26" fmla="*/ 3719123 h 5049983"/>
                <a:gd name="connsiteX27" fmla="*/ 499429 w 9797338"/>
                <a:gd name="connsiteY27" fmla="*/ 4045048 h 5049983"/>
                <a:gd name="connsiteX28" fmla="*/ 626178 w 9797338"/>
                <a:gd name="connsiteY28" fmla="*/ 4135583 h 5049983"/>
                <a:gd name="connsiteX29" fmla="*/ 761980 w 9797338"/>
                <a:gd name="connsiteY29" fmla="*/ 4244224 h 5049983"/>
                <a:gd name="connsiteX30" fmla="*/ 1060744 w 9797338"/>
                <a:gd name="connsiteY30" fmla="*/ 4361919 h 5049983"/>
                <a:gd name="connsiteX31" fmla="*/ 1495310 w 9797338"/>
                <a:gd name="connsiteY31" fmla="*/ 4488668 h 5049983"/>
                <a:gd name="connsiteX32" fmla="*/ 1938930 w 9797338"/>
                <a:gd name="connsiteY32" fmla="*/ 4524882 h 5049983"/>
                <a:gd name="connsiteX33" fmla="*/ 2183374 w 9797338"/>
                <a:gd name="connsiteY33" fmla="*/ 4570149 h 5049983"/>
                <a:gd name="connsiteX34" fmla="*/ 2246748 w 9797338"/>
                <a:gd name="connsiteY34" fmla="*/ 4660684 h 5049983"/>
                <a:gd name="connsiteX35" fmla="*/ 2301069 w 9797338"/>
                <a:gd name="connsiteY35" fmla="*/ 4715004 h 5049983"/>
                <a:gd name="connsiteX36" fmla="*/ 2536459 w 9797338"/>
                <a:gd name="connsiteY36" fmla="*/ 4841753 h 5049983"/>
                <a:gd name="connsiteX37" fmla="*/ 3133988 w 9797338"/>
                <a:gd name="connsiteY37" fmla="*/ 4968501 h 5049983"/>
                <a:gd name="connsiteX38" fmla="*/ 3758677 w 9797338"/>
                <a:gd name="connsiteY38" fmla="*/ 5049983 h 5049983"/>
                <a:gd name="connsiteX39" fmla="*/ 4519168 w 9797338"/>
                <a:gd name="connsiteY39" fmla="*/ 5040929 h 5049983"/>
                <a:gd name="connsiteX40" fmla="*/ 4664023 w 9797338"/>
                <a:gd name="connsiteY40" fmla="*/ 5013769 h 5049983"/>
                <a:gd name="connsiteX41" fmla="*/ 4808879 w 9797338"/>
                <a:gd name="connsiteY41" fmla="*/ 4941341 h 5049983"/>
                <a:gd name="connsiteX42" fmla="*/ 5207231 w 9797338"/>
                <a:gd name="connsiteY42" fmla="*/ 4814592 h 5049983"/>
                <a:gd name="connsiteX43" fmla="*/ 5261552 w 9797338"/>
                <a:gd name="connsiteY43" fmla="*/ 4787432 h 5049983"/>
                <a:gd name="connsiteX44" fmla="*/ 5397354 w 9797338"/>
                <a:gd name="connsiteY44" fmla="*/ 4742165 h 5049983"/>
                <a:gd name="connsiteX45" fmla="*/ 5877188 w 9797338"/>
                <a:gd name="connsiteY45" fmla="*/ 4868913 h 5049983"/>
                <a:gd name="connsiteX46" fmla="*/ 6103524 w 9797338"/>
                <a:gd name="connsiteY46" fmla="*/ 4887020 h 5049983"/>
                <a:gd name="connsiteX47" fmla="*/ 7325742 w 9797338"/>
                <a:gd name="connsiteY47" fmla="*/ 4868913 h 5049983"/>
                <a:gd name="connsiteX48" fmla="*/ 7624506 w 9797338"/>
                <a:gd name="connsiteY48" fmla="*/ 4814592 h 5049983"/>
                <a:gd name="connsiteX49" fmla="*/ 7896110 w 9797338"/>
                <a:gd name="connsiteY49" fmla="*/ 4751218 h 5049983"/>
                <a:gd name="connsiteX50" fmla="*/ 7968538 w 9797338"/>
                <a:gd name="connsiteY50" fmla="*/ 4705951 h 5049983"/>
                <a:gd name="connsiteX51" fmla="*/ 8149607 w 9797338"/>
                <a:gd name="connsiteY51" fmla="*/ 4506775 h 5049983"/>
                <a:gd name="connsiteX52" fmla="*/ 8222035 w 9797338"/>
                <a:gd name="connsiteY52" fmla="*/ 4461507 h 5049983"/>
                <a:gd name="connsiteX53" fmla="*/ 8783350 w 9797338"/>
                <a:gd name="connsiteY53" fmla="*/ 4434347 h 5049983"/>
                <a:gd name="connsiteX54" fmla="*/ 8855778 w 9797338"/>
                <a:gd name="connsiteY54" fmla="*/ 4407187 h 5049983"/>
                <a:gd name="connsiteX55" fmla="*/ 9163595 w 9797338"/>
                <a:gd name="connsiteY55" fmla="*/ 4298545 h 5049983"/>
                <a:gd name="connsiteX56" fmla="*/ 9389932 w 9797338"/>
                <a:gd name="connsiteY56" fmla="*/ 4072208 h 5049983"/>
                <a:gd name="connsiteX57" fmla="*/ 9480467 w 9797338"/>
                <a:gd name="connsiteY57" fmla="*/ 3927353 h 5049983"/>
                <a:gd name="connsiteX58" fmla="*/ 9607215 w 9797338"/>
                <a:gd name="connsiteY58" fmla="*/ 3755337 h 5049983"/>
                <a:gd name="connsiteX59" fmla="*/ 9770178 w 9797338"/>
                <a:gd name="connsiteY59" fmla="*/ 3429412 h 5049983"/>
                <a:gd name="connsiteX60" fmla="*/ 9797338 w 9797338"/>
                <a:gd name="connsiteY60" fmla="*/ 3302664 h 5049983"/>
                <a:gd name="connsiteX61" fmla="*/ 9770178 w 9797338"/>
                <a:gd name="connsiteY61" fmla="*/ 2931472 h 5049983"/>
                <a:gd name="connsiteX62" fmla="*/ 9652483 w 9797338"/>
                <a:gd name="connsiteY62" fmla="*/ 2804723 h 5049983"/>
                <a:gd name="connsiteX63" fmla="*/ 9543841 w 9797338"/>
                <a:gd name="connsiteY63" fmla="*/ 2705135 h 5049983"/>
                <a:gd name="connsiteX64" fmla="*/ 9398986 w 9797338"/>
                <a:gd name="connsiteY64" fmla="*/ 2623654 h 5049983"/>
                <a:gd name="connsiteX65" fmla="*/ 9208863 w 9797338"/>
                <a:gd name="connsiteY65" fmla="*/ 2569333 h 5049983"/>
                <a:gd name="connsiteX66" fmla="*/ 8991580 w 9797338"/>
                <a:gd name="connsiteY66" fmla="*/ 2533119 h 5049983"/>
                <a:gd name="connsiteX67" fmla="*/ 9091168 w 9797338"/>
                <a:gd name="connsiteY67" fmla="*/ 2306783 h 5049983"/>
                <a:gd name="connsiteX68" fmla="*/ 9136435 w 9797338"/>
                <a:gd name="connsiteY68" fmla="*/ 2134767 h 5049983"/>
                <a:gd name="connsiteX69" fmla="*/ 9100221 w 9797338"/>
                <a:gd name="connsiteY69" fmla="*/ 1609666 h 5049983"/>
                <a:gd name="connsiteX70" fmla="*/ 9009687 w 9797338"/>
                <a:gd name="connsiteY70" fmla="*/ 1464810 h 5049983"/>
                <a:gd name="connsiteX71" fmla="*/ 8810510 w 9797338"/>
                <a:gd name="connsiteY71" fmla="*/ 1283741 h 5049983"/>
                <a:gd name="connsiteX72" fmla="*/ 8710922 w 9797338"/>
                <a:gd name="connsiteY72" fmla="*/ 1238474 h 5049983"/>
                <a:gd name="connsiteX73" fmla="*/ 8231089 w 9797338"/>
                <a:gd name="connsiteY73" fmla="*/ 1166046 h 5049983"/>
                <a:gd name="connsiteX74" fmla="*/ 7669774 w 9797338"/>
                <a:gd name="connsiteY74" fmla="*/ 1084565 h 5049983"/>
                <a:gd name="connsiteX75" fmla="*/ 7696934 w 9797338"/>
                <a:gd name="connsiteY75" fmla="*/ 1003084 h 5049983"/>
                <a:gd name="connsiteX76" fmla="*/ 7579239 w 9797338"/>
                <a:gd name="connsiteY76" fmla="*/ 559464 h 5049983"/>
                <a:gd name="connsiteX77" fmla="*/ 7235207 w 9797338"/>
                <a:gd name="connsiteY77" fmla="*/ 242592 h 5049983"/>
                <a:gd name="connsiteX78" fmla="*/ 7054138 w 9797338"/>
                <a:gd name="connsiteY78" fmla="*/ 133951 h 5049983"/>
                <a:gd name="connsiteX79" fmla="*/ 6746320 w 9797338"/>
                <a:gd name="connsiteY79" fmla="*/ 25309 h 5049983"/>
                <a:gd name="connsiteX80" fmla="*/ 6438502 w 9797338"/>
                <a:gd name="connsiteY80" fmla="*/ 7202 h 5049983"/>
                <a:gd name="connsiteX81" fmla="*/ 5759493 w 9797338"/>
                <a:gd name="connsiteY81" fmla="*/ 16256 h 5049983"/>
                <a:gd name="connsiteX82" fmla="*/ 5243445 w 9797338"/>
                <a:gd name="connsiteY82" fmla="*/ 179218 h 5049983"/>
                <a:gd name="connsiteX83" fmla="*/ 5026162 w 9797338"/>
                <a:gd name="connsiteY83" fmla="*/ 242592 h 5049983"/>
                <a:gd name="connsiteX84" fmla="*/ 4709291 w 9797338"/>
                <a:gd name="connsiteY84" fmla="*/ 360287 h 5049983"/>
                <a:gd name="connsiteX85" fmla="*/ 4528221 w 9797338"/>
                <a:gd name="connsiteY85" fmla="*/ 161111 h 5049983"/>
                <a:gd name="connsiteX86" fmla="*/ 4329045 w 9797338"/>
                <a:gd name="connsiteY86" fmla="*/ 88684 h 5049983"/>
                <a:gd name="connsiteX87" fmla="*/ 4193243 w 9797338"/>
                <a:gd name="connsiteY87" fmla="*/ 79630 h 5049983"/>
                <a:gd name="connsiteX88" fmla="*/ 4003120 w 9797338"/>
                <a:gd name="connsiteY88" fmla="*/ 61523 h 5049983"/>
                <a:gd name="connsiteX89" fmla="*/ 3541394 w 9797338"/>
                <a:gd name="connsiteY89" fmla="*/ 97737 h 5049983"/>
                <a:gd name="connsiteX90" fmla="*/ 3405592 w 9797338"/>
                <a:gd name="connsiteY90" fmla="*/ 124897 h 5049983"/>
                <a:gd name="connsiteX91" fmla="*/ 3342217 w 9797338"/>
                <a:gd name="connsiteY91" fmla="*/ 152058 h 5049983"/>
                <a:gd name="connsiteX92" fmla="*/ 3260736 w 9797338"/>
                <a:gd name="connsiteY92" fmla="*/ 206379 h 5049983"/>
                <a:gd name="connsiteX93" fmla="*/ 3197362 w 9797338"/>
                <a:gd name="connsiteY93" fmla="*/ 233539 h 5049983"/>
                <a:gd name="connsiteX94" fmla="*/ 3170201 w 9797338"/>
                <a:gd name="connsiteY94" fmla="*/ 269753 h 5049983"/>
                <a:gd name="connsiteX95" fmla="*/ 3097774 w 9797338"/>
                <a:gd name="connsiteY95" fmla="*/ 342181 h 5049983"/>
                <a:gd name="connsiteX96" fmla="*/ 3088720 w 9797338"/>
                <a:gd name="connsiteY96" fmla="*/ 369341 h 5049983"/>
                <a:gd name="connsiteX97" fmla="*/ 3061560 w 9797338"/>
                <a:gd name="connsiteY97" fmla="*/ 414608 h 50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797338" h="5049983">
                  <a:moveTo>
                    <a:pt x="3061560" y="414608"/>
                  </a:moveTo>
                  <a:cubicBezTo>
                    <a:pt x="3002713" y="420644"/>
                    <a:pt x="2844319" y="405555"/>
                    <a:pt x="2735635" y="405555"/>
                  </a:cubicBezTo>
                  <a:cubicBezTo>
                    <a:pt x="2639018" y="405555"/>
                    <a:pt x="2541608" y="401212"/>
                    <a:pt x="2445924" y="414608"/>
                  </a:cubicBezTo>
                  <a:cubicBezTo>
                    <a:pt x="2389218" y="422547"/>
                    <a:pt x="2337722" y="452197"/>
                    <a:pt x="2282962" y="468929"/>
                  </a:cubicBezTo>
                  <a:cubicBezTo>
                    <a:pt x="2185832" y="498608"/>
                    <a:pt x="2041755" y="531009"/>
                    <a:pt x="1947984" y="568517"/>
                  </a:cubicBezTo>
                  <a:cubicBezTo>
                    <a:pt x="1899813" y="587785"/>
                    <a:pt x="1753338" y="680895"/>
                    <a:pt x="1721647" y="704319"/>
                  </a:cubicBezTo>
                  <a:cubicBezTo>
                    <a:pt x="1692424" y="725919"/>
                    <a:pt x="1668083" y="753483"/>
                    <a:pt x="1640166" y="776747"/>
                  </a:cubicBezTo>
                  <a:cubicBezTo>
                    <a:pt x="1613733" y="798775"/>
                    <a:pt x="1583899" y="816708"/>
                    <a:pt x="1558685" y="840121"/>
                  </a:cubicBezTo>
                  <a:cubicBezTo>
                    <a:pt x="1518433" y="877498"/>
                    <a:pt x="1516138" y="888999"/>
                    <a:pt x="1495310" y="930656"/>
                  </a:cubicBezTo>
                  <a:cubicBezTo>
                    <a:pt x="1492292" y="969888"/>
                    <a:pt x="1491137" y="1009307"/>
                    <a:pt x="1486257" y="1048351"/>
                  </a:cubicBezTo>
                  <a:cubicBezTo>
                    <a:pt x="1485073" y="1057820"/>
                    <a:pt x="1484837" y="1069785"/>
                    <a:pt x="1477203" y="1075511"/>
                  </a:cubicBezTo>
                  <a:cubicBezTo>
                    <a:pt x="1458817" y="1089301"/>
                    <a:pt x="1435687" y="1095568"/>
                    <a:pt x="1413829" y="1102672"/>
                  </a:cubicBezTo>
                  <a:cubicBezTo>
                    <a:pt x="1314864" y="1134836"/>
                    <a:pt x="1214354" y="1162057"/>
                    <a:pt x="1115065" y="1193206"/>
                  </a:cubicBezTo>
                  <a:cubicBezTo>
                    <a:pt x="1060431" y="1210346"/>
                    <a:pt x="1003316" y="1221920"/>
                    <a:pt x="952102" y="1247527"/>
                  </a:cubicBezTo>
                  <a:cubicBezTo>
                    <a:pt x="873639" y="1286759"/>
                    <a:pt x="791935" y="1320088"/>
                    <a:pt x="716712" y="1365222"/>
                  </a:cubicBezTo>
                  <a:cubicBezTo>
                    <a:pt x="557765" y="1460590"/>
                    <a:pt x="628127" y="1423094"/>
                    <a:pt x="508483" y="1482917"/>
                  </a:cubicBezTo>
                  <a:cubicBezTo>
                    <a:pt x="450205" y="1564505"/>
                    <a:pt x="436629" y="1576545"/>
                    <a:pt x="390788" y="1691147"/>
                  </a:cubicBezTo>
                  <a:cubicBezTo>
                    <a:pt x="368456" y="1746976"/>
                    <a:pt x="354574" y="1805824"/>
                    <a:pt x="336467" y="1863163"/>
                  </a:cubicBezTo>
                  <a:cubicBezTo>
                    <a:pt x="325376" y="2062784"/>
                    <a:pt x="317773" y="2033350"/>
                    <a:pt x="354574" y="2261515"/>
                  </a:cubicBezTo>
                  <a:cubicBezTo>
                    <a:pt x="357162" y="2277559"/>
                    <a:pt x="366645" y="2291694"/>
                    <a:pt x="372681" y="2306783"/>
                  </a:cubicBezTo>
                  <a:cubicBezTo>
                    <a:pt x="351556" y="2318854"/>
                    <a:pt x="329355" y="2329212"/>
                    <a:pt x="309306" y="2342996"/>
                  </a:cubicBezTo>
                  <a:cubicBezTo>
                    <a:pt x="230641" y="2397078"/>
                    <a:pt x="142932" y="2476571"/>
                    <a:pt x="101077" y="2560280"/>
                  </a:cubicBezTo>
                  <a:lnTo>
                    <a:pt x="46756" y="2668921"/>
                  </a:lnTo>
                  <a:cubicBezTo>
                    <a:pt x="34033" y="2728293"/>
                    <a:pt x="2612" y="2860664"/>
                    <a:pt x="1489" y="2922418"/>
                  </a:cubicBezTo>
                  <a:cubicBezTo>
                    <a:pt x="-761" y="3046165"/>
                    <a:pt x="-2193" y="3170500"/>
                    <a:pt x="10542" y="3293610"/>
                  </a:cubicBezTo>
                  <a:cubicBezTo>
                    <a:pt x="20663" y="3391446"/>
                    <a:pt x="86720" y="3521579"/>
                    <a:pt x="137291" y="3601428"/>
                  </a:cubicBezTo>
                  <a:cubicBezTo>
                    <a:pt x="163774" y="3643243"/>
                    <a:pt x="198904" y="3678955"/>
                    <a:pt x="227825" y="3719123"/>
                  </a:cubicBezTo>
                  <a:cubicBezTo>
                    <a:pt x="319128" y="3845933"/>
                    <a:pt x="351268" y="3939218"/>
                    <a:pt x="499429" y="4045048"/>
                  </a:cubicBezTo>
                  <a:cubicBezTo>
                    <a:pt x="541679" y="4075226"/>
                    <a:pt x="584813" y="4104203"/>
                    <a:pt x="626178" y="4135583"/>
                  </a:cubicBezTo>
                  <a:cubicBezTo>
                    <a:pt x="672363" y="4170619"/>
                    <a:pt x="713005" y="4213207"/>
                    <a:pt x="761980" y="4244224"/>
                  </a:cubicBezTo>
                  <a:cubicBezTo>
                    <a:pt x="838126" y="4292450"/>
                    <a:pt x="978247" y="4336920"/>
                    <a:pt x="1060744" y="4361919"/>
                  </a:cubicBezTo>
                  <a:cubicBezTo>
                    <a:pt x="1205150" y="4405679"/>
                    <a:pt x="1345584" y="4469953"/>
                    <a:pt x="1495310" y="4488668"/>
                  </a:cubicBezTo>
                  <a:cubicBezTo>
                    <a:pt x="1787517" y="4525193"/>
                    <a:pt x="1639661" y="4512910"/>
                    <a:pt x="1938930" y="4524882"/>
                  </a:cubicBezTo>
                  <a:cubicBezTo>
                    <a:pt x="2020411" y="4539971"/>
                    <a:pt x="2107558" y="4536701"/>
                    <a:pt x="2183374" y="4570149"/>
                  </a:cubicBezTo>
                  <a:cubicBezTo>
                    <a:pt x="2217077" y="4585018"/>
                    <a:pt x="2223519" y="4632094"/>
                    <a:pt x="2246748" y="4660684"/>
                  </a:cubicBezTo>
                  <a:cubicBezTo>
                    <a:pt x="2262896" y="4680558"/>
                    <a:pt x="2281073" y="4699008"/>
                    <a:pt x="2301069" y="4715004"/>
                  </a:cubicBezTo>
                  <a:cubicBezTo>
                    <a:pt x="2363118" y="4764643"/>
                    <a:pt x="2468712" y="4818189"/>
                    <a:pt x="2536459" y="4841753"/>
                  </a:cubicBezTo>
                  <a:cubicBezTo>
                    <a:pt x="2782480" y="4927326"/>
                    <a:pt x="2865858" y="4920752"/>
                    <a:pt x="3133988" y="4968501"/>
                  </a:cubicBezTo>
                  <a:cubicBezTo>
                    <a:pt x="3616895" y="5054498"/>
                    <a:pt x="3296210" y="5021955"/>
                    <a:pt x="3758677" y="5049983"/>
                  </a:cubicBezTo>
                  <a:lnTo>
                    <a:pt x="4519168" y="5040929"/>
                  </a:lnTo>
                  <a:cubicBezTo>
                    <a:pt x="4568255" y="5038966"/>
                    <a:pt x="4617565" y="5029739"/>
                    <a:pt x="4664023" y="5013769"/>
                  </a:cubicBezTo>
                  <a:cubicBezTo>
                    <a:pt x="4715076" y="4996220"/>
                    <a:pt x="4759011" y="4962018"/>
                    <a:pt x="4808879" y="4941341"/>
                  </a:cubicBezTo>
                  <a:cubicBezTo>
                    <a:pt x="5130840" y="4807845"/>
                    <a:pt x="4928212" y="4903878"/>
                    <a:pt x="5207231" y="4814592"/>
                  </a:cubicBezTo>
                  <a:cubicBezTo>
                    <a:pt x="5226512" y="4808422"/>
                    <a:pt x="5242634" y="4794639"/>
                    <a:pt x="5261552" y="4787432"/>
                  </a:cubicBezTo>
                  <a:cubicBezTo>
                    <a:pt x="5306142" y="4770446"/>
                    <a:pt x="5397354" y="4742165"/>
                    <a:pt x="5397354" y="4742165"/>
                  </a:cubicBezTo>
                  <a:cubicBezTo>
                    <a:pt x="5583238" y="4801310"/>
                    <a:pt x="5672676" y="4836045"/>
                    <a:pt x="5877188" y="4868913"/>
                  </a:cubicBezTo>
                  <a:cubicBezTo>
                    <a:pt x="5951915" y="4880923"/>
                    <a:pt x="6028079" y="4880984"/>
                    <a:pt x="6103524" y="4887020"/>
                  </a:cubicBezTo>
                  <a:cubicBezTo>
                    <a:pt x="6510930" y="4880984"/>
                    <a:pt x="6918752" y="4888294"/>
                    <a:pt x="7325742" y="4868913"/>
                  </a:cubicBezTo>
                  <a:cubicBezTo>
                    <a:pt x="7426848" y="4864098"/>
                    <a:pt x="7525374" y="4835048"/>
                    <a:pt x="7624506" y="4814592"/>
                  </a:cubicBezTo>
                  <a:cubicBezTo>
                    <a:pt x="7715554" y="4795804"/>
                    <a:pt x="7896110" y="4751218"/>
                    <a:pt x="7896110" y="4751218"/>
                  </a:cubicBezTo>
                  <a:cubicBezTo>
                    <a:pt x="7920253" y="4736129"/>
                    <a:pt x="7947806" y="4725463"/>
                    <a:pt x="7968538" y="4705951"/>
                  </a:cubicBezTo>
                  <a:cubicBezTo>
                    <a:pt x="8206071" y="4482391"/>
                    <a:pt x="7881423" y="4732615"/>
                    <a:pt x="8149607" y="4506775"/>
                  </a:cubicBezTo>
                  <a:cubicBezTo>
                    <a:pt x="8171384" y="4488436"/>
                    <a:pt x="8193749" y="4464740"/>
                    <a:pt x="8222035" y="4461507"/>
                  </a:cubicBezTo>
                  <a:cubicBezTo>
                    <a:pt x="8408147" y="4440237"/>
                    <a:pt x="8596245" y="4443400"/>
                    <a:pt x="8783350" y="4434347"/>
                  </a:cubicBezTo>
                  <a:cubicBezTo>
                    <a:pt x="8807493" y="4425294"/>
                    <a:pt x="8830922" y="4414044"/>
                    <a:pt x="8855778" y="4407187"/>
                  </a:cubicBezTo>
                  <a:cubicBezTo>
                    <a:pt x="9009101" y="4364891"/>
                    <a:pt x="9043358" y="4383713"/>
                    <a:pt x="9163595" y="4298545"/>
                  </a:cubicBezTo>
                  <a:cubicBezTo>
                    <a:pt x="9215916" y="4261485"/>
                    <a:pt x="9361050" y="4109514"/>
                    <a:pt x="9389932" y="4072208"/>
                  </a:cubicBezTo>
                  <a:cubicBezTo>
                    <a:pt x="9424789" y="4027184"/>
                    <a:pt x="9448266" y="3974313"/>
                    <a:pt x="9480467" y="3927353"/>
                  </a:cubicBezTo>
                  <a:cubicBezTo>
                    <a:pt x="9520746" y="3868613"/>
                    <a:pt x="9568070" y="3814838"/>
                    <a:pt x="9607215" y="3755337"/>
                  </a:cubicBezTo>
                  <a:cubicBezTo>
                    <a:pt x="9672926" y="3655455"/>
                    <a:pt x="9733223" y="3543971"/>
                    <a:pt x="9770178" y="3429412"/>
                  </a:cubicBezTo>
                  <a:cubicBezTo>
                    <a:pt x="9783443" y="3388290"/>
                    <a:pt x="9788285" y="3344913"/>
                    <a:pt x="9797338" y="3302664"/>
                  </a:cubicBezTo>
                  <a:cubicBezTo>
                    <a:pt x="9788285" y="3178933"/>
                    <a:pt x="9804832" y="3050595"/>
                    <a:pt x="9770178" y="2931472"/>
                  </a:cubicBezTo>
                  <a:cubicBezTo>
                    <a:pt x="9754073" y="2876111"/>
                    <a:pt x="9693252" y="2845492"/>
                    <a:pt x="9652483" y="2804723"/>
                  </a:cubicBezTo>
                  <a:cubicBezTo>
                    <a:pt x="9617745" y="2769985"/>
                    <a:pt x="9583817" y="2733689"/>
                    <a:pt x="9543841" y="2705135"/>
                  </a:cubicBezTo>
                  <a:cubicBezTo>
                    <a:pt x="9498760" y="2672935"/>
                    <a:pt x="9449741" y="2645859"/>
                    <a:pt x="9398986" y="2623654"/>
                  </a:cubicBezTo>
                  <a:cubicBezTo>
                    <a:pt x="9308840" y="2584215"/>
                    <a:pt x="9282626" y="2585140"/>
                    <a:pt x="9208863" y="2569333"/>
                  </a:cubicBezTo>
                  <a:cubicBezTo>
                    <a:pt x="9070450" y="2539672"/>
                    <a:pt x="9175234" y="2557606"/>
                    <a:pt x="8991580" y="2533119"/>
                  </a:cubicBezTo>
                  <a:cubicBezTo>
                    <a:pt x="9036850" y="2306770"/>
                    <a:pt x="8965018" y="2613149"/>
                    <a:pt x="9091168" y="2306783"/>
                  </a:cubicBezTo>
                  <a:cubicBezTo>
                    <a:pt x="9113743" y="2251958"/>
                    <a:pt x="9121346" y="2192106"/>
                    <a:pt x="9136435" y="2134767"/>
                  </a:cubicBezTo>
                  <a:cubicBezTo>
                    <a:pt x="9149856" y="1933460"/>
                    <a:pt x="9163179" y="1857299"/>
                    <a:pt x="9100221" y="1609666"/>
                  </a:cubicBezTo>
                  <a:cubicBezTo>
                    <a:pt x="9086191" y="1554481"/>
                    <a:pt x="9043083" y="1510928"/>
                    <a:pt x="9009687" y="1464810"/>
                  </a:cubicBezTo>
                  <a:cubicBezTo>
                    <a:pt x="8934792" y="1361383"/>
                    <a:pt x="8915089" y="1340784"/>
                    <a:pt x="8810510" y="1283741"/>
                  </a:cubicBezTo>
                  <a:cubicBezTo>
                    <a:pt x="8778498" y="1266280"/>
                    <a:pt x="8746186" y="1247754"/>
                    <a:pt x="8710922" y="1238474"/>
                  </a:cubicBezTo>
                  <a:cubicBezTo>
                    <a:pt x="8531736" y="1191319"/>
                    <a:pt x="8412575" y="1190794"/>
                    <a:pt x="8231089" y="1166046"/>
                  </a:cubicBezTo>
                  <a:lnTo>
                    <a:pt x="7669774" y="1084565"/>
                  </a:lnTo>
                  <a:cubicBezTo>
                    <a:pt x="7678827" y="1057405"/>
                    <a:pt x="7701798" y="1031297"/>
                    <a:pt x="7696934" y="1003084"/>
                  </a:cubicBezTo>
                  <a:cubicBezTo>
                    <a:pt x="7670940" y="852319"/>
                    <a:pt x="7639254" y="700190"/>
                    <a:pt x="7579239" y="559464"/>
                  </a:cubicBezTo>
                  <a:cubicBezTo>
                    <a:pt x="7526437" y="435653"/>
                    <a:pt x="7336284" y="309977"/>
                    <a:pt x="7235207" y="242592"/>
                  </a:cubicBezTo>
                  <a:cubicBezTo>
                    <a:pt x="7176642" y="203548"/>
                    <a:pt x="7118458" y="162538"/>
                    <a:pt x="7054138" y="133951"/>
                  </a:cubicBezTo>
                  <a:cubicBezTo>
                    <a:pt x="6954707" y="89759"/>
                    <a:pt x="6854917" y="32096"/>
                    <a:pt x="6746320" y="25309"/>
                  </a:cubicBezTo>
                  <a:lnTo>
                    <a:pt x="6438502" y="7202"/>
                  </a:lnTo>
                  <a:cubicBezTo>
                    <a:pt x="6212166" y="10220"/>
                    <a:pt x="5983540" y="-15993"/>
                    <a:pt x="5759493" y="16256"/>
                  </a:cubicBezTo>
                  <a:cubicBezTo>
                    <a:pt x="5580944" y="41956"/>
                    <a:pt x="5415811" y="126019"/>
                    <a:pt x="5243445" y="179218"/>
                  </a:cubicBezTo>
                  <a:cubicBezTo>
                    <a:pt x="5171355" y="201468"/>
                    <a:pt x="5096804" y="216101"/>
                    <a:pt x="5026162" y="242592"/>
                  </a:cubicBezTo>
                  <a:cubicBezTo>
                    <a:pt x="4727516" y="354585"/>
                    <a:pt x="4834296" y="318620"/>
                    <a:pt x="4709291" y="360287"/>
                  </a:cubicBezTo>
                  <a:cubicBezTo>
                    <a:pt x="4659077" y="297520"/>
                    <a:pt x="4592356" y="207288"/>
                    <a:pt x="4528221" y="161111"/>
                  </a:cubicBezTo>
                  <a:cubicBezTo>
                    <a:pt x="4478739" y="125484"/>
                    <a:pt x="4392515" y="96618"/>
                    <a:pt x="4329045" y="88684"/>
                  </a:cubicBezTo>
                  <a:cubicBezTo>
                    <a:pt x="4284027" y="83057"/>
                    <a:pt x="4238454" y="83398"/>
                    <a:pt x="4193243" y="79630"/>
                  </a:cubicBezTo>
                  <a:cubicBezTo>
                    <a:pt x="4129802" y="74343"/>
                    <a:pt x="4066494" y="67559"/>
                    <a:pt x="4003120" y="61523"/>
                  </a:cubicBezTo>
                  <a:cubicBezTo>
                    <a:pt x="3587123" y="73409"/>
                    <a:pt x="3813361" y="50440"/>
                    <a:pt x="3541394" y="97737"/>
                  </a:cubicBezTo>
                  <a:cubicBezTo>
                    <a:pt x="3477980" y="108765"/>
                    <a:pt x="3470038" y="103415"/>
                    <a:pt x="3405592" y="124897"/>
                  </a:cubicBezTo>
                  <a:cubicBezTo>
                    <a:pt x="3383788" y="132165"/>
                    <a:pt x="3362394" y="141052"/>
                    <a:pt x="3342217" y="152058"/>
                  </a:cubicBezTo>
                  <a:cubicBezTo>
                    <a:pt x="3175425" y="243035"/>
                    <a:pt x="3454804" y="109344"/>
                    <a:pt x="3260736" y="206379"/>
                  </a:cubicBezTo>
                  <a:cubicBezTo>
                    <a:pt x="3240179" y="216657"/>
                    <a:pt x="3218487" y="224486"/>
                    <a:pt x="3197362" y="233539"/>
                  </a:cubicBezTo>
                  <a:cubicBezTo>
                    <a:pt x="3188308" y="245610"/>
                    <a:pt x="3180397" y="258630"/>
                    <a:pt x="3170201" y="269753"/>
                  </a:cubicBezTo>
                  <a:cubicBezTo>
                    <a:pt x="3147130" y="294921"/>
                    <a:pt x="3097774" y="342181"/>
                    <a:pt x="3097774" y="342181"/>
                  </a:cubicBezTo>
                  <a:cubicBezTo>
                    <a:pt x="3094756" y="351234"/>
                    <a:pt x="3094014" y="361401"/>
                    <a:pt x="3088720" y="369341"/>
                  </a:cubicBezTo>
                  <a:cubicBezTo>
                    <a:pt x="3081618" y="379994"/>
                    <a:pt x="3120407" y="408572"/>
                    <a:pt x="3061560" y="414608"/>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70C64231-6D0F-4DE4-BF76-3830B060A85D}"/>
                </a:ext>
              </a:extLst>
            </p:cNvPr>
            <p:cNvSpPr/>
            <p:nvPr/>
          </p:nvSpPr>
          <p:spPr>
            <a:xfrm>
              <a:off x="1719970" y="705418"/>
              <a:ext cx="8752060" cy="4736470"/>
            </a:xfrm>
            <a:custGeom>
              <a:avLst/>
              <a:gdLst>
                <a:gd name="connsiteX0" fmla="*/ 3061560 w 9797338"/>
                <a:gd name="connsiteY0" fmla="*/ 414608 h 5049983"/>
                <a:gd name="connsiteX1" fmla="*/ 2735635 w 9797338"/>
                <a:gd name="connsiteY1" fmla="*/ 405555 h 5049983"/>
                <a:gd name="connsiteX2" fmla="*/ 2445924 w 9797338"/>
                <a:gd name="connsiteY2" fmla="*/ 414608 h 5049983"/>
                <a:gd name="connsiteX3" fmla="*/ 2282962 w 9797338"/>
                <a:gd name="connsiteY3" fmla="*/ 468929 h 5049983"/>
                <a:gd name="connsiteX4" fmla="*/ 1947984 w 9797338"/>
                <a:gd name="connsiteY4" fmla="*/ 568517 h 5049983"/>
                <a:gd name="connsiteX5" fmla="*/ 1721647 w 9797338"/>
                <a:gd name="connsiteY5" fmla="*/ 704319 h 5049983"/>
                <a:gd name="connsiteX6" fmla="*/ 1640166 w 9797338"/>
                <a:gd name="connsiteY6" fmla="*/ 776747 h 5049983"/>
                <a:gd name="connsiteX7" fmla="*/ 1558685 w 9797338"/>
                <a:gd name="connsiteY7" fmla="*/ 840121 h 5049983"/>
                <a:gd name="connsiteX8" fmla="*/ 1495310 w 9797338"/>
                <a:gd name="connsiteY8" fmla="*/ 930656 h 5049983"/>
                <a:gd name="connsiteX9" fmla="*/ 1486257 w 9797338"/>
                <a:gd name="connsiteY9" fmla="*/ 1048351 h 5049983"/>
                <a:gd name="connsiteX10" fmla="*/ 1477203 w 9797338"/>
                <a:gd name="connsiteY10" fmla="*/ 1075511 h 5049983"/>
                <a:gd name="connsiteX11" fmla="*/ 1413829 w 9797338"/>
                <a:gd name="connsiteY11" fmla="*/ 1102672 h 5049983"/>
                <a:gd name="connsiteX12" fmla="*/ 1115065 w 9797338"/>
                <a:gd name="connsiteY12" fmla="*/ 1193206 h 5049983"/>
                <a:gd name="connsiteX13" fmla="*/ 952102 w 9797338"/>
                <a:gd name="connsiteY13" fmla="*/ 1247527 h 5049983"/>
                <a:gd name="connsiteX14" fmla="*/ 716712 w 9797338"/>
                <a:gd name="connsiteY14" fmla="*/ 1365222 h 5049983"/>
                <a:gd name="connsiteX15" fmla="*/ 508483 w 9797338"/>
                <a:gd name="connsiteY15" fmla="*/ 1482917 h 5049983"/>
                <a:gd name="connsiteX16" fmla="*/ 390788 w 9797338"/>
                <a:gd name="connsiteY16" fmla="*/ 1691147 h 5049983"/>
                <a:gd name="connsiteX17" fmla="*/ 336467 w 9797338"/>
                <a:gd name="connsiteY17" fmla="*/ 1863163 h 5049983"/>
                <a:gd name="connsiteX18" fmla="*/ 354574 w 9797338"/>
                <a:gd name="connsiteY18" fmla="*/ 2261515 h 5049983"/>
                <a:gd name="connsiteX19" fmla="*/ 372681 w 9797338"/>
                <a:gd name="connsiteY19" fmla="*/ 2306783 h 5049983"/>
                <a:gd name="connsiteX20" fmla="*/ 309306 w 9797338"/>
                <a:gd name="connsiteY20" fmla="*/ 2342996 h 5049983"/>
                <a:gd name="connsiteX21" fmla="*/ 101077 w 9797338"/>
                <a:gd name="connsiteY21" fmla="*/ 2560280 h 5049983"/>
                <a:gd name="connsiteX22" fmla="*/ 46756 w 9797338"/>
                <a:gd name="connsiteY22" fmla="*/ 2668921 h 5049983"/>
                <a:gd name="connsiteX23" fmla="*/ 1489 w 9797338"/>
                <a:gd name="connsiteY23" fmla="*/ 2922418 h 5049983"/>
                <a:gd name="connsiteX24" fmla="*/ 10542 w 9797338"/>
                <a:gd name="connsiteY24" fmla="*/ 3293610 h 5049983"/>
                <a:gd name="connsiteX25" fmla="*/ 137291 w 9797338"/>
                <a:gd name="connsiteY25" fmla="*/ 3601428 h 5049983"/>
                <a:gd name="connsiteX26" fmla="*/ 227825 w 9797338"/>
                <a:gd name="connsiteY26" fmla="*/ 3719123 h 5049983"/>
                <a:gd name="connsiteX27" fmla="*/ 499429 w 9797338"/>
                <a:gd name="connsiteY27" fmla="*/ 4045048 h 5049983"/>
                <a:gd name="connsiteX28" fmla="*/ 626178 w 9797338"/>
                <a:gd name="connsiteY28" fmla="*/ 4135583 h 5049983"/>
                <a:gd name="connsiteX29" fmla="*/ 761980 w 9797338"/>
                <a:gd name="connsiteY29" fmla="*/ 4244224 h 5049983"/>
                <a:gd name="connsiteX30" fmla="*/ 1060744 w 9797338"/>
                <a:gd name="connsiteY30" fmla="*/ 4361919 h 5049983"/>
                <a:gd name="connsiteX31" fmla="*/ 1495310 w 9797338"/>
                <a:gd name="connsiteY31" fmla="*/ 4488668 h 5049983"/>
                <a:gd name="connsiteX32" fmla="*/ 1938930 w 9797338"/>
                <a:gd name="connsiteY32" fmla="*/ 4524882 h 5049983"/>
                <a:gd name="connsiteX33" fmla="*/ 2183374 w 9797338"/>
                <a:gd name="connsiteY33" fmla="*/ 4570149 h 5049983"/>
                <a:gd name="connsiteX34" fmla="*/ 2246748 w 9797338"/>
                <a:gd name="connsiteY34" fmla="*/ 4660684 h 5049983"/>
                <a:gd name="connsiteX35" fmla="*/ 2301069 w 9797338"/>
                <a:gd name="connsiteY35" fmla="*/ 4715004 h 5049983"/>
                <a:gd name="connsiteX36" fmla="*/ 2536459 w 9797338"/>
                <a:gd name="connsiteY36" fmla="*/ 4841753 h 5049983"/>
                <a:gd name="connsiteX37" fmla="*/ 3133988 w 9797338"/>
                <a:gd name="connsiteY37" fmla="*/ 4968501 h 5049983"/>
                <a:gd name="connsiteX38" fmla="*/ 3758677 w 9797338"/>
                <a:gd name="connsiteY38" fmla="*/ 5049983 h 5049983"/>
                <a:gd name="connsiteX39" fmla="*/ 4519168 w 9797338"/>
                <a:gd name="connsiteY39" fmla="*/ 5040929 h 5049983"/>
                <a:gd name="connsiteX40" fmla="*/ 4664023 w 9797338"/>
                <a:gd name="connsiteY40" fmla="*/ 5013769 h 5049983"/>
                <a:gd name="connsiteX41" fmla="*/ 4808879 w 9797338"/>
                <a:gd name="connsiteY41" fmla="*/ 4941341 h 5049983"/>
                <a:gd name="connsiteX42" fmla="*/ 5207231 w 9797338"/>
                <a:gd name="connsiteY42" fmla="*/ 4814592 h 5049983"/>
                <a:gd name="connsiteX43" fmla="*/ 5261552 w 9797338"/>
                <a:gd name="connsiteY43" fmla="*/ 4787432 h 5049983"/>
                <a:gd name="connsiteX44" fmla="*/ 5397354 w 9797338"/>
                <a:gd name="connsiteY44" fmla="*/ 4742165 h 5049983"/>
                <a:gd name="connsiteX45" fmla="*/ 5877188 w 9797338"/>
                <a:gd name="connsiteY45" fmla="*/ 4868913 h 5049983"/>
                <a:gd name="connsiteX46" fmla="*/ 6103524 w 9797338"/>
                <a:gd name="connsiteY46" fmla="*/ 4887020 h 5049983"/>
                <a:gd name="connsiteX47" fmla="*/ 7325742 w 9797338"/>
                <a:gd name="connsiteY47" fmla="*/ 4868913 h 5049983"/>
                <a:gd name="connsiteX48" fmla="*/ 7624506 w 9797338"/>
                <a:gd name="connsiteY48" fmla="*/ 4814592 h 5049983"/>
                <a:gd name="connsiteX49" fmla="*/ 7896110 w 9797338"/>
                <a:gd name="connsiteY49" fmla="*/ 4751218 h 5049983"/>
                <a:gd name="connsiteX50" fmla="*/ 7968538 w 9797338"/>
                <a:gd name="connsiteY50" fmla="*/ 4705951 h 5049983"/>
                <a:gd name="connsiteX51" fmla="*/ 8149607 w 9797338"/>
                <a:gd name="connsiteY51" fmla="*/ 4506775 h 5049983"/>
                <a:gd name="connsiteX52" fmla="*/ 8222035 w 9797338"/>
                <a:gd name="connsiteY52" fmla="*/ 4461507 h 5049983"/>
                <a:gd name="connsiteX53" fmla="*/ 8783350 w 9797338"/>
                <a:gd name="connsiteY53" fmla="*/ 4434347 h 5049983"/>
                <a:gd name="connsiteX54" fmla="*/ 8855778 w 9797338"/>
                <a:gd name="connsiteY54" fmla="*/ 4407187 h 5049983"/>
                <a:gd name="connsiteX55" fmla="*/ 9163595 w 9797338"/>
                <a:gd name="connsiteY55" fmla="*/ 4298545 h 5049983"/>
                <a:gd name="connsiteX56" fmla="*/ 9389932 w 9797338"/>
                <a:gd name="connsiteY56" fmla="*/ 4072208 h 5049983"/>
                <a:gd name="connsiteX57" fmla="*/ 9480467 w 9797338"/>
                <a:gd name="connsiteY57" fmla="*/ 3927353 h 5049983"/>
                <a:gd name="connsiteX58" fmla="*/ 9607215 w 9797338"/>
                <a:gd name="connsiteY58" fmla="*/ 3755337 h 5049983"/>
                <a:gd name="connsiteX59" fmla="*/ 9770178 w 9797338"/>
                <a:gd name="connsiteY59" fmla="*/ 3429412 h 5049983"/>
                <a:gd name="connsiteX60" fmla="*/ 9797338 w 9797338"/>
                <a:gd name="connsiteY60" fmla="*/ 3302664 h 5049983"/>
                <a:gd name="connsiteX61" fmla="*/ 9770178 w 9797338"/>
                <a:gd name="connsiteY61" fmla="*/ 2931472 h 5049983"/>
                <a:gd name="connsiteX62" fmla="*/ 9652483 w 9797338"/>
                <a:gd name="connsiteY62" fmla="*/ 2804723 h 5049983"/>
                <a:gd name="connsiteX63" fmla="*/ 9543841 w 9797338"/>
                <a:gd name="connsiteY63" fmla="*/ 2705135 h 5049983"/>
                <a:gd name="connsiteX64" fmla="*/ 9398986 w 9797338"/>
                <a:gd name="connsiteY64" fmla="*/ 2623654 h 5049983"/>
                <a:gd name="connsiteX65" fmla="*/ 9208863 w 9797338"/>
                <a:gd name="connsiteY65" fmla="*/ 2569333 h 5049983"/>
                <a:gd name="connsiteX66" fmla="*/ 8991580 w 9797338"/>
                <a:gd name="connsiteY66" fmla="*/ 2533119 h 5049983"/>
                <a:gd name="connsiteX67" fmla="*/ 9091168 w 9797338"/>
                <a:gd name="connsiteY67" fmla="*/ 2306783 h 5049983"/>
                <a:gd name="connsiteX68" fmla="*/ 9136435 w 9797338"/>
                <a:gd name="connsiteY68" fmla="*/ 2134767 h 5049983"/>
                <a:gd name="connsiteX69" fmla="*/ 9100221 w 9797338"/>
                <a:gd name="connsiteY69" fmla="*/ 1609666 h 5049983"/>
                <a:gd name="connsiteX70" fmla="*/ 9009687 w 9797338"/>
                <a:gd name="connsiteY70" fmla="*/ 1464810 h 5049983"/>
                <a:gd name="connsiteX71" fmla="*/ 8810510 w 9797338"/>
                <a:gd name="connsiteY71" fmla="*/ 1283741 h 5049983"/>
                <a:gd name="connsiteX72" fmla="*/ 8710922 w 9797338"/>
                <a:gd name="connsiteY72" fmla="*/ 1238474 h 5049983"/>
                <a:gd name="connsiteX73" fmla="*/ 8231089 w 9797338"/>
                <a:gd name="connsiteY73" fmla="*/ 1166046 h 5049983"/>
                <a:gd name="connsiteX74" fmla="*/ 7669774 w 9797338"/>
                <a:gd name="connsiteY74" fmla="*/ 1084565 h 5049983"/>
                <a:gd name="connsiteX75" fmla="*/ 7696934 w 9797338"/>
                <a:gd name="connsiteY75" fmla="*/ 1003084 h 5049983"/>
                <a:gd name="connsiteX76" fmla="*/ 7579239 w 9797338"/>
                <a:gd name="connsiteY76" fmla="*/ 559464 h 5049983"/>
                <a:gd name="connsiteX77" fmla="*/ 7235207 w 9797338"/>
                <a:gd name="connsiteY77" fmla="*/ 242592 h 5049983"/>
                <a:gd name="connsiteX78" fmla="*/ 7054138 w 9797338"/>
                <a:gd name="connsiteY78" fmla="*/ 133951 h 5049983"/>
                <a:gd name="connsiteX79" fmla="*/ 6746320 w 9797338"/>
                <a:gd name="connsiteY79" fmla="*/ 25309 h 5049983"/>
                <a:gd name="connsiteX80" fmla="*/ 6438502 w 9797338"/>
                <a:gd name="connsiteY80" fmla="*/ 7202 h 5049983"/>
                <a:gd name="connsiteX81" fmla="*/ 5759493 w 9797338"/>
                <a:gd name="connsiteY81" fmla="*/ 16256 h 5049983"/>
                <a:gd name="connsiteX82" fmla="*/ 5243445 w 9797338"/>
                <a:gd name="connsiteY82" fmla="*/ 179218 h 5049983"/>
                <a:gd name="connsiteX83" fmla="*/ 5026162 w 9797338"/>
                <a:gd name="connsiteY83" fmla="*/ 242592 h 5049983"/>
                <a:gd name="connsiteX84" fmla="*/ 4709291 w 9797338"/>
                <a:gd name="connsiteY84" fmla="*/ 360287 h 5049983"/>
                <a:gd name="connsiteX85" fmla="*/ 4528221 w 9797338"/>
                <a:gd name="connsiteY85" fmla="*/ 161111 h 5049983"/>
                <a:gd name="connsiteX86" fmla="*/ 4329045 w 9797338"/>
                <a:gd name="connsiteY86" fmla="*/ 88684 h 5049983"/>
                <a:gd name="connsiteX87" fmla="*/ 4193243 w 9797338"/>
                <a:gd name="connsiteY87" fmla="*/ 79630 h 5049983"/>
                <a:gd name="connsiteX88" fmla="*/ 4003120 w 9797338"/>
                <a:gd name="connsiteY88" fmla="*/ 61523 h 5049983"/>
                <a:gd name="connsiteX89" fmla="*/ 3541394 w 9797338"/>
                <a:gd name="connsiteY89" fmla="*/ 97737 h 5049983"/>
                <a:gd name="connsiteX90" fmla="*/ 3405592 w 9797338"/>
                <a:gd name="connsiteY90" fmla="*/ 124897 h 5049983"/>
                <a:gd name="connsiteX91" fmla="*/ 3342217 w 9797338"/>
                <a:gd name="connsiteY91" fmla="*/ 152058 h 5049983"/>
                <a:gd name="connsiteX92" fmla="*/ 3260736 w 9797338"/>
                <a:gd name="connsiteY92" fmla="*/ 206379 h 5049983"/>
                <a:gd name="connsiteX93" fmla="*/ 3197362 w 9797338"/>
                <a:gd name="connsiteY93" fmla="*/ 233539 h 5049983"/>
                <a:gd name="connsiteX94" fmla="*/ 3170201 w 9797338"/>
                <a:gd name="connsiteY94" fmla="*/ 269753 h 5049983"/>
                <a:gd name="connsiteX95" fmla="*/ 3097774 w 9797338"/>
                <a:gd name="connsiteY95" fmla="*/ 342181 h 5049983"/>
                <a:gd name="connsiteX96" fmla="*/ 3088720 w 9797338"/>
                <a:gd name="connsiteY96" fmla="*/ 369341 h 5049983"/>
                <a:gd name="connsiteX97" fmla="*/ 3061560 w 9797338"/>
                <a:gd name="connsiteY97" fmla="*/ 414608 h 50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797338" h="5049983">
                  <a:moveTo>
                    <a:pt x="3061560" y="414608"/>
                  </a:moveTo>
                  <a:cubicBezTo>
                    <a:pt x="3002713" y="420644"/>
                    <a:pt x="2844319" y="405555"/>
                    <a:pt x="2735635" y="405555"/>
                  </a:cubicBezTo>
                  <a:cubicBezTo>
                    <a:pt x="2639018" y="405555"/>
                    <a:pt x="2541608" y="401212"/>
                    <a:pt x="2445924" y="414608"/>
                  </a:cubicBezTo>
                  <a:cubicBezTo>
                    <a:pt x="2389218" y="422547"/>
                    <a:pt x="2337722" y="452197"/>
                    <a:pt x="2282962" y="468929"/>
                  </a:cubicBezTo>
                  <a:cubicBezTo>
                    <a:pt x="2185832" y="498608"/>
                    <a:pt x="2041755" y="531009"/>
                    <a:pt x="1947984" y="568517"/>
                  </a:cubicBezTo>
                  <a:cubicBezTo>
                    <a:pt x="1899813" y="587785"/>
                    <a:pt x="1753338" y="680895"/>
                    <a:pt x="1721647" y="704319"/>
                  </a:cubicBezTo>
                  <a:cubicBezTo>
                    <a:pt x="1692424" y="725919"/>
                    <a:pt x="1668083" y="753483"/>
                    <a:pt x="1640166" y="776747"/>
                  </a:cubicBezTo>
                  <a:cubicBezTo>
                    <a:pt x="1613733" y="798775"/>
                    <a:pt x="1583899" y="816708"/>
                    <a:pt x="1558685" y="840121"/>
                  </a:cubicBezTo>
                  <a:cubicBezTo>
                    <a:pt x="1518433" y="877498"/>
                    <a:pt x="1516138" y="888999"/>
                    <a:pt x="1495310" y="930656"/>
                  </a:cubicBezTo>
                  <a:cubicBezTo>
                    <a:pt x="1492292" y="969888"/>
                    <a:pt x="1491137" y="1009307"/>
                    <a:pt x="1486257" y="1048351"/>
                  </a:cubicBezTo>
                  <a:cubicBezTo>
                    <a:pt x="1485073" y="1057820"/>
                    <a:pt x="1484837" y="1069785"/>
                    <a:pt x="1477203" y="1075511"/>
                  </a:cubicBezTo>
                  <a:cubicBezTo>
                    <a:pt x="1458817" y="1089301"/>
                    <a:pt x="1435687" y="1095568"/>
                    <a:pt x="1413829" y="1102672"/>
                  </a:cubicBezTo>
                  <a:cubicBezTo>
                    <a:pt x="1314864" y="1134836"/>
                    <a:pt x="1214354" y="1162057"/>
                    <a:pt x="1115065" y="1193206"/>
                  </a:cubicBezTo>
                  <a:cubicBezTo>
                    <a:pt x="1060431" y="1210346"/>
                    <a:pt x="1003316" y="1221920"/>
                    <a:pt x="952102" y="1247527"/>
                  </a:cubicBezTo>
                  <a:cubicBezTo>
                    <a:pt x="873639" y="1286759"/>
                    <a:pt x="791935" y="1320088"/>
                    <a:pt x="716712" y="1365222"/>
                  </a:cubicBezTo>
                  <a:cubicBezTo>
                    <a:pt x="557765" y="1460590"/>
                    <a:pt x="628127" y="1423094"/>
                    <a:pt x="508483" y="1482917"/>
                  </a:cubicBezTo>
                  <a:cubicBezTo>
                    <a:pt x="450205" y="1564505"/>
                    <a:pt x="436629" y="1576545"/>
                    <a:pt x="390788" y="1691147"/>
                  </a:cubicBezTo>
                  <a:cubicBezTo>
                    <a:pt x="368456" y="1746976"/>
                    <a:pt x="354574" y="1805824"/>
                    <a:pt x="336467" y="1863163"/>
                  </a:cubicBezTo>
                  <a:cubicBezTo>
                    <a:pt x="325376" y="2062784"/>
                    <a:pt x="317773" y="2033350"/>
                    <a:pt x="354574" y="2261515"/>
                  </a:cubicBezTo>
                  <a:cubicBezTo>
                    <a:pt x="357162" y="2277559"/>
                    <a:pt x="366645" y="2291694"/>
                    <a:pt x="372681" y="2306783"/>
                  </a:cubicBezTo>
                  <a:cubicBezTo>
                    <a:pt x="351556" y="2318854"/>
                    <a:pt x="329355" y="2329212"/>
                    <a:pt x="309306" y="2342996"/>
                  </a:cubicBezTo>
                  <a:cubicBezTo>
                    <a:pt x="230641" y="2397078"/>
                    <a:pt x="142932" y="2476571"/>
                    <a:pt x="101077" y="2560280"/>
                  </a:cubicBezTo>
                  <a:lnTo>
                    <a:pt x="46756" y="2668921"/>
                  </a:lnTo>
                  <a:cubicBezTo>
                    <a:pt x="34033" y="2728293"/>
                    <a:pt x="2612" y="2860664"/>
                    <a:pt x="1489" y="2922418"/>
                  </a:cubicBezTo>
                  <a:cubicBezTo>
                    <a:pt x="-761" y="3046165"/>
                    <a:pt x="-2193" y="3170500"/>
                    <a:pt x="10542" y="3293610"/>
                  </a:cubicBezTo>
                  <a:cubicBezTo>
                    <a:pt x="20663" y="3391446"/>
                    <a:pt x="86720" y="3521579"/>
                    <a:pt x="137291" y="3601428"/>
                  </a:cubicBezTo>
                  <a:cubicBezTo>
                    <a:pt x="163774" y="3643243"/>
                    <a:pt x="198904" y="3678955"/>
                    <a:pt x="227825" y="3719123"/>
                  </a:cubicBezTo>
                  <a:cubicBezTo>
                    <a:pt x="319128" y="3845933"/>
                    <a:pt x="351268" y="3939218"/>
                    <a:pt x="499429" y="4045048"/>
                  </a:cubicBezTo>
                  <a:cubicBezTo>
                    <a:pt x="541679" y="4075226"/>
                    <a:pt x="584813" y="4104203"/>
                    <a:pt x="626178" y="4135583"/>
                  </a:cubicBezTo>
                  <a:cubicBezTo>
                    <a:pt x="672363" y="4170619"/>
                    <a:pt x="713005" y="4213207"/>
                    <a:pt x="761980" y="4244224"/>
                  </a:cubicBezTo>
                  <a:cubicBezTo>
                    <a:pt x="838126" y="4292450"/>
                    <a:pt x="978247" y="4336920"/>
                    <a:pt x="1060744" y="4361919"/>
                  </a:cubicBezTo>
                  <a:cubicBezTo>
                    <a:pt x="1205150" y="4405679"/>
                    <a:pt x="1345584" y="4469953"/>
                    <a:pt x="1495310" y="4488668"/>
                  </a:cubicBezTo>
                  <a:cubicBezTo>
                    <a:pt x="1787517" y="4525193"/>
                    <a:pt x="1639661" y="4512910"/>
                    <a:pt x="1938930" y="4524882"/>
                  </a:cubicBezTo>
                  <a:cubicBezTo>
                    <a:pt x="2020411" y="4539971"/>
                    <a:pt x="2107558" y="4536701"/>
                    <a:pt x="2183374" y="4570149"/>
                  </a:cubicBezTo>
                  <a:cubicBezTo>
                    <a:pt x="2217077" y="4585018"/>
                    <a:pt x="2223519" y="4632094"/>
                    <a:pt x="2246748" y="4660684"/>
                  </a:cubicBezTo>
                  <a:cubicBezTo>
                    <a:pt x="2262896" y="4680558"/>
                    <a:pt x="2281073" y="4699008"/>
                    <a:pt x="2301069" y="4715004"/>
                  </a:cubicBezTo>
                  <a:cubicBezTo>
                    <a:pt x="2363118" y="4764643"/>
                    <a:pt x="2468712" y="4818189"/>
                    <a:pt x="2536459" y="4841753"/>
                  </a:cubicBezTo>
                  <a:cubicBezTo>
                    <a:pt x="2782480" y="4927326"/>
                    <a:pt x="2865858" y="4920752"/>
                    <a:pt x="3133988" y="4968501"/>
                  </a:cubicBezTo>
                  <a:cubicBezTo>
                    <a:pt x="3616895" y="5054498"/>
                    <a:pt x="3296210" y="5021955"/>
                    <a:pt x="3758677" y="5049983"/>
                  </a:cubicBezTo>
                  <a:lnTo>
                    <a:pt x="4519168" y="5040929"/>
                  </a:lnTo>
                  <a:cubicBezTo>
                    <a:pt x="4568255" y="5038966"/>
                    <a:pt x="4617565" y="5029739"/>
                    <a:pt x="4664023" y="5013769"/>
                  </a:cubicBezTo>
                  <a:cubicBezTo>
                    <a:pt x="4715076" y="4996220"/>
                    <a:pt x="4759011" y="4962018"/>
                    <a:pt x="4808879" y="4941341"/>
                  </a:cubicBezTo>
                  <a:cubicBezTo>
                    <a:pt x="5130840" y="4807845"/>
                    <a:pt x="4928212" y="4903878"/>
                    <a:pt x="5207231" y="4814592"/>
                  </a:cubicBezTo>
                  <a:cubicBezTo>
                    <a:pt x="5226512" y="4808422"/>
                    <a:pt x="5242634" y="4794639"/>
                    <a:pt x="5261552" y="4787432"/>
                  </a:cubicBezTo>
                  <a:cubicBezTo>
                    <a:pt x="5306142" y="4770446"/>
                    <a:pt x="5397354" y="4742165"/>
                    <a:pt x="5397354" y="4742165"/>
                  </a:cubicBezTo>
                  <a:cubicBezTo>
                    <a:pt x="5583238" y="4801310"/>
                    <a:pt x="5672676" y="4836045"/>
                    <a:pt x="5877188" y="4868913"/>
                  </a:cubicBezTo>
                  <a:cubicBezTo>
                    <a:pt x="5951915" y="4880923"/>
                    <a:pt x="6028079" y="4880984"/>
                    <a:pt x="6103524" y="4887020"/>
                  </a:cubicBezTo>
                  <a:cubicBezTo>
                    <a:pt x="6510930" y="4880984"/>
                    <a:pt x="6918752" y="4888294"/>
                    <a:pt x="7325742" y="4868913"/>
                  </a:cubicBezTo>
                  <a:cubicBezTo>
                    <a:pt x="7426848" y="4864098"/>
                    <a:pt x="7525374" y="4835048"/>
                    <a:pt x="7624506" y="4814592"/>
                  </a:cubicBezTo>
                  <a:cubicBezTo>
                    <a:pt x="7715554" y="4795804"/>
                    <a:pt x="7896110" y="4751218"/>
                    <a:pt x="7896110" y="4751218"/>
                  </a:cubicBezTo>
                  <a:cubicBezTo>
                    <a:pt x="7920253" y="4736129"/>
                    <a:pt x="7947806" y="4725463"/>
                    <a:pt x="7968538" y="4705951"/>
                  </a:cubicBezTo>
                  <a:cubicBezTo>
                    <a:pt x="8206071" y="4482391"/>
                    <a:pt x="7881423" y="4732615"/>
                    <a:pt x="8149607" y="4506775"/>
                  </a:cubicBezTo>
                  <a:cubicBezTo>
                    <a:pt x="8171384" y="4488436"/>
                    <a:pt x="8193749" y="4464740"/>
                    <a:pt x="8222035" y="4461507"/>
                  </a:cubicBezTo>
                  <a:cubicBezTo>
                    <a:pt x="8408147" y="4440237"/>
                    <a:pt x="8596245" y="4443400"/>
                    <a:pt x="8783350" y="4434347"/>
                  </a:cubicBezTo>
                  <a:cubicBezTo>
                    <a:pt x="8807493" y="4425294"/>
                    <a:pt x="8830922" y="4414044"/>
                    <a:pt x="8855778" y="4407187"/>
                  </a:cubicBezTo>
                  <a:cubicBezTo>
                    <a:pt x="9009101" y="4364891"/>
                    <a:pt x="9043358" y="4383713"/>
                    <a:pt x="9163595" y="4298545"/>
                  </a:cubicBezTo>
                  <a:cubicBezTo>
                    <a:pt x="9215916" y="4261485"/>
                    <a:pt x="9361050" y="4109514"/>
                    <a:pt x="9389932" y="4072208"/>
                  </a:cubicBezTo>
                  <a:cubicBezTo>
                    <a:pt x="9424789" y="4027184"/>
                    <a:pt x="9448266" y="3974313"/>
                    <a:pt x="9480467" y="3927353"/>
                  </a:cubicBezTo>
                  <a:cubicBezTo>
                    <a:pt x="9520746" y="3868613"/>
                    <a:pt x="9568070" y="3814838"/>
                    <a:pt x="9607215" y="3755337"/>
                  </a:cubicBezTo>
                  <a:cubicBezTo>
                    <a:pt x="9672926" y="3655455"/>
                    <a:pt x="9733223" y="3543971"/>
                    <a:pt x="9770178" y="3429412"/>
                  </a:cubicBezTo>
                  <a:cubicBezTo>
                    <a:pt x="9783443" y="3388290"/>
                    <a:pt x="9788285" y="3344913"/>
                    <a:pt x="9797338" y="3302664"/>
                  </a:cubicBezTo>
                  <a:cubicBezTo>
                    <a:pt x="9788285" y="3178933"/>
                    <a:pt x="9804832" y="3050595"/>
                    <a:pt x="9770178" y="2931472"/>
                  </a:cubicBezTo>
                  <a:cubicBezTo>
                    <a:pt x="9754073" y="2876111"/>
                    <a:pt x="9693252" y="2845492"/>
                    <a:pt x="9652483" y="2804723"/>
                  </a:cubicBezTo>
                  <a:cubicBezTo>
                    <a:pt x="9617745" y="2769985"/>
                    <a:pt x="9583817" y="2733689"/>
                    <a:pt x="9543841" y="2705135"/>
                  </a:cubicBezTo>
                  <a:cubicBezTo>
                    <a:pt x="9498760" y="2672935"/>
                    <a:pt x="9449741" y="2645859"/>
                    <a:pt x="9398986" y="2623654"/>
                  </a:cubicBezTo>
                  <a:cubicBezTo>
                    <a:pt x="9308840" y="2584215"/>
                    <a:pt x="9282626" y="2585140"/>
                    <a:pt x="9208863" y="2569333"/>
                  </a:cubicBezTo>
                  <a:cubicBezTo>
                    <a:pt x="9070450" y="2539672"/>
                    <a:pt x="9175234" y="2557606"/>
                    <a:pt x="8991580" y="2533119"/>
                  </a:cubicBezTo>
                  <a:cubicBezTo>
                    <a:pt x="9036850" y="2306770"/>
                    <a:pt x="8965018" y="2613149"/>
                    <a:pt x="9091168" y="2306783"/>
                  </a:cubicBezTo>
                  <a:cubicBezTo>
                    <a:pt x="9113743" y="2251958"/>
                    <a:pt x="9121346" y="2192106"/>
                    <a:pt x="9136435" y="2134767"/>
                  </a:cubicBezTo>
                  <a:cubicBezTo>
                    <a:pt x="9149856" y="1933460"/>
                    <a:pt x="9163179" y="1857299"/>
                    <a:pt x="9100221" y="1609666"/>
                  </a:cubicBezTo>
                  <a:cubicBezTo>
                    <a:pt x="9086191" y="1554481"/>
                    <a:pt x="9043083" y="1510928"/>
                    <a:pt x="9009687" y="1464810"/>
                  </a:cubicBezTo>
                  <a:cubicBezTo>
                    <a:pt x="8934792" y="1361383"/>
                    <a:pt x="8915089" y="1340784"/>
                    <a:pt x="8810510" y="1283741"/>
                  </a:cubicBezTo>
                  <a:cubicBezTo>
                    <a:pt x="8778498" y="1266280"/>
                    <a:pt x="8746186" y="1247754"/>
                    <a:pt x="8710922" y="1238474"/>
                  </a:cubicBezTo>
                  <a:cubicBezTo>
                    <a:pt x="8531736" y="1191319"/>
                    <a:pt x="8412575" y="1190794"/>
                    <a:pt x="8231089" y="1166046"/>
                  </a:cubicBezTo>
                  <a:lnTo>
                    <a:pt x="7669774" y="1084565"/>
                  </a:lnTo>
                  <a:cubicBezTo>
                    <a:pt x="7678827" y="1057405"/>
                    <a:pt x="7701798" y="1031297"/>
                    <a:pt x="7696934" y="1003084"/>
                  </a:cubicBezTo>
                  <a:cubicBezTo>
                    <a:pt x="7670940" y="852319"/>
                    <a:pt x="7639254" y="700190"/>
                    <a:pt x="7579239" y="559464"/>
                  </a:cubicBezTo>
                  <a:cubicBezTo>
                    <a:pt x="7526437" y="435653"/>
                    <a:pt x="7336284" y="309977"/>
                    <a:pt x="7235207" y="242592"/>
                  </a:cubicBezTo>
                  <a:cubicBezTo>
                    <a:pt x="7176642" y="203548"/>
                    <a:pt x="7118458" y="162538"/>
                    <a:pt x="7054138" y="133951"/>
                  </a:cubicBezTo>
                  <a:cubicBezTo>
                    <a:pt x="6954707" y="89759"/>
                    <a:pt x="6854917" y="32096"/>
                    <a:pt x="6746320" y="25309"/>
                  </a:cubicBezTo>
                  <a:lnTo>
                    <a:pt x="6438502" y="7202"/>
                  </a:lnTo>
                  <a:cubicBezTo>
                    <a:pt x="6212166" y="10220"/>
                    <a:pt x="5983540" y="-15993"/>
                    <a:pt x="5759493" y="16256"/>
                  </a:cubicBezTo>
                  <a:cubicBezTo>
                    <a:pt x="5580944" y="41956"/>
                    <a:pt x="5415811" y="126019"/>
                    <a:pt x="5243445" y="179218"/>
                  </a:cubicBezTo>
                  <a:cubicBezTo>
                    <a:pt x="5171355" y="201468"/>
                    <a:pt x="5096804" y="216101"/>
                    <a:pt x="5026162" y="242592"/>
                  </a:cubicBezTo>
                  <a:cubicBezTo>
                    <a:pt x="4727516" y="354585"/>
                    <a:pt x="4834296" y="318620"/>
                    <a:pt x="4709291" y="360287"/>
                  </a:cubicBezTo>
                  <a:cubicBezTo>
                    <a:pt x="4659077" y="297520"/>
                    <a:pt x="4592356" y="207288"/>
                    <a:pt x="4528221" y="161111"/>
                  </a:cubicBezTo>
                  <a:cubicBezTo>
                    <a:pt x="4478739" y="125484"/>
                    <a:pt x="4392515" y="96618"/>
                    <a:pt x="4329045" y="88684"/>
                  </a:cubicBezTo>
                  <a:cubicBezTo>
                    <a:pt x="4284027" y="83057"/>
                    <a:pt x="4238454" y="83398"/>
                    <a:pt x="4193243" y="79630"/>
                  </a:cubicBezTo>
                  <a:cubicBezTo>
                    <a:pt x="4129802" y="74343"/>
                    <a:pt x="4066494" y="67559"/>
                    <a:pt x="4003120" y="61523"/>
                  </a:cubicBezTo>
                  <a:cubicBezTo>
                    <a:pt x="3587123" y="73409"/>
                    <a:pt x="3813361" y="50440"/>
                    <a:pt x="3541394" y="97737"/>
                  </a:cubicBezTo>
                  <a:cubicBezTo>
                    <a:pt x="3477980" y="108765"/>
                    <a:pt x="3470038" y="103415"/>
                    <a:pt x="3405592" y="124897"/>
                  </a:cubicBezTo>
                  <a:cubicBezTo>
                    <a:pt x="3383788" y="132165"/>
                    <a:pt x="3362394" y="141052"/>
                    <a:pt x="3342217" y="152058"/>
                  </a:cubicBezTo>
                  <a:cubicBezTo>
                    <a:pt x="3175425" y="243035"/>
                    <a:pt x="3454804" y="109344"/>
                    <a:pt x="3260736" y="206379"/>
                  </a:cubicBezTo>
                  <a:cubicBezTo>
                    <a:pt x="3240179" y="216657"/>
                    <a:pt x="3218487" y="224486"/>
                    <a:pt x="3197362" y="233539"/>
                  </a:cubicBezTo>
                  <a:cubicBezTo>
                    <a:pt x="3188308" y="245610"/>
                    <a:pt x="3180397" y="258630"/>
                    <a:pt x="3170201" y="269753"/>
                  </a:cubicBezTo>
                  <a:cubicBezTo>
                    <a:pt x="3147130" y="294921"/>
                    <a:pt x="3097774" y="342181"/>
                    <a:pt x="3097774" y="342181"/>
                  </a:cubicBezTo>
                  <a:cubicBezTo>
                    <a:pt x="3094756" y="351234"/>
                    <a:pt x="3094014" y="361401"/>
                    <a:pt x="3088720" y="369341"/>
                  </a:cubicBezTo>
                  <a:cubicBezTo>
                    <a:pt x="3081618" y="379994"/>
                    <a:pt x="3120407" y="408572"/>
                    <a:pt x="3061560" y="414608"/>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descr="Icon&#10;&#10;Description automatically generated">
            <a:extLst>
              <a:ext uri="{FF2B5EF4-FFF2-40B4-BE49-F238E27FC236}">
                <a16:creationId xmlns:a16="http://schemas.microsoft.com/office/drawing/2014/main" id="{57743E68-1EE6-4287-8E5A-6A337C851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60655">
            <a:off x="270959" y="3642614"/>
            <a:ext cx="2115783" cy="3109865"/>
          </a:xfrm>
          <a:prstGeom prst="rect">
            <a:avLst/>
          </a:prstGeom>
        </p:spPr>
      </p:pic>
      <p:pic>
        <p:nvPicPr>
          <p:cNvPr id="9" name="Picture 8" descr="Logo&#10;&#10;Description automatically generated">
            <a:extLst>
              <a:ext uri="{FF2B5EF4-FFF2-40B4-BE49-F238E27FC236}">
                <a16:creationId xmlns:a16="http://schemas.microsoft.com/office/drawing/2014/main" id="{60B6FBFE-A36C-4B0F-80C2-7405CE852E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7722" y="443620"/>
            <a:ext cx="2699974" cy="2023142"/>
          </a:xfrm>
          <a:prstGeom prst="rect">
            <a:avLst/>
          </a:prstGeom>
        </p:spPr>
      </p:pic>
      <p:grpSp>
        <p:nvGrpSpPr>
          <p:cNvPr id="10" name="Group 9">
            <a:extLst>
              <a:ext uri="{FF2B5EF4-FFF2-40B4-BE49-F238E27FC236}">
                <a16:creationId xmlns:a16="http://schemas.microsoft.com/office/drawing/2014/main" id="{C9333811-F08A-495A-A739-47C04EA744E4}"/>
              </a:ext>
            </a:extLst>
          </p:cNvPr>
          <p:cNvGrpSpPr/>
          <p:nvPr/>
        </p:nvGrpSpPr>
        <p:grpSpPr>
          <a:xfrm>
            <a:off x="2378237" y="2432339"/>
            <a:ext cx="7346940" cy="1862048"/>
            <a:chOff x="2235412" y="2432339"/>
            <a:chExt cx="7346940" cy="1862048"/>
          </a:xfrm>
        </p:grpSpPr>
        <p:sp>
          <p:nvSpPr>
            <p:cNvPr id="11" name="TextBox 10">
              <a:extLst>
                <a:ext uri="{FF2B5EF4-FFF2-40B4-BE49-F238E27FC236}">
                  <a16:creationId xmlns:a16="http://schemas.microsoft.com/office/drawing/2014/main" id="{9659FBED-4DC8-44ED-B647-30BADC47C658}"/>
                </a:ext>
              </a:extLst>
            </p:cNvPr>
            <p:cNvSpPr txBox="1"/>
            <p:nvPr/>
          </p:nvSpPr>
          <p:spPr>
            <a:xfrm>
              <a:off x="2257911" y="2432339"/>
              <a:ext cx="7324441" cy="1862048"/>
            </a:xfrm>
            <a:prstGeom prst="rect">
              <a:avLst/>
            </a:prstGeom>
            <a:noFill/>
          </p:spPr>
          <p:txBody>
            <a:bodyPr wrap="none" rtlCol="0">
              <a:spAutoFit/>
            </a:bodyPr>
            <a:lstStyle/>
            <a:p>
              <a:r>
                <a:rPr lang="en-US" sz="11500">
                  <a:ln w="76200">
                    <a:solidFill>
                      <a:schemeClr val="accent2">
                        <a:lumMod val="20000"/>
                        <a:lumOff val="80000"/>
                      </a:schemeClr>
                    </a:solidFill>
                  </a:ln>
                  <a:solidFill>
                    <a:schemeClr val="accent2">
                      <a:lumMod val="20000"/>
                      <a:lumOff val="80000"/>
                    </a:schemeClr>
                  </a:solidFill>
                  <a:latin typeface="LNTH-TraiTimBongBongLNTH" panose="02000509000000000000" pitchFamily="49" charset="0"/>
                </a:rPr>
                <a:t>Thực hành</a:t>
              </a:r>
              <a:endParaRPr lang="en-US" sz="11500" dirty="0">
                <a:ln w="76200">
                  <a:solidFill>
                    <a:schemeClr val="accent2">
                      <a:lumMod val="20000"/>
                      <a:lumOff val="80000"/>
                    </a:schemeClr>
                  </a:solidFill>
                </a:ln>
                <a:solidFill>
                  <a:schemeClr val="accent2">
                    <a:lumMod val="20000"/>
                    <a:lumOff val="80000"/>
                  </a:schemeClr>
                </a:solidFill>
                <a:latin typeface="LNTH-TraiTimBongBongLNTH" panose="02000509000000000000" pitchFamily="49" charset="0"/>
              </a:endParaRPr>
            </a:p>
          </p:txBody>
        </p:sp>
        <p:sp>
          <p:nvSpPr>
            <p:cNvPr id="12" name="TextBox 11">
              <a:extLst>
                <a:ext uri="{FF2B5EF4-FFF2-40B4-BE49-F238E27FC236}">
                  <a16:creationId xmlns:a16="http://schemas.microsoft.com/office/drawing/2014/main" id="{7240E1D7-BF9C-428C-B7A8-5CA63F92E545}"/>
                </a:ext>
              </a:extLst>
            </p:cNvPr>
            <p:cNvSpPr txBox="1"/>
            <p:nvPr/>
          </p:nvSpPr>
          <p:spPr>
            <a:xfrm>
              <a:off x="2235412" y="2432339"/>
              <a:ext cx="7324441" cy="1862048"/>
            </a:xfrm>
            <a:prstGeom prst="rect">
              <a:avLst/>
            </a:prstGeom>
            <a:noFill/>
          </p:spPr>
          <p:txBody>
            <a:bodyPr wrap="none" rtlCol="0">
              <a:spAutoFit/>
            </a:bodyPr>
            <a:lstStyle/>
            <a:p>
              <a:r>
                <a:rPr lang="en-US" sz="11500">
                  <a:latin typeface="LNTH-TraiTimBongBongLNTH" panose="02000509000000000000" pitchFamily="49" charset="0"/>
                </a:rPr>
                <a:t>Thực hành</a:t>
              </a:r>
              <a:endParaRPr lang="en-US" sz="11500" dirty="0">
                <a:latin typeface="LNTH-TraiTimBongBongLNTH" panose="02000509000000000000" pitchFamily="49" charset="0"/>
              </a:endParaRPr>
            </a:p>
          </p:txBody>
        </p:sp>
      </p:grpSp>
      <p:pic>
        <p:nvPicPr>
          <p:cNvPr id="13" name="Picture 12" descr="Shape, background pattern, arrow&#10;&#10;Description automatically generated">
            <a:extLst>
              <a:ext uri="{FF2B5EF4-FFF2-40B4-BE49-F238E27FC236}">
                <a16:creationId xmlns:a16="http://schemas.microsoft.com/office/drawing/2014/main" id="{F4608D32-E458-4AB8-8278-F37D1660AC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9832" y="3948461"/>
            <a:ext cx="1416403" cy="1552223"/>
          </a:xfrm>
          <a:prstGeom prst="rect">
            <a:avLst/>
          </a:prstGeom>
        </p:spPr>
      </p:pic>
      <p:pic>
        <p:nvPicPr>
          <p:cNvPr id="14" name="Picture 13" descr="Shape, background pattern, arrow&#10;&#10;Description automatically generated">
            <a:extLst>
              <a:ext uri="{FF2B5EF4-FFF2-40B4-BE49-F238E27FC236}">
                <a16:creationId xmlns:a16="http://schemas.microsoft.com/office/drawing/2014/main" id="{993FB0E5-C9BF-4A11-940C-11BC192A5A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2397" y="1594465"/>
            <a:ext cx="1358054" cy="1488279"/>
          </a:xfrm>
          <a:prstGeom prst="rect">
            <a:avLst/>
          </a:prstGeom>
        </p:spPr>
      </p:pic>
      <p:pic>
        <p:nvPicPr>
          <p:cNvPr id="15" name="Picture 14">
            <a:extLst>
              <a:ext uri="{FF2B5EF4-FFF2-40B4-BE49-F238E27FC236}">
                <a16:creationId xmlns:a16="http://schemas.microsoft.com/office/drawing/2014/main" id="{6FE432A7-EDCF-4613-80FF-6755D79EC4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95525" y="3082744"/>
            <a:ext cx="1372171" cy="3537095"/>
          </a:xfrm>
          <a:prstGeom prst="rect">
            <a:avLst/>
          </a:prstGeom>
        </p:spPr>
      </p:pic>
    </p:spTree>
    <p:extLst>
      <p:ext uri="{BB962C8B-B14F-4D97-AF65-F5344CB8AC3E}">
        <p14:creationId xmlns:p14="http://schemas.microsoft.com/office/powerpoint/2010/main" val="180266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14:presetBounceEnd="68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68000">
                                          <p:cBhvr additive="base">
                                            <p:cTn id="7" dur="1000" fill="hold"/>
                                            <p:tgtEl>
                                              <p:spTgt spid="15"/>
                                            </p:tgtEl>
                                            <p:attrNameLst>
                                              <p:attrName>ppt_x</p:attrName>
                                            </p:attrNameLst>
                                          </p:cBhvr>
                                          <p:tavLst>
                                            <p:tav tm="0">
                                              <p:val>
                                                <p:strVal val="1+#ppt_w/2"/>
                                              </p:val>
                                            </p:tav>
                                            <p:tav tm="100000">
                                              <p:val>
                                                <p:strVal val="#ppt_x"/>
                                              </p:val>
                                            </p:tav>
                                          </p:tavLst>
                                        </p:anim>
                                        <p:anim calcmode="lin" valueType="num" p14:bounceEnd="68000">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1+#ppt_w/2"/>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docProps/app.xml><?xml version="1.0" encoding="utf-8"?>
<Properties xmlns="http://schemas.openxmlformats.org/officeDocument/2006/extended-properties" xmlns:vt="http://schemas.openxmlformats.org/officeDocument/2006/docPropsVTypes">
  <Template>9Slide.vn</Template>
  <TotalTime>28</TotalTime>
  <Words>1103</Words>
  <Application>Microsoft Office PowerPoint</Application>
  <PresentationFormat>Widescreen</PresentationFormat>
  <Paragraphs>98</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LNTH-TraiTimBongBongLNTH</vt:lpstr>
      <vt:lpstr>iCiel Cucho</vt:lpstr>
      <vt:lpstr>#9Slide02 Tieu de dai</vt:lpstr>
      <vt:lpstr>#9Slide02 Noi dung dai</vt:lpstr>
      <vt:lpstr>#9Slide07 SVNUT Triumph Press</vt:lpstr>
      <vt:lpstr>iCiel Cadena</vt:lpstr>
      <vt:lpstr>UTM Avo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cp:keywords>9Slide</cp:keywords>
  <dc:description>9Slide.vn</dc:description>
  <cp:lastModifiedBy>Tiên Trần</cp:lastModifiedBy>
  <cp:revision>5</cp:revision>
  <dcterms:created xsi:type="dcterms:W3CDTF">2021-12-15T00:28:25Z</dcterms:created>
  <dcterms:modified xsi:type="dcterms:W3CDTF">2021-12-18T11:19:03Z</dcterms:modified>
  <cp:category>9Slide.vn</cp:category>
  <cp:contentStatus>9Slide</cp:contentStatus>
</cp:coreProperties>
</file>