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2" r:id="rId3"/>
    <p:sldId id="257" r:id="rId4"/>
    <p:sldId id="328" r:id="rId5"/>
    <p:sldId id="330" r:id="rId6"/>
    <p:sldId id="329" r:id="rId7"/>
    <p:sldId id="331" r:id="rId8"/>
    <p:sldId id="258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CUỐI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2469673" y="3647422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48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1 - 2</a:t>
            </a:r>
            <a:endParaRPr lang="zh-CN" altLang="en-US" sz="4800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0" y="524752"/>
            <a:ext cx="5625610" cy="62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85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326571" y="2015847"/>
            <a:ext cx="10946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326571" y="4064843"/>
            <a:ext cx="7683934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326571" y="3099137"/>
            <a:ext cx="11362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6A44EA-76F9-46A2-985B-3DFEE7B19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952" y="4434720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60-65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70328" y="284279"/>
            <a:ext cx="751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522EDD-DD59-408F-9286-FA47B7F56C73}"/>
              </a:ext>
            </a:extLst>
          </p:cNvPr>
          <p:cNvGrpSpPr/>
          <p:nvPr/>
        </p:nvGrpSpPr>
        <p:grpSpPr>
          <a:xfrm>
            <a:off x="6216863" y="914398"/>
            <a:ext cx="5975137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e.Thả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tỉ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muội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464074"/>
            <a:ext cx="1644917" cy="14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372520"/>
            <a:ext cx="1661451" cy="15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7" y="3349586"/>
            <a:ext cx="1463302" cy="1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4" y="3349586"/>
            <a:ext cx="1610437" cy="14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543084" y="5049063"/>
            <a:ext cx="2463091" cy="10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4459230" y="4850934"/>
            <a:ext cx="1992586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942107" y="1506427"/>
            <a:ext cx="3172691" cy="28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4516381" y="1568612"/>
            <a:ext cx="3066605" cy="27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8091055" y="1456265"/>
            <a:ext cx="3195253" cy="28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20962" y="4667783"/>
            <a:ext cx="1950082" cy="607391"/>
            <a:chOff x="1412403" y="4720561"/>
            <a:chExt cx="2041749" cy="6631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2041749" cy="663121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94881" y="4644218"/>
            <a:ext cx="2919544" cy="643283"/>
            <a:chOff x="1440150" y="4734209"/>
            <a:chExt cx="1898834" cy="6631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1523272" cy="5712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 nhớ cậu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36664" y="4644218"/>
            <a:ext cx="4267201" cy="1099759"/>
            <a:chOff x="1412403" y="4720561"/>
            <a:chExt cx="2618502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753290" y="4766305"/>
              <a:ext cx="2277615" cy="4762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muội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981765" y="1948170"/>
            <a:ext cx="3160743" cy="2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4699178" y="1745907"/>
            <a:ext cx="3003950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8187823" y="1745907"/>
            <a:ext cx="3171642" cy="27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53417" y="4736546"/>
            <a:ext cx="2041749" cy="626338"/>
            <a:chOff x="1480643" y="4761506"/>
            <a:chExt cx="2041749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70992" y="4803068"/>
              <a:ext cx="185140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 diều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72761" y="4757327"/>
            <a:ext cx="3930751" cy="584776"/>
            <a:chOff x="4072761" y="4757327"/>
            <a:chExt cx="3930751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072761" y="4757327"/>
              <a:ext cx="393075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 cửa nhớ bà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03512" y="4721983"/>
            <a:ext cx="4004177" cy="875358"/>
            <a:chOff x="8698631" y="4585284"/>
            <a:chExt cx="2660834" cy="1077218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8698631" y="4585284"/>
              <a:ext cx="2660834" cy="6345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188636" y="2425789"/>
            <a:ext cx="5071683" cy="20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6772938" y="1653426"/>
            <a:ext cx="4102879" cy="29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3792" y="4720388"/>
            <a:ext cx="5836459" cy="636237"/>
            <a:chOff x="1221333" y="4720388"/>
            <a:chExt cx="5168918" cy="6362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 A và những người bạn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6494" y="4716572"/>
            <a:ext cx="2715765" cy="640053"/>
            <a:chOff x="7847600" y="4716572"/>
            <a:chExt cx="2715765" cy="6400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 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61DD9D-B61E-41B1-AC37-3402AB8E5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1179458" y="1916966"/>
            <a:ext cx="2257515" cy="20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BE1D73A-0FE3-425E-B846-19AD6E400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3570474" y="1924835"/>
            <a:ext cx="2045793" cy="20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A8F71CB-E747-402D-818D-84A7272BC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5921264" y="1867629"/>
            <a:ext cx="2257515" cy="203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6BAF431-EBB9-4766-85B2-4FB75947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1210172" y="4251586"/>
            <a:ext cx="2226801" cy="193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3B614F1-4711-4699-AA88-942F03148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3549911" y="4212832"/>
            <a:ext cx="2066356" cy="19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23684C6-F3FA-427E-AD6A-77F7DF554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5951977" y="4186001"/>
            <a:ext cx="2226801" cy="19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DA1D466-4D7D-4507-BD82-27243245B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8534351" y="4251586"/>
            <a:ext cx="3063361" cy="12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2CADE02-77D1-48E6-8DE7-A43B8B1E4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8534351" y="1916966"/>
            <a:ext cx="2478191" cy="175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643344" y="409198"/>
            <a:ext cx="1069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54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643344" y="409198"/>
            <a:ext cx="1069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52967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bà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Nết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nâu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cau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cửa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suối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528035" y="251457"/>
            <a:ext cx="11339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411168" y="972560"/>
            <a:ext cx="4962122" cy="3745610"/>
            <a:chOff x="6503090" y="131743"/>
            <a:chExt cx="5844176" cy="21394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503090" y="131743"/>
              <a:ext cx="5844176" cy="2139468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329511" y="779471"/>
              <a:ext cx="4609308" cy="79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dê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trắng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-264975" y="1668215"/>
            <a:ext cx="5220989" cy="2890182"/>
            <a:chOff x="-308177" y="739118"/>
            <a:chExt cx="5711413" cy="16246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-308177" y="739118"/>
              <a:ext cx="5711413" cy="1624646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63422" y="1424109"/>
              <a:ext cx="4919729" cy="73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315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2021-07-12T01:24:50Z</dcterms:created>
  <dcterms:modified xsi:type="dcterms:W3CDTF">2022-01-02T06:49:17Z</dcterms:modified>
</cp:coreProperties>
</file>