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1" r:id="rId2"/>
    <p:sldId id="259" r:id="rId3"/>
    <p:sldId id="264" r:id="rId4"/>
    <p:sldId id="265" r:id="rId5"/>
    <p:sldId id="269" r:id="rId6"/>
    <p:sldId id="270" r:id="rId7"/>
    <p:sldId id="271" r:id="rId8"/>
    <p:sldId id="309" r:id="rId9"/>
    <p:sldId id="310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1FD4-E6C8-4400-A9A8-A2274F4F37C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2A9B-B27E-4AFC-99F7-7F64319F4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1657350" y="1428750"/>
            <a:ext cx="5715000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giảng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trực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tuyến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Tiếng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Việt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*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Lớp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33795" name="Picture 5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14950"/>
            <a:ext cx="445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71913"/>
            <a:ext cx="131445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7"/>
          <p:cNvSpPr>
            <a:spLocks noTextEdit="1"/>
          </p:cNvSpPr>
          <p:nvPr/>
        </p:nvSpPr>
        <p:spPr bwMode="auto">
          <a:xfrm>
            <a:off x="2000250" y="914400"/>
            <a:ext cx="5314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2057400" y="4800600"/>
            <a:ext cx="5314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pic>
        <p:nvPicPr>
          <p:cNvPr id="33799" name="Picture 4" descr="POINSE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69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04894" y="889794"/>
            <a:ext cx="6286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otched Right Arrow 15"/>
          <p:cNvSpPr/>
          <p:nvPr/>
        </p:nvSpPr>
        <p:spPr>
          <a:xfrm>
            <a:off x="6629400" y="5143500"/>
            <a:ext cx="971550" cy="4572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0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500" y="857250"/>
            <a:ext cx="33004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868363"/>
            <a:ext cx="363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8" descr="BD2053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029200"/>
            <a:ext cx="1314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1314450" y="3370263"/>
            <a:ext cx="65151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CUỐI HỌC KÌ I (TIẾT 3)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21478"/>
      </p:ext>
    </p:extLst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6858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12" descr="MISSYO~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1" name="WordArt 13"/>
          <p:cNvSpPr>
            <a:spLocks noChangeArrowheads="1" noChangeShapeType="1" noTextEdit="1"/>
          </p:cNvSpPr>
          <p:nvPr/>
        </p:nvSpPr>
        <p:spPr bwMode="auto">
          <a:xfrm rot="344052">
            <a:off x="914399" y="3560164"/>
            <a:ext cx="7315200" cy="2270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63502" name="Picture 14" descr="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96215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16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-0.06621 C 0.08385 -0.0669 0.14253 -0.08033 0.1625 -0.08612 C 0.29097 -0.12269 0.41354 -0.21806 0.4033 -0.275 C 0.40903 -0.24653 0.47917 -0.23681 0.54114 -0.25394 C 0.60746 -0.27292 0.66406 -0.31945 0.6592 -0.34815 C 0.66285 -0.33403 0.69792 -0.32894 0.73142 -0.33866 C 0.76354 -0.34792 0.79427 -0.37153 0.79097 -0.38565 C 0.79305 -0.37894 0.81076 -0.37639 0.82708 -0.38102 C 0.84201 -0.38588 0.85989 -0.39862 0.85694 -0.40533 C 0.85903 -0.40163 0.86771 -0.40024 0.87552 -0.40232 C 0.87969 -0.40348 0.89132 -0.41065 0.89097 -0.41459 C 0.89132 -0.4125 0.8967 -0.4125 0.89982 -0.41343 C 0.90104 -0.41297 0.90798 -0.4176 0.90816 -0.41968 C 0.90833 -0.41899 0.90798 -0.4176 0.91198 -0.41899 C 0.91267 -0.41945 0.91649 -0.42107 0.91528 -0.42176 C 0.91649 -0.42153 0.91528 -0.42061 0.91667 -0.42061 C 0.92083 -0.422 0.92066 -0.42223 0.92031 -0.42269 C 0.92535 -0.42408 0.92535 -0.42385 0.92552 -0.42338 C 0.92951 -0.42454 0.92847 -0.42385 0.92882 -0.42524 " pathEditMode="relative" rAng="10072746" ptsTypes="fffffffffffffffffff">
                                      <p:cBhvr>
                                        <p:cTn id="6" dur="5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60" y="-17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03449 L 1.00833 -0.4900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227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nimBg="1"/>
      <p:bldP spid="6350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04800" y="-228600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" action="ppaction://noaction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Oval 9">
            <a:hlinkClick r:id="" action="ppaction://noaction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vi-VN" sz="5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Oval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1" name="Oval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Oval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Oval 4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6" name="Oval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9" name="Oval 53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2" name="Oval 41">
            <a:hlinkClick r:id="" action="ppaction://noaction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5" name="Oval 13">
            <a:hlinkClick r:id="" action="ppaction://noaction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7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vi-VN" sz="6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53">
            <a:hlinkClick r:id="" action="ppaction://noaction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vi-VN" sz="7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vi-VN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vi-VN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76200" y="-152400"/>
            <a:ext cx="3407562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84 -85.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9154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94-95.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3.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20782" y="914400"/>
            <a:ext cx="9144000" cy="46482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619125"/>
            <a:ext cx="8821738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97-98.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7620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:…………..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                    20 – 11.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– 11 – 2021.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3C.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268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69</cp:revision>
  <dcterms:created xsi:type="dcterms:W3CDTF">2012-11-26T07:18:10Z</dcterms:created>
  <dcterms:modified xsi:type="dcterms:W3CDTF">2022-01-03T07:18:35Z</dcterms:modified>
</cp:coreProperties>
</file>