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2" r:id="rId2"/>
    <p:sldId id="313" r:id="rId3"/>
    <p:sldId id="307" r:id="rId4"/>
    <p:sldId id="259" r:id="rId5"/>
    <p:sldId id="256" r:id="rId6"/>
    <p:sldId id="261" r:id="rId7"/>
    <p:sldId id="262" r:id="rId8"/>
    <p:sldId id="263" r:id="rId9"/>
    <p:sldId id="267" r:id="rId10"/>
    <p:sldId id="268" r:id="rId11"/>
    <p:sldId id="299" r:id="rId12"/>
    <p:sldId id="296" r:id="rId13"/>
    <p:sldId id="306" r:id="rId14"/>
    <p:sldId id="309" r:id="rId15"/>
    <p:sldId id="310" r:id="rId16"/>
    <p:sldId id="311" r:id="rId17"/>
    <p:sldId id="30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66"/>
    <a:srgbClr val="00FF99"/>
    <a:srgbClr val="FFFF00"/>
    <a:srgbClr val="FF00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71FD4-E6C8-4400-A9A8-A2274F4F37C3}" type="datetimeFigureOut">
              <a:rPr lang="en-US" smtClean="0"/>
              <a:t>1/2/2022</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E2A9B-B27E-4AFC-99F7-7F64319F4B53}" type="slidenum">
              <a:rPr lang="en-US" smtClean="0"/>
              <a:t>‹#›</a:t>
            </a:fld>
            <a:endParaRPr lang="en-US"/>
          </a:p>
        </p:txBody>
      </p:sp>
    </p:spTree>
    <p:extLst>
      <p:ext uri="{BB962C8B-B14F-4D97-AF65-F5344CB8AC3E}">
        <p14:creationId xmlns:p14="http://schemas.microsoft.com/office/powerpoint/2010/main" val="152290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437787-ABDE-4B58-801A-A862F3F1E997}" type="datetimeFigureOut">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437787-ABDE-4B58-801A-A862F3F1E997}" type="datetimeFigureOut">
              <a:rPr lang="en-US" smtClean="0"/>
              <a:pPr/>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437787-ABDE-4B58-801A-A862F3F1E997}" type="datetimeFigureOut">
              <a:rPr lang="en-US" smtClean="0"/>
              <a:pPr/>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pPr/>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pPr/>
              <a:t>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12.xml"/><Relationship Id="rId7" Type="http://schemas.openxmlformats.org/officeDocument/2006/relationships/slide" Target="slide15.xm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5.xml"/><Relationship Id="rId4" Type="http://schemas.openxmlformats.org/officeDocument/2006/relationships/slide" Target="slide7.xml"/><Relationship Id="rId9"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085850"/>
            <a:ext cx="5829300"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3"/>
          <p:cNvSpPr txBox="1">
            <a:spLocks noChangeArrowheads="1"/>
          </p:cNvSpPr>
          <p:nvPr/>
        </p:nvSpPr>
        <p:spPr bwMode="auto">
          <a:xfrm>
            <a:off x="1885950" y="1200150"/>
            <a:ext cx="6115050"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sz="2400" dirty="0" err="1">
                <a:latin typeface="Times New Roman" panose="02020603050405020304" pitchFamily="18" charset="0"/>
                <a:cs typeface="Times New Roman" panose="02020603050405020304" pitchFamily="18" charset="0"/>
                <a:sym typeface="Wingdings" panose="05000000000000000000" pitchFamily="2" charset="2"/>
              </a:rPr>
              <a:t>Trường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Tiểu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học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Ái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Mộ</a:t>
            </a:r>
            <a:r>
              <a:rPr lang="en-US" sz="2400" dirty="0">
                <a:latin typeface="Times New Roman" panose="02020603050405020304" pitchFamily="18" charset="0"/>
                <a:cs typeface="Times New Roman" panose="02020603050405020304" pitchFamily="18" charset="0"/>
                <a:sym typeface="Wingdings" panose="05000000000000000000" pitchFamily="2" charset="2"/>
              </a:rPr>
              <a:t> A</a:t>
            </a:r>
          </a:p>
          <a:p>
            <a:pPr algn="ctr" eaLnBrk="1" hangingPunct="1">
              <a:spcBef>
                <a:spcPct val="0"/>
              </a:spcBef>
              <a:buFontTx/>
              <a:buNone/>
              <a:defRPr/>
            </a:pPr>
            <a:r>
              <a:rPr lang="en-US" sz="2400" i="1" dirty="0" err="1">
                <a:latin typeface="Times New Roman" panose="02020603050405020304" pitchFamily="18" charset="0"/>
                <a:cs typeface="Times New Roman" panose="02020603050405020304" pitchFamily="18" charset="0"/>
                <a:sym typeface="Wingdings" panose="05000000000000000000" pitchFamily="2" charset="2"/>
              </a:rPr>
              <a:t>Bài</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giảng</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trực</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tuyến</a:t>
            </a:r>
            <a:r>
              <a:rPr lang="en-US" sz="2400" i="1" dirty="0">
                <a:latin typeface="Times New Roman" panose="02020603050405020304" pitchFamily="18" charset="0"/>
                <a:cs typeface="Times New Roman" panose="02020603050405020304" pitchFamily="18" charset="0"/>
                <a:sym typeface="Wingdings" panose="05000000000000000000" pitchFamily="2" charset="2"/>
              </a:rPr>
              <a:t> </a:t>
            </a:r>
            <a:r>
              <a:rPr lang="en-US" sz="2400" i="1" dirty="0" err="1">
                <a:latin typeface="Times New Roman" panose="02020603050405020304" pitchFamily="18" charset="0"/>
                <a:cs typeface="Times New Roman" panose="02020603050405020304" pitchFamily="18" charset="0"/>
                <a:sym typeface="Wingdings" panose="05000000000000000000" pitchFamily="2" charset="2"/>
              </a:rPr>
              <a:t>Lớp</a:t>
            </a:r>
            <a:r>
              <a:rPr lang="en-US" sz="2400" i="1" dirty="0">
                <a:latin typeface="Times New Roman" panose="02020603050405020304" pitchFamily="18" charset="0"/>
                <a:cs typeface="Times New Roman" panose="02020603050405020304" pitchFamily="18" charset="0"/>
                <a:sym typeface="Wingdings" panose="05000000000000000000" pitchFamily="2" charset="2"/>
              </a:rPr>
              <a:t> 3</a:t>
            </a:r>
          </a:p>
          <a:p>
            <a:pPr algn="ctr" eaLnBrk="1" hangingPunct="1">
              <a:spcBef>
                <a:spcPct val="0"/>
              </a:spcBef>
              <a:buFontTx/>
              <a:buNone/>
              <a:defRPr/>
            </a:pP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err="1">
                <a:latin typeface="Times New Roman" panose="02020603050405020304" pitchFamily="18" charset="0"/>
                <a:cs typeface="Times New Roman" panose="02020603050405020304" pitchFamily="18" charset="0"/>
                <a:sym typeface="Wingdings" panose="05000000000000000000" pitchFamily="2" charset="2"/>
              </a:rPr>
              <a:t>Môn</a:t>
            </a:r>
            <a:r>
              <a:rPr 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sz="2400" b="1" i="1" dirty="0" smtClean="0">
                <a:latin typeface="Times New Roman" panose="02020603050405020304" pitchFamily="18" charset="0"/>
                <a:cs typeface="Times New Roman" panose="02020603050405020304" pitchFamily="18" charset="0"/>
                <a:sym typeface="Wingdings" panose="05000000000000000000" pitchFamily="2" charset="2"/>
              </a:rPr>
              <a:t>TIẾNG VIỆT</a:t>
            </a:r>
            <a:endParaRPr lang="en-US" sz="2400" b="1" i="1" dirty="0">
              <a:latin typeface="Times New Roman" panose="02020603050405020304" pitchFamily="18" charset="0"/>
              <a:cs typeface="Times New Roman" panose="02020603050405020304" pitchFamily="18" charset="0"/>
              <a:sym typeface="Wingdings" panose="05000000000000000000" pitchFamily="2" charset="2"/>
            </a:endParaRPr>
          </a:p>
          <a:p>
            <a:pPr algn="ctr" eaLnBrk="1" hangingPunct="1">
              <a:spcBef>
                <a:spcPct val="0"/>
              </a:spcBef>
              <a:buFontTx/>
              <a:buNone/>
              <a:defRPr/>
            </a:pPr>
            <a:r>
              <a:rPr lang="en-US" sz="2400" dirty="0" err="1">
                <a:latin typeface="Times New Roman" panose="02020603050405020304" pitchFamily="18" charset="0"/>
                <a:cs typeface="Times New Roman" panose="02020603050405020304" pitchFamily="18" charset="0"/>
                <a:sym typeface="Wingdings" panose="05000000000000000000" pitchFamily="2" charset="2"/>
              </a:rPr>
              <a:t>Tuần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18</a:t>
            </a:r>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pPr algn="ctr" eaLnBrk="1" hangingPunct="1">
              <a:spcBef>
                <a:spcPct val="0"/>
              </a:spcBef>
              <a:buFontTx/>
              <a:buNone/>
              <a:defRPr/>
            </a:pPr>
            <a:endParaRPr lang="en-US" sz="24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p>
          <a:p>
            <a:pPr eaLnBrk="1" hangingPunct="1">
              <a:spcBef>
                <a:spcPct val="0"/>
              </a:spcBef>
              <a:buFontTx/>
              <a:buNone/>
              <a:defRPr/>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Bài</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ÔN TẬP CUỐI KÌ I (TIẾT 1 + 2)</a:t>
            </a:r>
            <a:endPar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endPar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r>
              <a:rPr 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Giáo</a:t>
            </a:r>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viên</a:t>
            </a:r>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Nguyễn</a:t>
            </a:r>
            <a:r>
              <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Thị</a:t>
            </a:r>
            <a:r>
              <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Thúy</a:t>
            </a:r>
            <a:r>
              <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p>
          <a:p>
            <a:pPr eaLnBrk="1" hangingPunct="1">
              <a:spcBef>
                <a:spcPct val="0"/>
              </a:spcBef>
              <a:buFontTx/>
              <a:buNone/>
              <a:defRPr/>
            </a:pPr>
            <a:r>
              <a:rPr lang="en-US"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p>
          <a:p>
            <a:pPr eaLnBrk="1" hangingPunct="1">
              <a:spcBef>
                <a:spcPct val="0"/>
              </a:spcBef>
              <a:buFontTx/>
              <a:buNone/>
              <a:defRPr/>
            </a:pPr>
            <a:endParaRPr lang="en-US" sz="1392"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eaLnBrk="1" hangingPunct="1">
              <a:spcBef>
                <a:spcPct val="0"/>
              </a:spcBef>
              <a:buFontTx/>
              <a:buNone/>
              <a:defRPr/>
            </a:pPr>
            <a:endParaRPr lang="en-US" sz="76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958476217"/>
      </p:ext>
    </p:extLst>
  </p:cSld>
  <p:clrMapOvr>
    <a:masterClrMapping/>
  </p:clrMapOvr>
  <p:transition spd="slow" advTm="1353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33349" y="381000"/>
            <a:ext cx="8782051" cy="5905500"/>
          </a:xfrm>
        </p:spPr>
        <p:txBody>
          <a:bodyPr>
            <a:noAutofit/>
          </a:bodyPr>
          <a:lstStyle/>
          <a:p>
            <a:pPr algn="just" eaLnBrk="1" hangingPunct="1">
              <a:buFontTx/>
              <a:buNone/>
            </a:pPr>
            <a:r>
              <a:rPr lang="en-US" sz="3600" dirty="0">
                <a:latin typeface="Times New Roman" panose="02020603050405020304" pitchFamily="18" charset="0"/>
                <a:cs typeface="Times New Roman" panose="02020603050405020304" pitchFamily="18" charset="0"/>
              </a:rPr>
              <a:t>	1</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quê</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bằng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lúa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sông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mát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mây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ngắt</a:t>
            </a:r>
            <a:r>
              <a:rPr lang="en-US" sz="3600" b="1" i="1" dirty="0">
                <a:latin typeface="Times New Roman" panose="02020603050405020304" pitchFamily="18" charset="0"/>
                <a:cs typeface="Times New Roman" panose="02020603050405020304" pitchFamily="18" charset="0"/>
              </a:rPr>
              <a:t> , </a:t>
            </a:r>
            <a:r>
              <a:rPr lang="en-US" sz="3600" b="1" i="1" dirty="0" err="1">
                <a:latin typeface="Times New Roman" panose="02020603050405020304" pitchFamily="18" charset="0"/>
                <a:cs typeface="Times New Roman" panose="02020603050405020304" pitchFamily="18" charset="0"/>
              </a:rPr>
              <a:t>ngói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mới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tươi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trường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thắm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mặt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chót</a:t>
            </a:r>
            <a:r>
              <a:rPr lang="en-US" sz="3600" b="1" i="1" dirty="0">
                <a:latin typeface="Times New Roman" panose="02020603050405020304" pitchFamily="18" charset="0"/>
                <a:cs typeface="Times New Roman" panose="02020603050405020304" pitchFamily="18" charset="0"/>
              </a:rPr>
              <a:t>.</a:t>
            </a:r>
          </a:p>
          <a:p>
            <a:pPr eaLnBrk="1" hangingPunct="1">
              <a:buFontTx/>
              <a:buNone/>
            </a:pPr>
            <a:r>
              <a:rPr lang="vi-VN"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eaLnBrk="1" hangingPunct="1">
              <a:buFontTx/>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2</a:t>
            </a:r>
            <a:r>
              <a:rPr lang="vi-VN"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đúng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endParaRPr lang="vi-VN" sz="3600" dirty="0">
              <a:latin typeface="Times New Roman" panose="02020603050405020304" pitchFamily="18" charset="0"/>
              <a:cs typeface="Times New Roman" panose="02020603050405020304" pitchFamily="18" charset="0"/>
            </a:endParaRPr>
          </a:p>
          <a:p>
            <a:pPr algn="just" eaLnBrk="1" hangingPunct="1">
              <a:buFontTx/>
              <a:buNone/>
            </a:pPr>
            <a:r>
              <a:rPr lang="vi-VN"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c/ </a:t>
            </a:r>
            <a:r>
              <a:rPr lang="en-US" sz="3600" b="1" dirty="0" err="1">
                <a:latin typeface="Times New Roman" panose="02020603050405020304" pitchFamily="18" charset="0"/>
                <a:cs typeface="Times New Roman" panose="02020603050405020304" pitchFamily="18" charset="0"/>
              </a:rPr>
              <a:t>Vì</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bạn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nhỏ</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quê</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hương</a:t>
            </a:r>
            <a:r>
              <a:rPr lang="en-US" sz="3600" b="1" dirty="0">
                <a:latin typeface="Times New Roman" panose="02020603050405020304" pitchFamily="18" charset="0"/>
                <a:cs typeface="Times New Roman" panose="02020603050405020304" pitchFamily="18" charset="0"/>
              </a:rPr>
              <a:t>.</a:t>
            </a:r>
            <a:endParaRPr lang="vi-V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14.jpg"/>
          <p:cNvPicPr>
            <a:picLocks noChangeAspect="1"/>
          </p:cNvPicPr>
          <p:nvPr/>
        </p:nvPicPr>
        <p:blipFill>
          <a:blip r:embed="rId2">
            <a:lum bright="10000"/>
          </a:blip>
          <a:stretch>
            <a:fillRect/>
          </a:stretch>
        </p:blipFill>
        <p:spPr>
          <a:xfrm>
            <a:off x="0" y="152400"/>
            <a:ext cx="9144000" cy="6629400"/>
          </a:xfrm>
          <a:prstGeom prst="rect">
            <a:avLst/>
          </a:prstGeom>
        </p:spPr>
      </p:pic>
      <p:sp>
        <p:nvSpPr>
          <p:cNvPr id="5" name="Rounded Rectangle 4"/>
          <p:cNvSpPr/>
          <p:nvPr/>
        </p:nvSpPr>
        <p:spPr>
          <a:xfrm>
            <a:off x="0" y="76200"/>
            <a:ext cx="8915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2.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Tìm</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hình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ảnh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so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sánh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trong</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các</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câu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sau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 </a:t>
            </a:r>
          </a:p>
        </p:txBody>
      </p:sp>
      <p:sp>
        <p:nvSpPr>
          <p:cNvPr id="6" name="Rounded Rectangle 5"/>
          <p:cNvSpPr/>
          <p:nvPr/>
        </p:nvSpPr>
        <p:spPr>
          <a:xfrm>
            <a:off x="0" y="1219200"/>
            <a:ext cx="8915400" cy="2362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ctr">
              <a:buAutoNum type="alphaLcPeriod"/>
            </a:pP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thân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tràm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vươn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trời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nến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khổng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lồ</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Đoàn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G</a:t>
            </a:r>
            <a:r>
              <a:rPr lang="en-US" sz="3600" dirty="0" err="1" smtClean="0">
                <a:solidFill>
                  <a:schemeClr val="tx1"/>
                </a:solidFill>
                <a:latin typeface="Times New Roman" panose="02020603050405020304" pitchFamily="18" charset="0"/>
                <a:ea typeface="Tahoma" pitchFamily="34" charset="0"/>
                <a:cs typeface="Times New Roman" panose="02020603050405020304" pitchFamily="18" charset="0"/>
              </a:rPr>
              <a:t>iỏi</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
        <p:nvSpPr>
          <p:cNvPr id="7" name="Rounded Rectangle 6"/>
          <p:cNvSpPr/>
          <p:nvPr/>
        </p:nvSpPr>
        <p:spPr>
          <a:xfrm>
            <a:off x="0" y="3733800"/>
            <a:ext cx="8915400" cy="2895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just"/>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b.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Đước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mọc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san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sát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đuột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Mai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Văn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Tạo</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375683368"/>
              </p:ext>
            </p:extLst>
          </p:nvPr>
        </p:nvGraphicFramePr>
        <p:xfrm>
          <a:off x="457200" y="914400"/>
          <a:ext cx="8458200" cy="4450080"/>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2971800">
                  <a:extLst>
                    <a:ext uri="{9D8B030D-6E8A-4147-A177-3AD203B41FA5}">
                      <a16:colId xmlns:a16="http://schemas.microsoft.com/office/drawing/2014/main" xmlns="" val="20002"/>
                    </a:ext>
                  </a:extLst>
                </a:gridCol>
              </a:tblGrid>
              <a:tr h="802640">
                <a:tc>
                  <a:txBody>
                    <a:bodyPr/>
                    <a:lstStyle/>
                    <a:p>
                      <a:pPr algn="ct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thân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tràm</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vươn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lên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trời</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dirty="0">
                          <a:latin typeface="Times New Roman" panose="02020603050405020304" pitchFamily="18" charset="0"/>
                          <a:ea typeface="Tahoma" pitchFamily="34" charset="0"/>
                          <a:cs typeface="Times New Roman" panose="02020603050405020304" pitchFamily="18" charset="0"/>
                        </a:rPr>
                        <a:t> </a:t>
                      </a:r>
                      <a:r>
                        <a:rPr lang="en-US" sz="4000" b="1"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nến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khổng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lồ</a:t>
                      </a:r>
                      <a:r>
                        <a:rPr lang="en-US" sz="4000" baseline="0" dirty="0">
                          <a:latin typeface="Times New Roman" panose="02020603050405020304" pitchFamily="18" charset="0"/>
                          <a:ea typeface="Tahoma" pitchFamily="34" charset="0"/>
                          <a:cs typeface="Times New Roman" panose="02020603050405020304" pitchFamily="18" charset="0"/>
                        </a:rPr>
                        <a:t>.</a:t>
                      </a:r>
                      <a:endParaRPr lang="en-US" sz="4000" dirty="0">
                        <a:latin typeface="Times New Roman" panose="02020603050405020304" pitchFamily="18" charset="0"/>
                        <a:ea typeface="Tahoma" pitchFamily="34" charset="0"/>
                        <a:cs typeface="Times New Roman" panose="02020603050405020304" pitchFamily="18" charset="0"/>
                      </a:endParaRPr>
                    </a:p>
                    <a:p>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a16="http://schemas.microsoft.com/office/drawing/2014/main" xmlns="" val="10000"/>
                  </a:ext>
                </a:extLst>
              </a:tr>
              <a:tr h="802640">
                <a:tc>
                  <a:txBody>
                    <a:bodyPr/>
                    <a:lstStyle/>
                    <a:p>
                      <a:r>
                        <a:rPr lang="en-US" sz="4000" b="1" dirty="0" err="1">
                          <a:latin typeface="Times New Roman" panose="02020603050405020304" pitchFamily="18" charset="0"/>
                          <a:ea typeface="Tahoma" pitchFamily="34" charset="0"/>
                          <a:cs typeface="Times New Roman" panose="02020603050405020304" pitchFamily="18" charset="0"/>
                        </a:rPr>
                        <a:t>Đước</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mọc</a:t>
                      </a:r>
                      <a:r>
                        <a:rPr lang="en-US" sz="4000" baseline="0" dirty="0">
                          <a:latin typeface="Times New Roman" panose="02020603050405020304" pitchFamily="18" charset="0"/>
                          <a:ea typeface="Tahoma" pitchFamily="34" charset="0"/>
                          <a:cs typeface="Times New Roman" panose="02020603050405020304" pitchFamily="18" charset="0"/>
                        </a:rPr>
                        <a:t> san </a:t>
                      </a:r>
                      <a:r>
                        <a:rPr lang="en-US" sz="4000" baseline="0" dirty="0" err="1">
                          <a:latin typeface="Times New Roman" panose="02020603050405020304" pitchFamily="18" charset="0"/>
                          <a:ea typeface="Tahoma" pitchFamily="34" charset="0"/>
                          <a:cs typeface="Times New Roman" panose="02020603050405020304" pitchFamily="18" charset="0"/>
                        </a:rPr>
                        <a:t>sát</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đuột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40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Rectangle 1"/>
          <p:cNvSpPr/>
          <p:nvPr/>
        </p:nvSpPr>
        <p:spPr>
          <a:xfrm>
            <a:off x="228600" y="914400"/>
            <a:ext cx="8763000" cy="4524315"/>
          </a:xfrm>
          <a:prstGeom prst="rect">
            <a:avLst/>
          </a:prstGeom>
        </p:spPr>
        <p:txBody>
          <a:bodyPr wrap="square">
            <a:spAutoFit/>
          </a:bodyPr>
          <a:lstStyle/>
          <a:p>
            <a:r>
              <a:rPr lang="vi-VN" sz="3200" b="1" dirty="0">
                <a:solidFill>
                  <a:srgbClr val="FF0000"/>
                </a:solidFill>
                <a:latin typeface="Times New Roman" panose="02020603050405020304" pitchFamily="18" charset="0"/>
                <a:cs typeface="Times New Roman" panose="02020603050405020304" pitchFamily="18" charset="0"/>
              </a:rPr>
              <a:t>3. Từ biển trong câu sau có ý nghĩa gì ?</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trong </a:t>
            </a:r>
            <a:r>
              <a:rPr lang="vi-VN" sz="3200" b="1" dirty="0">
                <a:latin typeface="Times New Roman" panose="02020603050405020304" pitchFamily="18" charset="0"/>
                <a:cs typeface="Times New Roman" panose="02020603050405020304" pitchFamily="18" charset="0"/>
              </a:rPr>
              <a:t>biển</a:t>
            </a:r>
            <a:r>
              <a:rPr lang="vi-VN" sz="3200" dirty="0">
                <a:latin typeface="Times New Roman" panose="02020603050405020304" pitchFamily="18" charset="0"/>
                <a:cs typeface="Times New Roman" panose="02020603050405020304" pitchFamily="18" charset="0"/>
              </a:rPr>
              <a:t> lá xanh rờn, ngát dậy một mùi hương lá tràm bị hun nóng dưới mặt </a:t>
            </a:r>
            <a:r>
              <a:rPr lang="vi-VN" sz="3200" dirty="0" smtClean="0">
                <a:latin typeface="Times New Roman" panose="02020603050405020304" pitchFamily="18" charset="0"/>
                <a:cs typeface="Times New Roman" panose="02020603050405020304" pitchFamily="18" charset="0"/>
              </a:rPr>
              <a:t>trời</a:t>
            </a:r>
            <a:r>
              <a:rPr lang="en-US" sz="3200" dirty="0" smtClean="0">
                <a:latin typeface="Times New Roman" panose="02020603050405020304" pitchFamily="18" charset="0"/>
                <a:cs typeface="Times New Roman" panose="02020603050405020304" pitchFamily="18" charset="0"/>
              </a:rPr>
              <a:t>”.</a:t>
            </a:r>
          </a:p>
          <a:p>
            <a:endParaRPr lang="vi-VN"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vi-VN" sz="3200" b="1" dirty="0" smtClean="0">
                <a:latin typeface="Times New Roman" panose="02020603050405020304" pitchFamily="18" charset="0"/>
                <a:cs typeface="Times New Roman" panose="02020603050405020304" pitchFamily="18" charset="0"/>
              </a:rPr>
              <a:t>Trả </a:t>
            </a:r>
            <a:r>
              <a:rPr lang="vi-VN" sz="3200" b="1" dirty="0">
                <a:latin typeface="Times New Roman" panose="02020603050405020304" pitchFamily="18" charset="0"/>
                <a:cs typeface="Times New Roman" panose="02020603050405020304" pitchFamily="18" charset="0"/>
              </a:rPr>
              <a:t>lời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"biển" trong câu dùng để chỉ sự xanh tốt, um tùm của lá tràm. Tràm mọc rất dày trên một vùng đất rộng, lá xanh đan chen vào nhau khiến cho ta tưởng như đó là một biển lá.</a:t>
            </a:r>
          </a:p>
        </p:txBody>
      </p:sp>
    </p:spTree>
    <p:extLst>
      <p:ext uri="{BB962C8B-B14F-4D97-AF65-F5344CB8AC3E}">
        <p14:creationId xmlns:p14="http://schemas.microsoft.com/office/powerpoint/2010/main" val="18638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heel(1)">
                                      <p:cBhvr>
                                        <p:cTn id="19" dur="2000"/>
                                        <p:tgtEl>
                                          <p:spTgt spid="2">
                                            <p:txEl>
                                              <p:pRg st="3" end="3"/>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1)">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32" y="0"/>
            <a:ext cx="3348994"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algn="ctr"/>
            <a:r>
              <a:rPr lang="en-US" sz="2400" b="1" dirty="0">
                <a:solidFill>
                  <a:srgbClr val="000099"/>
                </a:solidFill>
                <a:latin typeface="Times New Roman" panose="02020603050405020304" pitchFamily="18" charset="0"/>
                <a:cs typeface="Times New Roman" panose="02020603050405020304" pitchFamily="18" charset="0"/>
              </a:rPr>
              <a:t>4</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Chính</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tả</a:t>
            </a:r>
            <a:r>
              <a:rPr lang="en-US" sz="2400" b="1" dirty="0">
                <a:solidFill>
                  <a:srgbClr val="000099"/>
                </a:solidFill>
                <a:latin typeface="Times New Roman" panose="02020603050405020304" pitchFamily="18" charset="0"/>
                <a:cs typeface="Times New Roman" panose="02020603050405020304" pitchFamily="18" charset="0"/>
              </a:rPr>
              <a:t> </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Nghe</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viết</a:t>
            </a:r>
            <a:r>
              <a:rPr lang="en-US" sz="2400" b="1" dirty="0" smtClean="0">
                <a:solidFill>
                  <a:srgbClr val="000099"/>
                </a:solidFill>
                <a:latin typeface="Times New Roman" panose="02020603050405020304" pitchFamily="18" charset="0"/>
                <a:cs typeface="Times New Roman" panose="02020603050405020304" pitchFamily="18" charset="0"/>
              </a:rPr>
              <a:t>)</a:t>
            </a:r>
            <a:endParaRPr lang="en-US" sz="2400" b="1" dirty="0">
              <a:solidFill>
                <a:srgbClr val="000099"/>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66800" y="990600"/>
            <a:ext cx="7086600" cy="4832092"/>
          </a:xfrm>
          <a:prstGeom prst="rect">
            <a:avLst/>
          </a:prstGeom>
        </p:spPr>
        <p:txBody>
          <a:bodyPr wrap="square">
            <a:spAutoFit/>
          </a:bodyPr>
          <a:lstStyle/>
          <a:p>
            <a:pPr algn="ct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Chính</a:t>
            </a:r>
            <a:r>
              <a:rPr lang="en-US" sz="28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tả</a:t>
            </a: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Rừng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nắng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ánh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mặt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vàng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rừng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khô</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hiện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với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tất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cả</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vẻ</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uy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nghi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tráng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lệ</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thân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tràm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vươn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như</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nến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khổng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lồ</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biển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lá</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rờn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ngát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dậy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một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mùi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hương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lá</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tràm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bị</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hun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dưới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mặt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Tiếng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chim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không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ngớt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vang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vọng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mãi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cao</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thẳm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a:t>
            </a:r>
          </a:p>
          <a:p>
            <a:pPr algn="r"/>
            <a:r>
              <a:rPr lang="en-US" sz="2800" b="1" dirty="0">
                <a:effectLst>
                  <a:outerShdw blurRad="38100" dist="38100" dir="2700000" algn="tl">
                    <a:srgbClr val="000000">
                      <a:alpha val="43137"/>
                    </a:srgbClr>
                  </a:outerShdw>
                </a:effectLst>
                <a:latin typeface="Times New Roman" pitchFamily="18" charset="0"/>
                <a:cs typeface="Times New Roman" pitchFamily="18" charset="0"/>
              </a:rPr>
              <a:t>Theo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Đoàn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Giỏi</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54974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Download hình nền màu hồng cute dễ thương tại thongtinz"/>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1148" y="-42621"/>
            <a:ext cx="9196552" cy="690062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1" y="152400"/>
            <a:ext cx="8915400" cy="5909310"/>
          </a:xfrm>
          <a:prstGeom prst="rect">
            <a:avLst/>
          </a:prstGeom>
          <a:ln w="38100">
            <a:noFill/>
          </a:ln>
        </p:spPr>
        <p:txBody>
          <a:bodyPr wrap="square">
            <a:spAutoFit/>
          </a:bodyPr>
          <a:lstStyle/>
          <a:p>
            <a:pPr marL="685800" indent="-685800" algn="ctr">
              <a:buFont typeface="Wingdings" pitchFamily="2" charset="2"/>
              <a:buChar char="v"/>
            </a:pP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số</a:t>
            </a:r>
            <a:r>
              <a:rPr lang="vi-VN"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cần</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chú</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                   </a:t>
            </a:r>
            <a:r>
              <a:rPr lang="vi-VN"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trong </a:t>
            </a:r>
            <a:r>
              <a:rPr lang="vi-VN" sz="5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chính </a:t>
            </a:r>
            <a:r>
              <a:rPr lang="vi-VN" sz="5400" b="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tả</a:t>
            </a:r>
            <a:r>
              <a:rPr lang="vi-VN" sz="5400" b="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5400" b="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uy</a:t>
            </a: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nghi</a:t>
            </a:r>
            <a:endParaRPr lang="en-US" sz="5400" b="1" u="sng" dirty="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-xanh r</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a:t>
            </a:r>
          </a:p>
          <a:p>
            <a:pPr algn="ctr"/>
            <a:r>
              <a:rPr lang="en-US" sz="5400" b="1">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t>
            </a:r>
            <a:r>
              <a:rPr lang="en-US" sz="5400" b="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át</a:t>
            </a:r>
            <a:r>
              <a:rPr lang="en-US" sz="5400" b="1">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dậy</a:t>
            </a:r>
            <a:endPar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ùi</a:t>
            </a: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hương</a:t>
            </a:r>
            <a:endParaRPr lang="en-US" sz="5400" b="1" dirty="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-xanh th</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ẳm</a:t>
            </a:r>
            <a:endParaRPr lang="en-US" sz="5400" b="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35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 hình nền màu hồng cute dễ thương tại thongtinz"/>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1148" y="-42621"/>
            <a:ext cx="9196552" cy="69006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7655" y="36786"/>
            <a:ext cx="8839200" cy="6740307"/>
          </a:xfrm>
          <a:prstGeom prst="rect">
            <a:avLst/>
          </a:prstGeom>
        </p:spPr>
        <p:txBody>
          <a:bodyPr wrap="square">
            <a:spAutoFit/>
          </a:bodyPr>
          <a:lstStyle/>
          <a:p>
            <a:pPr algn="ct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Thứ</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ba</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ngày</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4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tháng</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1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năm</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2022</a:t>
            </a:r>
          </a:p>
          <a:p>
            <a:pPr algn="ct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Chính</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tả</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36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Rừng</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cây</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trong</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nắng</a:t>
            </a:r>
            <a:r>
              <a:rPr lang="en-US"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Trong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ánh</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mặt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vàng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rừng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khô</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hiện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với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tất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cả</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vẻ</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uy</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nghi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tráng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lệ</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thân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cây</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tràm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vươn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thẳng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như</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cây</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nến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khổng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lồ</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trong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biển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lá</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xanh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rờn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ngát</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dậy</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một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mùi</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hương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lá</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tràm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bị</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hun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dưới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mặt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Tiếng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chim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không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ngớt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vang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xa</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vọng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mãi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cao</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xanh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thẳm</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Theo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Đoàn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Giỏi</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491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8229600" cy="6858000"/>
          </a:xfrm>
        </p:spPr>
        <p:txBody>
          <a:bodyPr/>
          <a:lstStyle/>
          <a:p>
            <a:pPr eaLnBrk="1" hangingPunct="1"/>
            <a:endParaRPr lang="en-US" smtClean="0"/>
          </a:p>
        </p:txBody>
      </p:sp>
      <p:pic>
        <p:nvPicPr>
          <p:cNvPr id="21507" name="Picture 12" descr="MISSYO~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1" name="WordArt 13"/>
          <p:cNvSpPr>
            <a:spLocks noChangeArrowheads="1" noChangeShapeType="1" noTextEdit="1"/>
          </p:cNvSpPr>
          <p:nvPr/>
        </p:nvSpPr>
        <p:spPr bwMode="auto">
          <a:xfrm rot="344052">
            <a:off x="914399" y="3560164"/>
            <a:ext cx="7315200" cy="2270125"/>
          </a:xfrm>
          <a:prstGeom prst="rect">
            <a:avLst/>
          </a:prstGeom>
        </p:spPr>
        <p:txBody>
          <a:bodyPr wrap="none" fromWordArt="1">
            <a:prstTxWarp prst="textSlantUp">
              <a:avLst>
                <a:gd name="adj" fmla="val 32056"/>
              </a:avLst>
            </a:prstTxWarp>
          </a:bodyPr>
          <a:lstStyle/>
          <a:p>
            <a:pPr algn="ct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Chúc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các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thầy</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cô</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và</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các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em</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vui</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vẻ</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a:t>
            </a:r>
          </a:p>
        </p:txBody>
      </p:sp>
      <p:pic>
        <p:nvPicPr>
          <p:cNvPr id="63502" name="Picture 14" desc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19400"/>
            <a:ext cx="1962150"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1471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path" presetSubtype="0" accel="50000" decel="50000" fill="hold" nodeType="clickEffect">
                                  <p:stCondLst>
                                    <p:cond delay="0"/>
                                  </p:stCondLst>
                                  <p:childTnLst>
                                    <p:animMotion origin="layout" path="M 0.06719 -0.06621 C 0.08385 -0.0669 0.14253 -0.08033 0.1625 -0.08612 C 0.29097 -0.12269 0.41354 -0.21806 0.4033 -0.275 C 0.40903 -0.24653 0.47917 -0.23681 0.54114 -0.25394 C 0.60746 -0.27292 0.66406 -0.31945 0.6592 -0.34815 C 0.66285 -0.33403 0.69792 -0.32894 0.73142 -0.33866 C 0.76354 -0.34792 0.79427 -0.37153 0.79097 -0.38565 C 0.79305 -0.37894 0.81076 -0.37639 0.82708 -0.38102 C 0.84201 -0.38588 0.85989 -0.39862 0.85694 -0.40533 C 0.85903 -0.40163 0.86771 -0.40024 0.87552 -0.40232 C 0.87969 -0.40348 0.89132 -0.41065 0.89097 -0.41459 C 0.89132 -0.4125 0.8967 -0.4125 0.89982 -0.41343 C 0.90104 -0.41297 0.90798 -0.4176 0.90816 -0.41968 C 0.90833 -0.41899 0.90798 -0.4176 0.91198 -0.41899 C 0.91267 -0.41945 0.91649 -0.42107 0.91528 -0.42176 C 0.91649 -0.42153 0.91528 -0.42061 0.91667 -0.42061 C 0.92083 -0.422 0.92066 -0.42223 0.92031 -0.42269 C 0.92535 -0.42408 0.92535 -0.42385 0.92552 -0.42338 C 0.92951 -0.42454 0.92847 -0.42385 0.92882 -0.42524 " pathEditMode="relative" rAng="10072746" ptsTypes="fffffffffffffffffff">
                                      <p:cBhvr>
                                        <p:cTn id="6" dur="5000" fill="hold"/>
                                        <p:tgtEl>
                                          <p:spTgt spid="63502"/>
                                        </p:tgtEl>
                                        <p:attrNameLst>
                                          <p:attrName>ppt_x</p:attrName>
                                          <p:attrName>ppt_y</p:attrName>
                                        </p:attrNameLst>
                                      </p:cBhvr>
                                      <p:rCtr x="43160" y="-17616"/>
                                    </p:animMotion>
                                  </p:childTnLst>
                                </p:cTn>
                              </p:par>
                              <p:par>
                                <p:cTn id="7" presetID="56" presetClass="path" presetSubtype="0" accel="50000" decel="50000" fill="hold" grpId="0" nodeType="withEffect">
                                  <p:stCondLst>
                                    <p:cond delay="0"/>
                                  </p:stCondLst>
                                  <p:childTnLst>
                                    <p:animMotion origin="layout" path="M 0.36667 -0.03449 L 1.00833 -0.49005 " pathEditMode="relative" rAng="0" ptsTypes="AA">
                                      <p:cBhvr>
                                        <p:cTn id="8" dur="5000" fill="hold"/>
                                        <p:tgtEl>
                                          <p:spTgt spid="63501"/>
                                        </p:tgtEl>
                                        <p:attrNameLst>
                                          <p:attrName>ppt_x</p:attrName>
                                          <p:attrName>ppt_y</p:attrName>
                                        </p:attrNameLst>
                                      </p:cBhvr>
                                      <p:rCtr x="32083" y="-22778"/>
                                    </p:animMotion>
                                  </p:childTnLst>
                                </p:cTn>
                              </p:par>
                              <p:par>
                                <p:cTn id="9" presetID="22" presetClass="emph" presetSubtype="0" repeatCount="indefinite" fill="hold" grpId="1" nodeType="withEffect">
                                  <p:stCondLst>
                                    <p:cond delay="0"/>
                                  </p:stCondLst>
                                  <p:childTnLst>
                                    <p:animClr clrSpc="hsl" dir="cw">
                                      <p:cBhvr override="childStyle">
                                        <p:cTn id="10" dur="500" fill="hold"/>
                                        <p:tgtEl>
                                          <p:spTgt spid="63501"/>
                                        </p:tgtEl>
                                        <p:attrNameLst>
                                          <p:attrName>style.color</p:attrName>
                                        </p:attrNameLst>
                                      </p:cBhvr>
                                      <p:by>
                                        <p:hsl h="-7200000" s="0" l="0"/>
                                      </p:by>
                                    </p:animClr>
                                    <p:animClr clrSpc="hsl" dir="cw">
                                      <p:cBhvr>
                                        <p:cTn id="11" dur="500" fill="hold"/>
                                        <p:tgtEl>
                                          <p:spTgt spid="63501"/>
                                        </p:tgtEl>
                                        <p:attrNameLst>
                                          <p:attrName>fillcolor</p:attrName>
                                        </p:attrNameLst>
                                      </p:cBhvr>
                                      <p:by>
                                        <p:hsl h="-7200000" s="0" l="0"/>
                                      </p:by>
                                    </p:animClr>
                                    <p:animClr clrSpc="hsl" dir="cw">
                                      <p:cBhvr>
                                        <p:cTn id="12" dur="500" fill="hold"/>
                                        <p:tgtEl>
                                          <p:spTgt spid="63501"/>
                                        </p:tgtEl>
                                        <p:attrNameLst>
                                          <p:attrName>stroke.color</p:attrName>
                                        </p:attrNameLst>
                                      </p:cBhvr>
                                      <p:by>
                                        <p:hsl h="-7200000" s="0" l="0"/>
                                      </p:by>
                                    </p:animClr>
                                    <p:set>
                                      <p:cBhvr>
                                        <p:cTn id="13" dur="500" fill="hold"/>
                                        <p:tgtEl>
                                          <p:spTgt spid="635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1" grpId="0" animBg="1"/>
      <p:bldP spid="6350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p:nvPr/>
        </p:nvSpPr>
        <p:spPr>
          <a:xfrm>
            <a:off x="1143000" y="1525588"/>
            <a:ext cx="6858000" cy="3857625"/>
          </a:xfrm>
          <a:prstGeom prst="rect">
            <a:avLst/>
          </a:prstGeom>
          <a:solidFill>
            <a:srgbClr val="FEF9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27">
              <a:defRPr/>
            </a:pPr>
            <a:endParaRPr lang="zh-CN" altLang="en-US" sz="761" dirty="0">
              <a:solidFill>
                <a:prstClr val="white"/>
              </a:solidFill>
              <a:latin typeface="HP001 4 hàng" pitchFamily="34" charset="0"/>
              <a:cs typeface="+mn-ea"/>
              <a:sym typeface="+mn-lt"/>
            </a:endParaRPr>
          </a:p>
        </p:txBody>
      </p:sp>
      <p:sp>
        <p:nvSpPr>
          <p:cNvPr id="5" name="文本框 1"/>
          <p:cNvSpPr txBox="1"/>
          <p:nvPr/>
        </p:nvSpPr>
        <p:spPr>
          <a:xfrm>
            <a:off x="2963863" y="1716088"/>
            <a:ext cx="3386137" cy="371475"/>
          </a:xfrm>
          <a:prstGeom prst="roundRect">
            <a:avLst/>
          </a:prstGeom>
          <a:solidFill>
            <a:srgbClr val="257A14"/>
          </a:solidFill>
          <a:effectLst>
            <a:outerShdw blurRad="76200" dir="18900000" sy="23000" kx="-1200000" algn="bl" rotWithShape="0">
              <a:prstClr val="black">
                <a:alpha val="20000"/>
              </a:prstClr>
            </a:outerShdw>
          </a:effec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zh-CN" sz="1500" b="1">
                <a:solidFill>
                  <a:srgbClr val="FFFFFF"/>
                </a:solidFill>
                <a:latin typeface="Times New Roman" panose="02020603050405020304" pitchFamily="18" charset="0"/>
                <a:cs typeface="Times New Roman" panose="02020603050405020304" pitchFamily="18" charset="0"/>
                <a:sym typeface="+mn-lt"/>
              </a:rPr>
              <a:t>YÊU CẦU THAM GIA TIẾT HỌC</a:t>
            </a:r>
            <a:endParaRPr lang="zh-CN" altLang="en-US" sz="1500" b="1">
              <a:solidFill>
                <a:srgbClr val="FFFFFF"/>
              </a:solidFill>
              <a:latin typeface="Times New Roman" panose="02020603050405020304" pitchFamily="18" charset="0"/>
              <a:cs typeface="Times New Roman" panose="02020603050405020304" pitchFamily="18" charset="0"/>
              <a:sym typeface="+mn-lt"/>
            </a:endParaRPr>
          </a:p>
        </p:txBody>
      </p:sp>
      <p:pic>
        <p:nvPicPr>
          <p:cNvPr id="22532"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475" y="2174875"/>
            <a:ext cx="776288"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2675" y="2141538"/>
            <a:ext cx="652463"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0100" y="2208213"/>
            <a:ext cx="836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4138" y="2189163"/>
            <a:ext cx="681037"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Rounded Corners 27"/>
          <p:cNvSpPr/>
          <p:nvPr/>
        </p:nvSpPr>
        <p:spPr>
          <a:xfrm>
            <a:off x="2513013" y="3062288"/>
            <a:ext cx="930275" cy="812800"/>
          </a:xfrm>
          <a:prstGeom prst="roundRect">
            <a:avLst/>
          </a:prstGeom>
          <a:solidFill>
            <a:schemeClr val="bg1"/>
          </a:solidFill>
          <a:ln w="38100">
            <a:solidFill>
              <a:srgbClr val="EBA93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zh-CN" sz="1100" b="1">
                <a:solidFill>
                  <a:srgbClr val="000000"/>
                </a:solidFill>
                <a:latin typeface="Arial" panose="020B0604020202020204" pitchFamily="34" charset="0"/>
                <a:sym typeface="+mn-ea"/>
              </a:rPr>
              <a:t>Chuẩn bị đầy đủ sách vở, đồ dùng</a:t>
            </a:r>
            <a:endParaRPr lang="zh-CN" altLang="en-US" sz="1100" b="1">
              <a:solidFill>
                <a:srgbClr val="000000"/>
              </a:solidFill>
              <a:latin typeface="Arial" panose="020B0604020202020204" pitchFamily="34" charset="0"/>
              <a:sym typeface="+mn-ea"/>
            </a:endParaRPr>
          </a:p>
        </p:txBody>
      </p:sp>
      <p:sp>
        <p:nvSpPr>
          <p:cNvPr id="11" name="Rectangle: Rounded Corners 28"/>
          <p:cNvSpPr/>
          <p:nvPr/>
        </p:nvSpPr>
        <p:spPr>
          <a:xfrm>
            <a:off x="3644900" y="3079750"/>
            <a:ext cx="1011238" cy="823913"/>
          </a:xfrm>
          <a:prstGeom prst="roundRect">
            <a:avLst/>
          </a:prstGeom>
          <a:solidFill>
            <a:schemeClr val="bg1"/>
          </a:solidFill>
          <a:ln w="38100">
            <a:solidFill>
              <a:srgbClr val="965DB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0000"/>
              </a:lnSpc>
            </a:pPr>
            <a:r>
              <a:rPr lang="en-US" altLang="zh-CN" sz="1100" b="1">
                <a:solidFill>
                  <a:srgbClr val="000000"/>
                </a:solidFill>
                <a:latin typeface="Arial" panose="020B0604020202020204" pitchFamily="34" charset="0"/>
                <a:sym typeface="+mn-ea"/>
              </a:rPr>
              <a:t>Tắt mic</a:t>
            </a:r>
            <a:r>
              <a:rPr lang="vi-VN" altLang="zh-CN" sz="1100" b="1">
                <a:solidFill>
                  <a:srgbClr val="000000"/>
                </a:solidFill>
                <a:latin typeface="Arial" panose="020B0604020202020204" pitchFamily="34" charset="0"/>
                <a:sym typeface="+mn-ea"/>
              </a:rPr>
              <a:t>, </a:t>
            </a:r>
          </a:p>
          <a:p>
            <a:pPr algn="ctr">
              <a:lnSpc>
                <a:spcPct val="120000"/>
              </a:lnSpc>
            </a:pPr>
            <a:r>
              <a:rPr lang="vi-VN" altLang="zh-CN" sz="1100" b="1">
                <a:solidFill>
                  <a:srgbClr val="000000"/>
                </a:solidFill>
                <a:latin typeface="Arial" panose="020B0604020202020204" pitchFamily="34" charset="0"/>
                <a:sym typeface="+mn-ea"/>
              </a:rPr>
              <a:t>mở camera.</a:t>
            </a:r>
            <a:r>
              <a:rPr lang="en-US" altLang="zh-CN" sz="1100" b="1">
                <a:solidFill>
                  <a:srgbClr val="000000"/>
                </a:solidFill>
                <a:latin typeface="Arial" panose="020B0604020202020204" pitchFamily="34" charset="0"/>
                <a:sym typeface="+mn-ea"/>
              </a:rPr>
              <a:t> Tập trung lắng nghe</a:t>
            </a:r>
            <a:endParaRPr lang="zh-CN" altLang="en-US" sz="1100" b="1">
              <a:solidFill>
                <a:srgbClr val="000000"/>
              </a:solidFill>
              <a:latin typeface="Arial" panose="020B0604020202020204" pitchFamily="34" charset="0"/>
              <a:sym typeface="+mn-ea"/>
            </a:endParaRPr>
          </a:p>
        </p:txBody>
      </p:sp>
      <p:sp>
        <p:nvSpPr>
          <p:cNvPr id="12" name="Rectangle: Rounded Corners 29"/>
          <p:cNvSpPr/>
          <p:nvPr/>
        </p:nvSpPr>
        <p:spPr>
          <a:xfrm>
            <a:off x="4832350" y="3079750"/>
            <a:ext cx="922338" cy="796925"/>
          </a:xfrm>
          <a:prstGeom prst="roundRect">
            <a:avLst/>
          </a:prstGeom>
          <a:solidFill>
            <a:schemeClr val="bg1"/>
          </a:solidFill>
          <a:ln w="38100">
            <a:solidFill>
              <a:srgbClr val="06A99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0000"/>
              </a:lnSpc>
            </a:pPr>
            <a:r>
              <a:rPr lang="en-US" altLang="zh-CN" sz="1100" b="1">
                <a:solidFill>
                  <a:srgbClr val="000000"/>
                </a:solidFill>
                <a:latin typeface="Arial" panose="020B0604020202020204" pitchFamily="34" charset="0"/>
                <a:sym typeface="+mn-ea"/>
              </a:rPr>
              <a:t>Chủ động ghi chép</a:t>
            </a:r>
            <a:endParaRPr lang="zh-CN" altLang="en-US" sz="1100" b="1">
              <a:solidFill>
                <a:srgbClr val="000000"/>
              </a:solidFill>
              <a:latin typeface="Arial" panose="020B0604020202020204" pitchFamily="34" charset="0"/>
              <a:sym typeface="+mn-ea"/>
            </a:endParaRPr>
          </a:p>
        </p:txBody>
      </p:sp>
      <p:sp>
        <p:nvSpPr>
          <p:cNvPr id="13" name="Rectangle: Rounded Corners 30"/>
          <p:cNvSpPr/>
          <p:nvPr/>
        </p:nvSpPr>
        <p:spPr>
          <a:xfrm>
            <a:off x="5880100" y="3100388"/>
            <a:ext cx="1006475" cy="784225"/>
          </a:xfrm>
          <a:prstGeom prst="roundRect">
            <a:avLst/>
          </a:prstGeom>
          <a:solidFill>
            <a:schemeClr val="bg1"/>
          </a:solidFill>
          <a:ln w="38100">
            <a:solidFill>
              <a:srgbClr val="F4686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zh-CN" sz="1100" b="1">
                <a:solidFill>
                  <a:srgbClr val="000000"/>
                </a:solidFill>
                <a:latin typeface="Arial" panose="020B0604020202020204" pitchFamily="34" charset="0"/>
                <a:sym typeface="+mn-ea"/>
              </a:rPr>
              <a:t>Thực hành</a:t>
            </a:r>
            <a:r>
              <a:rPr lang="vi-VN" altLang="zh-CN" sz="1100" b="1">
                <a:solidFill>
                  <a:srgbClr val="000000"/>
                </a:solidFill>
                <a:latin typeface="Arial" panose="020B0604020202020204" pitchFamily="34" charset="0"/>
                <a:sym typeface="+mn-ea"/>
              </a:rPr>
              <a:t> theo</a:t>
            </a:r>
            <a:r>
              <a:rPr lang="en-US" altLang="zh-CN" sz="1100" b="1">
                <a:solidFill>
                  <a:srgbClr val="000000"/>
                </a:solidFill>
                <a:latin typeface="Arial" panose="020B0604020202020204" pitchFamily="34" charset="0"/>
                <a:sym typeface="+mn-ea"/>
              </a:rPr>
              <a:t> yêu cầu của cô </a:t>
            </a:r>
            <a:endParaRPr lang="zh-CN" altLang="en-US" sz="1100" b="1">
              <a:solidFill>
                <a:srgbClr val="000000"/>
              </a:solidFill>
              <a:latin typeface="Arial" panose="020B0604020202020204" pitchFamily="34" charset="0"/>
              <a:sym typeface="+mn-ea"/>
            </a:endParaRPr>
          </a:p>
        </p:txBody>
      </p:sp>
      <p:sp>
        <p:nvSpPr>
          <p:cNvPr id="14" name="Rectangle: Rounded Corners 27"/>
          <p:cNvSpPr/>
          <p:nvPr/>
        </p:nvSpPr>
        <p:spPr>
          <a:xfrm>
            <a:off x="2386013" y="4011613"/>
            <a:ext cx="4541837" cy="828675"/>
          </a:xfrm>
          <a:prstGeom prst="roundRect">
            <a:avLst/>
          </a:prstGeom>
          <a:solidFill>
            <a:schemeClr val="bg1"/>
          </a:solidFill>
          <a:ln w="38100">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vi-VN" altLang="zh-CN" sz="1300" b="1">
                <a:solidFill>
                  <a:srgbClr val="FF0000"/>
                </a:solidFill>
                <a:latin typeface="Arial" panose="020B0604020202020204" pitchFamily="34" charset="0"/>
                <a:sym typeface="+mn-ea"/>
              </a:rPr>
              <a:t>NHỮNG LƯU Ý AN TOÀN VỀ ĐIỆN</a:t>
            </a:r>
          </a:p>
          <a:p>
            <a:r>
              <a:rPr lang="en-US" altLang="zh-CN" sz="1300" b="1">
                <a:solidFill>
                  <a:srgbClr val="FF0000"/>
                </a:solidFill>
                <a:latin typeface="Arial" panose="020B0604020202020204" pitchFamily="34" charset="0"/>
                <a:sym typeface="+mn-ea"/>
              </a:rPr>
              <a:t>            </a:t>
            </a:r>
            <a:r>
              <a:rPr lang="vi-VN" altLang="zh-CN" sz="1300" b="1">
                <a:solidFill>
                  <a:srgbClr val="FF0000"/>
                </a:solidFill>
                <a:latin typeface="Arial" panose="020B0604020202020204" pitchFamily="34" charset="0"/>
                <a:sym typeface="+mn-ea"/>
              </a:rPr>
              <a:t>- Phải sạc pin trước khi sử dụng máy</a:t>
            </a:r>
          </a:p>
          <a:p>
            <a:r>
              <a:rPr lang="en-US" altLang="zh-CN" sz="1300" b="1">
                <a:solidFill>
                  <a:srgbClr val="FF0000"/>
                </a:solidFill>
                <a:latin typeface="Arial" panose="020B0604020202020204" pitchFamily="34" charset="0"/>
                <a:sym typeface="+mn-ea"/>
              </a:rPr>
              <a:t>            -</a:t>
            </a:r>
            <a:r>
              <a:rPr lang="vi-VN" altLang="zh-CN" sz="1300" b="1">
                <a:solidFill>
                  <a:srgbClr val="FF0000"/>
                </a:solidFill>
                <a:latin typeface="Arial" panose="020B0604020202020204" pitchFamily="34" charset="0"/>
                <a:sym typeface="+mn-ea"/>
              </a:rPr>
              <a:t> Không được sạc pin khi đang học</a:t>
            </a:r>
            <a:endParaRPr lang="zh-CN" altLang="en-US" sz="1300" b="1">
              <a:solidFill>
                <a:srgbClr val="FF0000"/>
              </a:solidFill>
              <a:latin typeface="Arial" panose="020B0604020202020204" pitchFamily="34" charset="0"/>
              <a:sym typeface="+mn-ea"/>
            </a:endParaRPr>
          </a:p>
        </p:txBody>
      </p:sp>
      <p:grpSp>
        <p:nvGrpSpPr>
          <p:cNvPr id="22541" name="组合 1"/>
          <p:cNvGrpSpPr>
            <a:grpSpLocks/>
          </p:cNvGrpSpPr>
          <p:nvPr/>
        </p:nvGrpSpPr>
        <p:grpSpPr bwMode="auto">
          <a:xfrm>
            <a:off x="1150938" y="4737100"/>
            <a:ext cx="2493962" cy="592138"/>
            <a:chOff x="2170643" y="2103710"/>
            <a:chExt cx="13646657" cy="3168080"/>
          </a:xfrm>
        </p:grpSpPr>
        <p:pic>
          <p:nvPicPr>
            <p:cNvPr id="22551" name="图片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2" name="图片 1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42" name="组合 1"/>
          <p:cNvGrpSpPr>
            <a:grpSpLocks/>
          </p:cNvGrpSpPr>
          <p:nvPr/>
        </p:nvGrpSpPr>
        <p:grpSpPr bwMode="auto">
          <a:xfrm>
            <a:off x="2078038" y="4768850"/>
            <a:ext cx="2493962" cy="590550"/>
            <a:chOff x="2170643" y="2103710"/>
            <a:chExt cx="13646657" cy="3168080"/>
          </a:xfrm>
        </p:grpSpPr>
        <p:pic>
          <p:nvPicPr>
            <p:cNvPr id="22549" name="图片 1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0" name="图片 1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43" name="组合 1"/>
          <p:cNvGrpSpPr>
            <a:grpSpLocks/>
          </p:cNvGrpSpPr>
          <p:nvPr/>
        </p:nvGrpSpPr>
        <p:grpSpPr bwMode="auto">
          <a:xfrm>
            <a:off x="3324225" y="4737100"/>
            <a:ext cx="2495550" cy="592138"/>
            <a:chOff x="2170643" y="2103710"/>
            <a:chExt cx="13646657" cy="3168080"/>
          </a:xfrm>
        </p:grpSpPr>
        <p:pic>
          <p:nvPicPr>
            <p:cNvPr id="22547" name="图片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8" name="图片 1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44" name="组合 1"/>
          <p:cNvGrpSpPr>
            <a:grpSpLocks/>
          </p:cNvGrpSpPr>
          <p:nvPr/>
        </p:nvGrpSpPr>
        <p:grpSpPr bwMode="auto">
          <a:xfrm>
            <a:off x="4022725" y="4737100"/>
            <a:ext cx="2495550" cy="592138"/>
            <a:chOff x="2170643" y="2103710"/>
            <a:chExt cx="13646657" cy="3168080"/>
          </a:xfrm>
        </p:grpSpPr>
        <p:pic>
          <p:nvPicPr>
            <p:cNvPr id="22545" name="图片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07047" y="3315592"/>
              <a:ext cx="4910253" cy="195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6" name="图片 1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70643" y="2103710"/>
              <a:ext cx="4910250" cy="303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62827203"/>
      </p:ext>
    </p:extLst>
  </p:cSld>
  <p:clrMapOvr>
    <a:masterClrMapping/>
  </p:clrMapOvr>
  <p:transition spd="slow" advClick="0"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7"/>
          <p:cNvGraphicFramePr>
            <a:graphicFrameLocks noChangeAspect="1"/>
          </p:cNvGraphicFramePr>
          <p:nvPr/>
        </p:nvGraphicFramePr>
        <p:xfrm>
          <a:off x="7110413" y="5026025"/>
          <a:ext cx="2033587" cy="1831975"/>
        </p:xfrm>
        <a:graphic>
          <a:graphicData uri="http://schemas.openxmlformats.org/presentationml/2006/ole">
            <mc:AlternateContent xmlns:mc="http://schemas.openxmlformats.org/markup-compatibility/2006">
              <mc:Choice xmlns:v="urn:schemas-microsoft-com:vml" Requires="v">
                <p:oleObj spid="_x0000_s1032" name="Clip" r:id="rId3" imgW="1999793" imgH="1831543" progId="MS_ClipArt_Gallery.2">
                  <p:embed/>
                </p:oleObj>
              </mc:Choice>
              <mc:Fallback>
                <p:oleObj name="Clip" r:id="rId3" imgW="1999793" imgH="183154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413" y="5026025"/>
                        <a:ext cx="2033587" cy="183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9" name="Rectangle 2"/>
          <p:cNvSpPr>
            <a:spLocks noChangeArrowheads="1"/>
          </p:cNvSpPr>
          <p:nvPr/>
        </p:nvSpPr>
        <p:spPr bwMode="auto">
          <a:xfrm>
            <a:off x="381000" y="1034932"/>
            <a:ext cx="84248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a:latin typeface="Times New Roman" panose="02020603050405020304" pitchFamily="18" charset="0"/>
                <a:cs typeface="Times New Roman" panose="02020603050405020304" pitchFamily="18" charset="0"/>
              </a:rPr>
              <a:t>Thứ</a:t>
            </a:r>
            <a:r>
              <a:rPr lang="en-US" altLang="en-US" sz="3600" b="1" dirty="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ba</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ngày</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4 </a:t>
            </a:r>
            <a:r>
              <a:rPr lang="en-US" altLang="en-US" sz="3600" b="1" dirty="0" err="1">
                <a:latin typeface="Times New Roman" panose="02020603050405020304" pitchFamily="18" charset="0"/>
                <a:cs typeface="Times New Roman" panose="02020603050405020304" pitchFamily="18" charset="0"/>
              </a:rPr>
              <a:t>tháng</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1 </a:t>
            </a:r>
            <a:r>
              <a:rPr lang="en-US" altLang="en-US" sz="3600" b="1" dirty="0" err="1">
                <a:latin typeface="Times New Roman" panose="02020603050405020304" pitchFamily="18" charset="0"/>
                <a:cs typeface="Times New Roman" panose="02020603050405020304" pitchFamily="18" charset="0"/>
              </a:rPr>
              <a:t>năm</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2022</a:t>
            </a: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smtClean="0">
                <a:latin typeface="Times New Roman" panose="02020603050405020304" pitchFamily="18" charset="0"/>
                <a:cs typeface="Times New Roman" panose="02020603050405020304" pitchFamily="18" charset="0"/>
              </a:rPr>
              <a:t>Tiếng</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Việt</a:t>
            </a:r>
            <a:endParaRPr lang="en-US" altLang="en-US" sz="36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smtClean="0">
                <a:latin typeface="Times New Roman" panose="02020603050405020304" pitchFamily="18" charset="0"/>
                <a:cs typeface="Times New Roman" panose="02020603050405020304" pitchFamily="18" charset="0"/>
              </a:rPr>
              <a:t>Ôn</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tập</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cuối</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học</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kì</a:t>
            </a:r>
            <a:r>
              <a:rPr lang="en-US" altLang="en-US" sz="3600" b="1" dirty="0" smtClean="0">
                <a:latin typeface="Times New Roman" panose="02020603050405020304" pitchFamily="18" charset="0"/>
                <a:cs typeface="Times New Roman" panose="02020603050405020304" pitchFamily="18" charset="0"/>
              </a:rPr>
              <a:t> I (</a:t>
            </a:r>
            <a:r>
              <a:rPr lang="en-US" altLang="en-US" sz="3600" b="1" dirty="0" err="1" smtClean="0">
                <a:latin typeface="Times New Roman" panose="02020603050405020304" pitchFamily="18" charset="0"/>
                <a:cs typeface="Times New Roman" panose="02020603050405020304" pitchFamily="18" charset="0"/>
              </a:rPr>
              <a:t>tiết</a:t>
            </a:r>
            <a:r>
              <a:rPr lang="en-US" altLang="en-US" sz="3600" b="1" dirty="0" smtClean="0">
                <a:latin typeface="Times New Roman" panose="02020603050405020304" pitchFamily="18" charset="0"/>
                <a:cs typeface="Times New Roman" panose="02020603050405020304" pitchFamily="18" charset="0"/>
              </a:rPr>
              <a:t> 1 + 2)</a:t>
            </a:r>
          </a:p>
          <a:p>
            <a:pPr algn="ctr" eaLnBrk="1" hangingPunct="1">
              <a:spcBef>
                <a:spcPct val="0"/>
              </a:spcBef>
              <a:buFontTx/>
              <a:buNone/>
            </a:pPr>
            <a:endParaRPr lang="en-US" altLang="en-US" sz="36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smtClean="0">
                <a:latin typeface="Times New Roman" panose="02020603050405020304" pitchFamily="18" charset="0"/>
                <a:cs typeface="Times New Roman" panose="02020603050405020304" pitchFamily="18" charset="0"/>
              </a:rPr>
              <a:t> </a:t>
            </a: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3600" b="1"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2971800" y="1719263"/>
            <a:ext cx="6065838"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en-US" altLang="en-US" sz="3600" b="1"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0000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92130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hinh nen 10"/>
          <p:cNvPicPr>
            <a:picLocks noChangeAspect="1" noChangeArrowheads="1"/>
          </p:cNvPicPr>
          <p:nvPr/>
        </p:nvPicPr>
        <p:blipFill>
          <a:blip r:embed="rId2">
            <a:lum bright="24000"/>
          </a:blip>
          <a:srcRect/>
          <a:stretch>
            <a:fillRect/>
          </a:stretch>
        </p:blipFill>
        <p:spPr bwMode="auto">
          <a:xfrm>
            <a:off x="-304800" y="-228600"/>
            <a:ext cx="9753600" cy="7315201"/>
          </a:xfrm>
          <a:prstGeom prst="rect">
            <a:avLst/>
          </a:prstGeom>
          <a:noFill/>
          <a:ln w="9525">
            <a:noFill/>
            <a:miter lim="800000"/>
            <a:headEnd/>
            <a:tailEnd/>
          </a:ln>
        </p:spPr>
      </p:pic>
      <p:sp>
        <p:nvSpPr>
          <p:cNvPr id="8195" name="Oval 33">
            <a:hlinkClick r:id="" action="ppaction://noaction"/>
          </p:cNvPr>
          <p:cNvSpPr>
            <a:spLocks noChangeArrowheads="1"/>
          </p:cNvSpPr>
          <p:nvPr/>
        </p:nvSpPr>
        <p:spPr bwMode="auto">
          <a:xfrm rot="1057462">
            <a:off x="6083300" y="1468438"/>
            <a:ext cx="936625" cy="1582737"/>
          </a:xfrm>
          <a:prstGeom prst="ellipse">
            <a:avLst/>
          </a:prstGeom>
          <a:gradFill rotWithShape="1">
            <a:gsLst>
              <a:gs pos="0">
                <a:srgbClr val="F97F49"/>
              </a:gs>
              <a:gs pos="100000">
                <a:schemeClr val="bg1"/>
              </a:gs>
            </a:gsLst>
            <a:lin ang="5400000" scaled="1"/>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8</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6" name="Freeform 34"/>
          <p:cNvSpPr>
            <a:spLocks/>
          </p:cNvSpPr>
          <p:nvPr/>
        </p:nvSpPr>
        <p:spPr bwMode="auto">
          <a:xfrm rot="1057462">
            <a:off x="4933950" y="2806700"/>
            <a:ext cx="781050" cy="42957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197" name="AutoShape 35"/>
          <p:cNvSpPr>
            <a:spLocks noChangeArrowheads="1"/>
          </p:cNvSpPr>
          <p:nvPr/>
        </p:nvSpPr>
        <p:spPr bwMode="auto">
          <a:xfrm rot="1057462">
            <a:off x="6173788" y="2998788"/>
            <a:ext cx="144462" cy="215900"/>
          </a:xfrm>
          <a:prstGeom prst="flowChartCollate">
            <a:avLst/>
          </a:prstGeom>
          <a:gradFill rotWithShape="1">
            <a:gsLst>
              <a:gs pos="0">
                <a:srgbClr val="F97F49"/>
              </a:gs>
              <a:gs pos="100000">
                <a:schemeClr val="bg1"/>
              </a:gs>
            </a:gsLst>
            <a:lin ang="5400000" scaled="1"/>
          </a:gra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198" name="Oval 4">
            <a:hlinkClick r:id="rId3" action="ppaction://hlinksldjump"/>
          </p:cNvPr>
          <p:cNvSpPr>
            <a:spLocks noChangeArrowheads="1"/>
          </p:cNvSpPr>
          <p:nvPr/>
        </p:nvSpPr>
        <p:spPr bwMode="auto">
          <a:xfrm rot="800344">
            <a:off x="5100638" y="17240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7</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9" name="Freeform 5"/>
          <p:cNvSpPr>
            <a:spLocks/>
          </p:cNvSpPr>
          <p:nvPr/>
        </p:nvSpPr>
        <p:spPr bwMode="auto">
          <a:xfrm rot="800344">
            <a:off x="4578350" y="31940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0" name="AutoShape 6"/>
          <p:cNvSpPr>
            <a:spLocks noChangeArrowheads="1"/>
          </p:cNvSpPr>
          <p:nvPr/>
        </p:nvSpPr>
        <p:spPr bwMode="auto">
          <a:xfrm rot="800344">
            <a:off x="5254625" y="327342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1" name="Oval 9">
            <a:hlinkClick r:id="" action="ppaction://noaction"/>
          </p:cNvPr>
          <p:cNvSpPr>
            <a:spLocks noChangeArrowheads="1"/>
          </p:cNvSpPr>
          <p:nvPr/>
        </p:nvSpPr>
        <p:spPr bwMode="auto">
          <a:xfrm rot="1198510">
            <a:off x="5500688" y="3146425"/>
            <a:ext cx="936625" cy="1582738"/>
          </a:xfrm>
          <a:prstGeom prst="ellipse">
            <a:avLst/>
          </a:prstGeom>
          <a:solidFill>
            <a:srgbClr val="FFFF66"/>
          </a:solidFill>
          <a:ln w="9525">
            <a:solidFill>
              <a:schemeClr val="tx1"/>
            </a:solidFill>
            <a:round/>
            <a:headEnd/>
            <a:tailEnd/>
          </a:ln>
        </p:spPr>
        <p:txBody>
          <a:bodyPr wrap="none" anchor="ctr"/>
          <a:lstStyle/>
          <a:p>
            <a:pPr algn="ctr"/>
            <a:r>
              <a:rPr lang="en-US" sz="5400" b="1" dirty="0">
                <a:solidFill>
                  <a:srgbClr val="000099"/>
                </a:solidFill>
                <a:latin typeface="Times New Roman" panose="02020603050405020304" pitchFamily="18" charset="0"/>
                <a:cs typeface="Times New Roman" panose="02020603050405020304" pitchFamily="18" charset="0"/>
              </a:rPr>
              <a:t>11</a:t>
            </a:r>
            <a:endParaRPr lang="vi-VN" sz="5400" b="1" dirty="0">
              <a:solidFill>
                <a:srgbClr val="000099"/>
              </a:solidFill>
              <a:latin typeface="Times New Roman" panose="02020603050405020304" pitchFamily="18" charset="0"/>
              <a:cs typeface="Times New Roman" panose="02020603050405020304" pitchFamily="18" charset="0"/>
            </a:endParaRPr>
          </a:p>
        </p:txBody>
      </p:sp>
      <p:sp>
        <p:nvSpPr>
          <p:cNvPr id="8202" name="Freeform 10"/>
          <p:cNvSpPr>
            <a:spLocks/>
          </p:cNvSpPr>
          <p:nvPr/>
        </p:nvSpPr>
        <p:spPr bwMode="auto">
          <a:xfrm rot="1198510">
            <a:off x="4711700" y="45148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3" name="AutoShape 11"/>
          <p:cNvSpPr>
            <a:spLocks noChangeArrowheads="1"/>
          </p:cNvSpPr>
          <p:nvPr/>
        </p:nvSpPr>
        <p:spPr bwMode="auto">
          <a:xfrm rot="1198510">
            <a:off x="5556250" y="466407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4" name="Oval 21">
            <a:hlinkClick r:id="rId4" action="ppaction://hlinksldjump"/>
          </p:cNvPr>
          <p:cNvSpPr>
            <a:spLocks noChangeArrowheads="1"/>
          </p:cNvSpPr>
          <p:nvPr/>
        </p:nvSpPr>
        <p:spPr bwMode="auto">
          <a:xfrm>
            <a:off x="3711575" y="1222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2</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5" name="Freeform 22"/>
          <p:cNvSpPr>
            <a:spLocks/>
          </p:cNvSpPr>
          <p:nvPr/>
        </p:nvSpPr>
        <p:spPr bwMode="auto">
          <a:xfrm>
            <a:off x="3748088" y="1704975"/>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6" name="AutoShape 23"/>
          <p:cNvSpPr>
            <a:spLocks noChangeArrowheads="1"/>
          </p:cNvSpPr>
          <p:nvPr/>
        </p:nvSpPr>
        <p:spPr bwMode="auto">
          <a:xfrm>
            <a:off x="4071938" y="17049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121" name="Oval 25">
            <a:hlinkClick r:id="rId5" action="ppaction://hlinksldjump"/>
          </p:cNvPr>
          <p:cNvSpPr>
            <a:spLocks noChangeArrowheads="1"/>
          </p:cNvSpPr>
          <p:nvPr/>
        </p:nvSpPr>
        <p:spPr bwMode="auto">
          <a:xfrm rot="-864877">
            <a:off x="2578100" y="577850"/>
            <a:ext cx="936625" cy="1582738"/>
          </a:xfrm>
          <a:prstGeom prst="ellipse">
            <a:avLst/>
          </a:prstGeom>
          <a:gradFill rotWithShape="1">
            <a:gsLst>
              <a:gs pos="0">
                <a:schemeClr val="bg1"/>
              </a:gs>
              <a:gs pos="100000">
                <a:schemeClr val="bg1">
                  <a:gamma/>
                  <a:shade val="76078"/>
                  <a:invGamma/>
                </a:schemeClr>
              </a:gs>
            </a:gsLst>
            <a:path path="rect">
              <a:fillToRect r="100000" b="100000"/>
            </a:path>
          </a:gradFill>
          <a:ln w="9525">
            <a:solidFill>
              <a:schemeClr val="tx1"/>
            </a:solidFill>
            <a:round/>
            <a:headEnd/>
            <a:tailEnd/>
          </a:ln>
          <a:effectLst/>
        </p:spPr>
        <p:txBody>
          <a:bodyPr wrap="none" anchor="ctr"/>
          <a:lstStyle/>
          <a:p>
            <a:pPr algn="ctr">
              <a:defRPr/>
            </a:pPr>
            <a:r>
              <a:rPr lang="en-US" sz="7200" b="1" dirty="0">
                <a:solidFill>
                  <a:schemeClr val="accent2"/>
                </a:solidFill>
                <a:latin typeface="Times New Roman" panose="02020603050405020304" pitchFamily="18" charset="0"/>
                <a:cs typeface="Times New Roman" panose="02020603050405020304" pitchFamily="18" charset="0"/>
              </a:rPr>
              <a:t>1</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8" name="Freeform 26"/>
          <p:cNvSpPr>
            <a:spLocks/>
          </p:cNvSpPr>
          <p:nvPr/>
        </p:nvSpPr>
        <p:spPr bwMode="auto">
          <a:xfrm rot="-864877">
            <a:off x="3230563" y="2133600"/>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9" name="AutoShape 27"/>
          <p:cNvSpPr>
            <a:spLocks noChangeArrowheads="1"/>
          </p:cNvSpPr>
          <p:nvPr/>
        </p:nvSpPr>
        <p:spPr bwMode="auto">
          <a:xfrm rot="-864877">
            <a:off x="3162300" y="214153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0" name="Oval 29">
            <a:hlinkClick r:id="rId6" action="ppaction://hlinksldjump"/>
          </p:cNvPr>
          <p:cNvSpPr>
            <a:spLocks noChangeArrowheads="1"/>
          </p:cNvSpPr>
          <p:nvPr/>
        </p:nvSpPr>
        <p:spPr bwMode="auto">
          <a:xfrm>
            <a:off x="4791075" y="311150"/>
            <a:ext cx="936625" cy="1582738"/>
          </a:xfrm>
          <a:prstGeom prst="ellipse">
            <a:avLst/>
          </a:prstGeom>
          <a:solidFill>
            <a:srgbClr val="FF00FF"/>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3</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1" name="Freeform 30"/>
          <p:cNvSpPr>
            <a:spLocks/>
          </p:cNvSpPr>
          <p:nvPr/>
        </p:nvSpPr>
        <p:spPr bwMode="auto">
          <a:xfrm>
            <a:off x="4827588" y="18938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2" name="AutoShape 31"/>
          <p:cNvSpPr>
            <a:spLocks noChangeArrowheads="1"/>
          </p:cNvSpPr>
          <p:nvPr/>
        </p:nvSpPr>
        <p:spPr bwMode="auto">
          <a:xfrm>
            <a:off x="5151438" y="18938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3" name="Oval 45">
            <a:hlinkClick r:id="rId7" action="ppaction://hlinksldjump"/>
          </p:cNvPr>
          <p:cNvSpPr>
            <a:spLocks noChangeArrowheads="1"/>
          </p:cNvSpPr>
          <p:nvPr/>
        </p:nvSpPr>
        <p:spPr bwMode="auto">
          <a:xfrm>
            <a:off x="4143375" y="1606550"/>
            <a:ext cx="936625" cy="1582738"/>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6</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14" name="Freeform 46"/>
          <p:cNvSpPr>
            <a:spLocks/>
          </p:cNvSpPr>
          <p:nvPr/>
        </p:nvSpPr>
        <p:spPr bwMode="auto">
          <a:xfrm>
            <a:off x="4179888" y="31892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5" name="AutoShape 47"/>
          <p:cNvSpPr>
            <a:spLocks noChangeArrowheads="1"/>
          </p:cNvSpPr>
          <p:nvPr/>
        </p:nvSpPr>
        <p:spPr bwMode="auto">
          <a:xfrm>
            <a:off x="4503738" y="31892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6" name="Oval 49">
            <a:hlinkClick r:id="rId8" action="ppaction://hlinksldjump"/>
          </p:cNvPr>
          <p:cNvSpPr>
            <a:spLocks noChangeArrowheads="1"/>
          </p:cNvSpPr>
          <p:nvPr/>
        </p:nvSpPr>
        <p:spPr bwMode="auto">
          <a:xfrm rot="-539169">
            <a:off x="3379788" y="1843088"/>
            <a:ext cx="936625" cy="1582737"/>
          </a:xfrm>
          <a:prstGeom prst="ellipse">
            <a:avLst/>
          </a:prstGeom>
          <a:solidFill>
            <a:srgbClr val="00FF99"/>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5</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7" name="Freeform 50"/>
          <p:cNvSpPr>
            <a:spLocks/>
          </p:cNvSpPr>
          <p:nvPr/>
        </p:nvSpPr>
        <p:spPr bwMode="auto">
          <a:xfrm rot="-539169">
            <a:off x="3800475" y="342741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8" name="AutoShape 51"/>
          <p:cNvSpPr>
            <a:spLocks noChangeArrowheads="1"/>
          </p:cNvSpPr>
          <p:nvPr/>
        </p:nvSpPr>
        <p:spPr bwMode="auto">
          <a:xfrm rot="-539169">
            <a:off x="3879850" y="342106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9" name="Oval 53">
            <a:hlinkClick r:id="rId6" action="ppaction://hlinksldjump"/>
          </p:cNvPr>
          <p:cNvSpPr>
            <a:spLocks noChangeArrowheads="1"/>
          </p:cNvSpPr>
          <p:nvPr/>
        </p:nvSpPr>
        <p:spPr bwMode="auto">
          <a:xfrm rot="-1165290">
            <a:off x="2368550" y="19891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4</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20" name="Freeform 54"/>
          <p:cNvSpPr>
            <a:spLocks/>
          </p:cNvSpPr>
          <p:nvPr/>
        </p:nvSpPr>
        <p:spPr bwMode="auto">
          <a:xfrm rot="-1165290">
            <a:off x="3228975" y="34972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1" name="AutoShape 55"/>
          <p:cNvSpPr>
            <a:spLocks noChangeArrowheads="1"/>
          </p:cNvSpPr>
          <p:nvPr/>
        </p:nvSpPr>
        <p:spPr bwMode="auto">
          <a:xfrm rot="-1165290">
            <a:off x="3028950" y="35321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2" name="Oval 41">
            <a:hlinkClick r:id="" action="ppaction://noaction"/>
          </p:cNvPr>
          <p:cNvSpPr>
            <a:spLocks noChangeArrowheads="1"/>
          </p:cNvSpPr>
          <p:nvPr/>
        </p:nvSpPr>
        <p:spPr bwMode="auto">
          <a:xfrm rot="632288">
            <a:off x="4516438" y="3074988"/>
            <a:ext cx="936625" cy="1582737"/>
          </a:xfrm>
          <a:prstGeom prst="ellipse">
            <a:avLst/>
          </a:prstGeom>
          <a:solidFill>
            <a:srgbClr val="00B0F0"/>
          </a:solidFill>
          <a:ln w="9525">
            <a:solidFill>
              <a:schemeClr val="tx1"/>
            </a:solidFill>
            <a:round/>
            <a:headEnd/>
            <a:tailEnd/>
          </a:ln>
        </p:spPr>
        <p:txBody>
          <a:bodyPr wrap="none" anchor="ctr"/>
          <a:lstStyle/>
          <a:p>
            <a:pPr algn="ctr"/>
            <a:r>
              <a:rPr lang="en-US" sz="6600" b="1" dirty="0">
                <a:solidFill>
                  <a:schemeClr val="accent2"/>
                </a:solidFill>
                <a:latin typeface="Times New Roman" panose="02020603050405020304" pitchFamily="18" charset="0"/>
                <a:cs typeface="Times New Roman" panose="02020603050405020304" pitchFamily="18" charset="0"/>
              </a:rPr>
              <a:t>10</a:t>
            </a:r>
            <a:endParaRPr lang="vi-VN" sz="6600" b="1" dirty="0">
              <a:solidFill>
                <a:schemeClr val="accent2"/>
              </a:solidFill>
              <a:latin typeface="Times New Roman" panose="02020603050405020304" pitchFamily="18" charset="0"/>
              <a:cs typeface="Times New Roman" panose="02020603050405020304" pitchFamily="18" charset="0"/>
            </a:endParaRPr>
          </a:p>
        </p:txBody>
      </p:sp>
      <p:sp>
        <p:nvSpPr>
          <p:cNvPr id="8223" name="Freeform 42"/>
          <p:cNvSpPr>
            <a:spLocks/>
          </p:cNvSpPr>
          <p:nvPr/>
        </p:nvSpPr>
        <p:spPr bwMode="auto">
          <a:xfrm rot="632288">
            <a:off x="4108450" y="4579938"/>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4" name="AutoShape 43"/>
          <p:cNvSpPr>
            <a:spLocks noChangeArrowheads="1"/>
          </p:cNvSpPr>
          <p:nvPr/>
        </p:nvSpPr>
        <p:spPr bwMode="auto">
          <a:xfrm rot="632288">
            <a:off x="4713288" y="46370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5" name="Oval 13">
            <a:hlinkClick r:id="" action="ppaction://noaction"/>
          </p:cNvPr>
          <p:cNvSpPr>
            <a:spLocks noChangeArrowheads="1"/>
          </p:cNvSpPr>
          <p:nvPr/>
        </p:nvSpPr>
        <p:spPr bwMode="auto">
          <a:xfrm rot="-672914">
            <a:off x="3244850" y="3294063"/>
            <a:ext cx="936625" cy="1582737"/>
          </a:xfrm>
          <a:prstGeom prst="ellipse">
            <a:avLst/>
          </a:prstGeom>
          <a:gradFill rotWithShape="1">
            <a:gsLst>
              <a:gs pos="0">
                <a:srgbClr val="FF0000"/>
              </a:gs>
              <a:gs pos="100000">
                <a:srgbClr val="920000"/>
              </a:gs>
            </a:gsLst>
            <a:path path="rect">
              <a:fillToRect r="100000" b="100000"/>
            </a:path>
          </a:gradFill>
          <a:ln w="9525">
            <a:solidFill>
              <a:schemeClr val="tx1"/>
            </a:solidFill>
            <a:round/>
            <a:headEnd/>
            <a:tailEnd/>
          </a:ln>
        </p:spPr>
        <p:txBody>
          <a:bodyPr wrap="none" anchor="ctr"/>
          <a:lstStyle/>
          <a:p>
            <a:pPr algn="ctr"/>
            <a:r>
              <a:rPr lang="en-US" sz="7200" b="1">
                <a:solidFill>
                  <a:schemeClr val="accent2"/>
                </a:solidFill>
                <a:latin typeface="Times New Roman" panose="02020603050405020304" pitchFamily="18" charset="0"/>
                <a:cs typeface="Times New Roman" panose="02020603050405020304" pitchFamily="18" charset="0"/>
              </a:rPr>
              <a:t>9</a:t>
            </a:r>
            <a:endParaRPr lang="vi-VN" sz="7200" b="1">
              <a:solidFill>
                <a:schemeClr val="accent2"/>
              </a:solidFill>
              <a:latin typeface="Times New Roman" panose="02020603050405020304" pitchFamily="18" charset="0"/>
              <a:cs typeface="Times New Roman" panose="02020603050405020304" pitchFamily="18" charset="0"/>
            </a:endParaRPr>
          </a:p>
        </p:txBody>
      </p:sp>
      <p:sp>
        <p:nvSpPr>
          <p:cNvPr id="8226" name="Freeform 14"/>
          <p:cNvSpPr>
            <a:spLocks/>
          </p:cNvSpPr>
          <p:nvPr/>
        </p:nvSpPr>
        <p:spPr bwMode="auto">
          <a:xfrm rot="-672914">
            <a:off x="3760788" y="4868863"/>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7" name="AutoShape 15"/>
          <p:cNvSpPr>
            <a:spLocks noChangeArrowheads="1"/>
          </p:cNvSpPr>
          <p:nvPr/>
        </p:nvSpPr>
        <p:spPr bwMode="auto">
          <a:xfrm rot="-672914">
            <a:off x="3779838" y="48672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8" name="Oval 37">
            <a:hlinkClick r:id="" action="ppaction://noaction"/>
          </p:cNvPr>
          <p:cNvSpPr>
            <a:spLocks noChangeArrowheads="1"/>
          </p:cNvSpPr>
          <p:nvPr/>
        </p:nvSpPr>
        <p:spPr bwMode="auto">
          <a:xfrm rot="265461">
            <a:off x="4052888" y="40608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4800" b="1" dirty="0">
                <a:solidFill>
                  <a:schemeClr val="accent2"/>
                </a:solidFill>
                <a:latin typeface="Times New Roman" panose="02020603050405020304" pitchFamily="18" charset="0"/>
                <a:cs typeface="Times New Roman" panose="02020603050405020304" pitchFamily="18" charset="0"/>
              </a:rPr>
              <a:t>12</a:t>
            </a:r>
            <a:endParaRPr lang="vi-VN" sz="4800" b="1" dirty="0">
              <a:solidFill>
                <a:schemeClr val="accent2"/>
              </a:solidFill>
              <a:latin typeface="Times New Roman" panose="02020603050405020304" pitchFamily="18" charset="0"/>
              <a:cs typeface="Times New Roman" panose="02020603050405020304" pitchFamily="18" charset="0"/>
            </a:endParaRPr>
          </a:p>
        </p:txBody>
      </p:sp>
      <p:sp>
        <p:nvSpPr>
          <p:cNvPr id="8229" name="AutoShape 39"/>
          <p:cNvSpPr>
            <a:spLocks noChangeArrowheads="1"/>
          </p:cNvSpPr>
          <p:nvPr/>
        </p:nvSpPr>
        <p:spPr bwMode="auto">
          <a:xfrm rot="265461">
            <a:off x="4343400" y="563721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38" name="Oval 37">
            <a:hlinkClick r:id="" action="ppaction://noaction"/>
          </p:cNvPr>
          <p:cNvSpPr>
            <a:spLocks noChangeArrowheads="1"/>
          </p:cNvSpPr>
          <p:nvPr/>
        </p:nvSpPr>
        <p:spPr bwMode="auto">
          <a:xfrm rot="1692273">
            <a:off x="6676477" y="2854587"/>
            <a:ext cx="853501" cy="1521103"/>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sz="6600" b="1" dirty="0">
                <a:solidFill>
                  <a:srgbClr val="FFFF00"/>
                </a:solidFill>
                <a:latin typeface="Times New Roman" panose="02020603050405020304" pitchFamily="18" charset="0"/>
                <a:cs typeface="Times New Roman" panose="02020603050405020304" pitchFamily="18" charset="0"/>
              </a:rPr>
              <a:t>13</a:t>
            </a:r>
            <a:endParaRPr lang="vi-VN" sz="6600" b="1" dirty="0">
              <a:solidFill>
                <a:srgbClr val="FFFF00"/>
              </a:solidFill>
              <a:latin typeface="Times New Roman" panose="02020603050405020304" pitchFamily="18" charset="0"/>
              <a:cs typeface="Times New Roman" panose="02020603050405020304" pitchFamily="18" charset="0"/>
            </a:endParaRPr>
          </a:p>
        </p:txBody>
      </p:sp>
      <p:sp>
        <p:nvSpPr>
          <p:cNvPr id="39" name="AutoShape 39"/>
          <p:cNvSpPr>
            <a:spLocks noChangeArrowheads="1"/>
          </p:cNvSpPr>
          <p:nvPr/>
        </p:nvSpPr>
        <p:spPr bwMode="auto">
          <a:xfrm rot="265461">
            <a:off x="6637513" y="419625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0" name="Freeform 42"/>
          <p:cNvSpPr>
            <a:spLocks/>
          </p:cNvSpPr>
          <p:nvPr/>
        </p:nvSpPr>
        <p:spPr bwMode="auto">
          <a:xfrm rot="632288">
            <a:off x="5293060" y="4206104"/>
            <a:ext cx="1224879" cy="299842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1" name="Oval 53">
            <a:hlinkClick r:id="" action="ppaction://noaction"/>
          </p:cNvPr>
          <p:cNvSpPr>
            <a:spLocks noChangeArrowheads="1"/>
          </p:cNvSpPr>
          <p:nvPr/>
        </p:nvSpPr>
        <p:spPr bwMode="auto">
          <a:xfrm rot="20389942">
            <a:off x="1609497" y="2266724"/>
            <a:ext cx="936625" cy="1582737"/>
          </a:xfrm>
          <a:prstGeom prst="ellipse">
            <a:avLst/>
          </a:prstGeom>
          <a:solidFill>
            <a:srgbClr val="000099"/>
          </a:solidFill>
          <a:ln w="9525">
            <a:solidFill>
              <a:schemeClr val="tx1"/>
            </a:solidFill>
            <a:round/>
            <a:headEnd/>
            <a:tailEnd/>
          </a:ln>
        </p:spPr>
        <p:txBody>
          <a:bodyPr wrap="none" anchor="ctr"/>
          <a:lstStyle/>
          <a:p>
            <a:pPr algn="ctr"/>
            <a:r>
              <a:rPr lang="en-US" sz="7200" b="1" dirty="0">
                <a:solidFill>
                  <a:srgbClr val="FFFF00"/>
                </a:solidFill>
                <a:latin typeface="Times New Roman" panose="02020603050405020304" pitchFamily="18" charset="0"/>
                <a:cs typeface="Times New Roman" panose="02020603050405020304" pitchFamily="18" charset="0"/>
              </a:rPr>
              <a:t>14</a:t>
            </a:r>
            <a:endParaRPr lang="vi-VN" sz="7200" b="1" dirty="0">
              <a:solidFill>
                <a:srgbClr val="FFFF00"/>
              </a:solidFill>
              <a:latin typeface="Times New Roman" panose="02020603050405020304" pitchFamily="18" charset="0"/>
              <a:cs typeface="Times New Roman" panose="02020603050405020304" pitchFamily="18" charset="0"/>
            </a:endParaRPr>
          </a:p>
        </p:txBody>
      </p:sp>
      <p:sp>
        <p:nvSpPr>
          <p:cNvPr id="42" name="Freeform 54"/>
          <p:cNvSpPr>
            <a:spLocks/>
          </p:cNvSpPr>
          <p:nvPr/>
        </p:nvSpPr>
        <p:spPr bwMode="auto">
          <a:xfrm rot="19295598">
            <a:off x="2972835" y="36496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3" name="AutoShape 55"/>
          <p:cNvSpPr>
            <a:spLocks noChangeArrowheads="1"/>
          </p:cNvSpPr>
          <p:nvPr/>
        </p:nvSpPr>
        <p:spPr bwMode="auto">
          <a:xfrm rot="19295598">
            <a:off x="2261234" y="36845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4" name="Oval 49">
            <a:hlinkClick r:id="" action="ppaction://noaction"/>
          </p:cNvPr>
          <p:cNvSpPr>
            <a:spLocks noChangeArrowheads="1"/>
          </p:cNvSpPr>
          <p:nvPr/>
        </p:nvSpPr>
        <p:spPr bwMode="auto">
          <a:xfrm rot="18865385">
            <a:off x="1794261" y="3644835"/>
            <a:ext cx="936625" cy="1582737"/>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rgbClr val="FF0000"/>
                </a:solidFill>
                <a:latin typeface="Times New Roman" panose="02020603050405020304" pitchFamily="18" charset="0"/>
                <a:cs typeface="Times New Roman" panose="02020603050405020304" pitchFamily="18" charset="0"/>
              </a:rPr>
              <a:t>15</a:t>
            </a:r>
            <a:endParaRPr lang="vi-VN" sz="7200" b="1" dirty="0">
              <a:solidFill>
                <a:srgbClr val="FF0000"/>
              </a:solidFill>
              <a:latin typeface="Times New Roman" panose="02020603050405020304" pitchFamily="18" charset="0"/>
              <a:cs typeface="Times New Roman" panose="02020603050405020304" pitchFamily="18" charset="0"/>
            </a:endParaRPr>
          </a:p>
        </p:txBody>
      </p:sp>
      <p:sp>
        <p:nvSpPr>
          <p:cNvPr id="45" name="AutoShape 55"/>
          <p:cNvSpPr>
            <a:spLocks noChangeArrowheads="1"/>
          </p:cNvSpPr>
          <p:nvPr/>
        </p:nvSpPr>
        <p:spPr bwMode="auto">
          <a:xfrm rot="-1165290">
            <a:off x="2871752" y="4818476"/>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6" name="Oval 45">
            <a:hlinkClick r:id="" action="ppaction://noaction"/>
          </p:cNvPr>
          <p:cNvSpPr>
            <a:spLocks noChangeArrowheads="1"/>
          </p:cNvSpPr>
          <p:nvPr/>
        </p:nvSpPr>
        <p:spPr bwMode="auto">
          <a:xfrm rot="1287110">
            <a:off x="6858000" y="1219200"/>
            <a:ext cx="936625" cy="1582738"/>
          </a:xfrm>
          <a:prstGeom prst="ellipse">
            <a:avLst/>
          </a:prstGeom>
          <a:blipFill>
            <a:blip r:embed="rId9"/>
            <a:tile tx="0" ty="0" sx="100000" sy="100000" flip="none" algn="tl"/>
          </a:blipFill>
          <a:ln w="9525">
            <a:solidFill>
              <a:schemeClr val="tx1"/>
            </a:solidFill>
            <a:round/>
            <a:headEnd/>
            <a:tailEnd/>
          </a:ln>
        </p:spPr>
        <p:txBody>
          <a:bodyPr wrap="none" anchor="ctr"/>
          <a:lstStyle/>
          <a:p>
            <a:pPr algn="ctr"/>
            <a:r>
              <a:rPr lang="en-US" sz="7200" b="1" dirty="0">
                <a:solidFill>
                  <a:srgbClr val="C00000"/>
                </a:solidFill>
                <a:latin typeface="Times New Roman" panose="02020603050405020304" pitchFamily="18" charset="0"/>
                <a:cs typeface="Times New Roman" panose="02020603050405020304" pitchFamily="18" charset="0"/>
              </a:rPr>
              <a:t>16</a:t>
            </a:r>
            <a:endParaRPr lang="vi-VN" sz="7200" b="1" dirty="0">
              <a:solidFill>
                <a:srgbClr val="C00000"/>
              </a:solidFill>
              <a:latin typeface="Times New Roman" panose="02020603050405020304" pitchFamily="18" charset="0"/>
              <a:cs typeface="Times New Roman" panose="02020603050405020304" pitchFamily="18" charset="0"/>
            </a:endParaRPr>
          </a:p>
        </p:txBody>
      </p:sp>
      <p:sp>
        <p:nvSpPr>
          <p:cNvPr id="47" name="Freeform 10"/>
          <p:cNvSpPr>
            <a:spLocks/>
          </p:cNvSpPr>
          <p:nvPr/>
        </p:nvSpPr>
        <p:spPr bwMode="auto">
          <a:xfrm rot="1198510">
            <a:off x="5741289" y="2532262"/>
            <a:ext cx="468313" cy="46053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8" name="AutoShape 11"/>
          <p:cNvSpPr>
            <a:spLocks noChangeArrowheads="1"/>
          </p:cNvSpPr>
          <p:nvPr/>
        </p:nvSpPr>
        <p:spPr bwMode="auto">
          <a:xfrm rot="1198510">
            <a:off x="6890532" y="268518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9" name="Rectangle 48"/>
          <p:cNvSpPr/>
          <p:nvPr/>
        </p:nvSpPr>
        <p:spPr>
          <a:xfrm>
            <a:off x="-76200" y="-152400"/>
            <a:ext cx="3407562"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rgbClr val="000099"/>
                </a:solidFill>
                <a:latin typeface="Times New Roman" panose="02020603050405020304" pitchFamily="18" charset="0"/>
                <a:cs typeface="Times New Roman" panose="02020603050405020304" pitchFamily="18" charset="0"/>
              </a:rPr>
              <a:t>1. </a:t>
            </a:r>
            <a:r>
              <a:rPr lang="en-US" sz="2800" b="1" dirty="0" err="1">
                <a:solidFill>
                  <a:srgbClr val="000099"/>
                </a:solidFill>
                <a:latin typeface="Times New Roman" panose="02020603050405020304" pitchFamily="18" charset="0"/>
                <a:cs typeface="Times New Roman" panose="02020603050405020304" pitchFamily="18" charset="0"/>
              </a:rPr>
              <a:t>Ôn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luyện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tập</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đọc</a:t>
            </a:r>
            <a:endParaRPr lang="en-US" sz="2800" b="1" dirty="0">
              <a:solidFill>
                <a:srgbClr val="000099"/>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98713" y="457200"/>
            <a:ext cx="9010651" cy="59055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a:ln>
                  <a:noFill/>
                </a:ln>
                <a:solidFill>
                  <a:schemeClr val="tx1">
                    <a:tint val="75000"/>
                  </a:schemeClr>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Học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sinh</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đọc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bài</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tập</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đọc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Giọng</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cs typeface="Times New Roman" panose="02020603050405020304" pitchFamily="18" charset="0"/>
              </a:rPr>
              <a:t>quê</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cs typeface="Times New Roman" panose="02020603050405020304" pitchFamily="18" charset="0"/>
              </a:rPr>
              <a:t>hương</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trang</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76-77.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Trả</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lời</a:t>
            </a:r>
            <a:r>
              <a:rPr lang="en-US" sz="3600" dirty="0">
                <a:solidFill>
                  <a:srgbClr val="FF0000"/>
                </a:solidFill>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câu</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hỏi</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sau</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endParaRPr kumimoji="0" lang="en-US" sz="3600" b="0" i="0" u="none" strike="noStrike" kern="120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endParaRPr>
          </a:p>
          <a:p>
            <a:pPr lvl="0">
              <a:spcBef>
                <a:spcPct val="20000"/>
              </a:spcBef>
            </a:pPr>
            <a:r>
              <a:rPr kumimoji="0" lang="vi-VN" sz="3600" b="0" i="0" u="none" strike="noStrike" kern="120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1</a:t>
            </a:r>
            <a:r>
              <a:rPr kumimoji="0" lang="vi-VN" sz="36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Vì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Thuyên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2.</a:t>
            </a:r>
            <a:r>
              <a:rPr kumimoji="0" lang="en-US" sz="36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Những</a:t>
            </a:r>
            <a:r>
              <a:rPr kumimoji="0" lang="en-US" sz="3600" b="0"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chi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tiết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nào</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nói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lên</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tình</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cảm</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tha</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thiết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nhân</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vật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đối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với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quê</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hương</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33349" y="304800"/>
            <a:ext cx="8858251" cy="5905500"/>
          </a:xfrm>
          <a:prstGeom prst="rect">
            <a:avLst/>
          </a:prstGeom>
        </p:spPr>
        <p:txBody>
          <a:bodyPr vert="horz" lIns="91440" tIns="45720" rIns="91440" bIns="45720" rtlCol="0">
            <a:noAutofit/>
          </a:bodyPr>
          <a:lstStyle/>
          <a:p>
            <a:pPr lvl="0">
              <a:spcBef>
                <a:spcPct val="20000"/>
              </a:spcBef>
            </a:pPr>
            <a:endParaRPr kumimoji="0" lang="en-US"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endParaRPr>
          </a:p>
          <a:p>
            <a:pPr marL="514350" lvl="0" indent="-514350">
              <a:spcBef>
                <a:spcPct val="20000"/>
              </a:spcBef>
              <a:buAutoNum type="arabicPeriod"/>
            </a:pPr>
            <a:r>
              <a:rPr lang="en-US" sz="3200" dirty="0" smtClean="0">
                <a:latin typeface="Times New Roman" panose="02020603050405020304" pitchFamily="18" charset="0"/>
                <a:cs typeface="Times New Roman" panose="02020603050405020304" pitchFamily="18" charset="0"/>
              </a:rPr>
              <a:t>Anh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nhớ</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quê</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miền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Trung</a:t>
            </a:r>
            <a:r>
              <a:rPr lang="en-US" sz="3200" dirty="0" smtClean="0">
                <a:latin typeface="Times New Roman" panose="02020603050405020304" pitchFamily="18" charset="0"/>
                <a:cs typeface="Times New Roman" panose="02020603050405020304" pitchFamily="18" charset="0"/>
              </a:rPr>
              <a:t>.</a:t>
            </a:r>
          </a:p>
          <a:p>
            <a:pPr lvl="0">
              <a:spcBef>
                <a:spcPct val="20000"/>
              </a:spcBef>
            </a:pPr>
            <a:endPar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lang="en-US" sz="3200" dirty="0">
                <a:latin typeface="Times New Roman" panose="02020603050405020304" pitchFamily="18" charset="0"/>
                <a:cs typeface="Times New Roman" panose="02020603050405020304" pitchFamily="18" charset="0"/>
              </a:rPr>
              <a:t>2</a:t>
            </a:r>
            <a:r>
              <a:rPr kumimoji="0" lang="vi-VN"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a:t>
            </a:r>
            <a:r>
              <a:rPr kumimoji="0" lang="en-US"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Những</a:t>
            </a:r>
            <a:r>
              <a:rPr kumimoji="0" lang="en-US" sz="3200" b="0"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chi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tiết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nói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tình</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cảm</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tha</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thiết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của</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các</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nhân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vật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đối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với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quê</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hương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là</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Người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trẻ</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tuổi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lẳng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lặng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cúi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đầu</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đôi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môi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mím</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chặt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lộ</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vẻ</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đau</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thương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Thuyên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và</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Đồng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yên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lặng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nhìn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rớm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lệ</a:t>
            </a:r>
            <a:r>
              <a:rPr lang="en-US" sz="3200" dirty="0">
                <a:latin typeface="Times New Roman" panose="02020603050405020304" pitchFamily="18" charset="0"/>
                <a:cs typeface="Times New Roman" panose="02020603050405020304" pitchFamily="18" charset="0"/>
              </a:rPr>
              <a:t>.</a:t>
            </a:r>
            <a:endPar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36513" y="619125"/>
            <a:ext cx="9010651" cy="5905500"/>
          </a:xfrm>
        </p:spPr>
        <p:txBody>
          <a:bodyPr>
            <a:noAutofit/>
          </a:bodyPr>
          <a:lstStyle/>
          <a:p>
            <a:pPr algn="just" eaLnBrk="1" hangingPunct="1">
              <a:buFontTx/>
              <a:buNone/>
            </a:pPr>
            <a:r>
              <a:rPr lang="en-US" sz="3600" dirty="0">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sinh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bài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tập</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gửi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trang</a:t>
            </a:r>
            <a:r>
              <a:rPr lang="en-US" sz="3600" dirty="0">
                <a:solidFill>
                  <a:srgbClr val="FF0000"/>
                </a:solidFill>
                <a:latin typeface="Times New Roman" panose="02020603050405020304" pitchFamily="18" charset="0"/>
                <a:cs typeface="Times New Roman" panose="02020603050405020304" pitchFamily="18" charset="0"/>
              </a:rPr>
              <a:t>  81-82. </a:t>
            </a:r>
            <a:r>
              <a:rPr lang="en-US" sz="3600" dirty="0" err="1">
                <a:solidFill>
                  <a:srgbClr val="FF0000"/>
                </a:solidFill>
                <a:latin typeface="Times New Roman" panose="02020603050405020304" pitchFamily="18" charset="0"/>
                <a:cs typeface="Times New Roman" panose="02020603050405020304" pitchFamily="18" charset="0"/>
              </a:rPr>
              <a:t>Trả</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lời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câu</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hỏi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sau</a:t>
            </a:r>
            <a:r>
              <a:rPr lang="en-US" sz="3600" dirty="0">
                <a:solidFill>
                  <a:srgbClr val="FF0000"/>
                </a:solidFill>
                <a:latin typeface="Times New Roman" panose="02020603050405020304" pitchFamily="18" charset="0"/>
                <a:cs typeface="Times New Roman" panose="02020603050405020304" pitchFamily="18" charset="0"/>
              </a:rPr>
              <a:t>:</a:t>
            </a:r>
          </a:p>
          <a:p>
            <a:pPr eaLnBrk="1" hangingPunct="1">
              <a:buFontTx/>
              <a:buNone/>
            </a:pPr>
            <a:r>
              <a:rPr lang="en-US" sz="3600" dirty="0">
                <a:latin typeface="Times New Roman" panose="02020603050405020304" pitchFamily="18" charset="0"/>
                <a:cs typeface="Times New Roman" panose="02020603050405020304" pitchFamily="18" charset="0"/>
              </a:rPr>
              <a:t>	1.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p>
          <a:p>
            <a:pPr eaLnBrk="1" hangingPunct="1">
              <a:buFontTx/>
              <a:buNone/>
            </a:pPr>
            <a:r>
              <a:rPr lang="en-US" sz="3600" dirty="0">
                <a:latin typeface="Times New Roman" panose="02020603050405020304" pitchFamily="18" charset="0"/>
                <a:cs typeface="Times New Roman" panose="02020603050405020304" pitchFamily="18" charset="0"/>
              </a:rPr>
              <a:t>	2.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thăm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p>
          <a:p>
            <a:pPr eaLnBrk="1" hangingPunct="1">
              <a:buFontTx/>
              <a:buNone/>
            </a:pP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	3.</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Đoạn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a:t>
            </a:r>
          </a:p>
          <a:p>
            <a:pPr eaLnBrk="1" hangingPunct="1">
              <a:buFontTx/>
              <a:buNone/>
            </a:pPr>
            <a:r>
              <a:rPr lang="vi-VN" sz="3600" dirty="0">
                <a:solidFill>
                  <a:srgbClr val="000066"/>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0" y="762000"/>
            <a:ext cx="8974138" cy="5257800"/>
          </a:xfrm>
        </p:spPr>
        <p:txBody>
          <a:bodyPr>
            <a:noAutofit/>
          </a:bodyPr>
          <a:lstStyle/>
          <a:p>
            <a:pPr algn="just" eaLnBrk="1" hangingPunct="1">
              <a:buFontTx/>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Hải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Phòng</a:t>
            </a:r>
            <a:r>
              <a:rPr lang="en-US" b="1" i="1" dirty="0">
                <a:latin typeface="Times New Roman" panose="02020603050405020304" pitchFamily="18" charset="0"/>
                <a:cs typeface="Times New Roman" panose="02020603050405020304" pitchFamily="18" charset="0"/>
              </a:rPr>
              <a:t> , </a:t>
            </a:r>
            <a:r>
              <a:rPr lang="en-US" b="1" i="1" dirty="0" err="1">
                <a:latin typeface="Times New Roman" panose="02020603050405020304" pitchFamily="18" charset="0"/>
                <a:cs typeface="Times New Roman" panose="02020603050405020304" pitchFamily="18" charset="0"/>
              </a:rPr>
              <a:t>ngày</a:t>
            </a:r>
            <a:r>
              <a:rPr lang="en-US" b="1" i="1" dirty="0">
                <a:latin typeface="Times New Roman" panose="02020603050405020304" pitchFamily="18" charset="0"/>
                <a:cs typeface="Times New Roman" panose="02020603050405020304" pitchFamily="18" charset="0"/>
              </a:rPr>
              <a:t> 6 </a:t>
            </a:r>
            <a:r>
              <a:rPr lang="en-US" b="1" i="1" dirty="0" err="1">
                <a:latin typeface="Times New Roman" panose="02020603050405020304" pitchFamily="18" charset="0"/>
                <a:cs typeface="Times New Roman" panose="02020603050405020304" pitchFamily="18" charset="0"/>
              </a:rPr>
              <a:t>tháng</a:t>
            </a:r>
            <a:r>
              <a:rPr lang="en-US" b="1" i="1" dirty="0">
                <a:latin typeface="Times New Roman" panose="02020603050405020304" pitchFamily="18" charset="0"/>
                <a:cs typeface="Times New Roman" panose="02020603050405020304" pitchFamily="18" charset="0"/>
              </a:rPr>
              <a:t> 11 </a:t>
            </a:r>
            <a:r>
              <a:rPr lang="en-US" b="1" i="1" dirty="0" err="1">
                <a:latin typeface="Times New Roman" panose="02020603050405020304" pitchFamily="18" charset="0"/>
                <a:cs typeface="Times New Roman" panose="02020603050405020304" pitchFamily="18" charset="0"/>
              </a:rPr>
              <a:t>năm</a:t>
            </a:r>
            <a:r>
              <a:rPr lang="en-US" b="1" i="1" dirty="0">
                <a:latin typeface="Times New Roman" panose="02020603050405020304" pitchFamily="18" charset="0"/>
                <a:cs typeface="Times New Roman" panose="02020603050405020304" pitchFamily="18" charset="0"/>
              </a:rPr>
              <a:t> 2003.</a:t>
            </a:r>
          </a:p>
          <a:p>
            <a:pPr marL="61913" indent="-61913" algn="just" eaLnBrk="1" hangingPunct="1">
              <a:spcBef>
                <a:spcPts val="0"/>
              </a:spcBef>
              <a:buFontTx/>
              <a:buNone/>
            </a:pP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ạ?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10,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trăng</a:t>
            </a:r>
            <a:r>
              <a:rPr lang="en-US" dirty="0">
                <a:latin typeface="Times New Roman" panose="02020603050405020304" pitchFamily="18" charset="0"/>
                <a:cs typeface="Times New Roman" panose="02020603050405020304" pitchFamily="18" charset="0"/>
              </a:rPr>
              <a:t>. </a:t>
            </a:r>
          </a:p>
          <a:p>
            <a:pPr algn="just" eaLnBrk="1" hangingPunct="1">
              <a:spcBef>
                <a:spcPts val="0"/>
              </a:spcBef>
              <a:buFontTx/>
              <a:buNone/>
            </a:pPr>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3</a:t>
            </a:r>
            <a:r>
              <a:rPr lang="vi-VN"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rất</a:t>
            </a:r>
            <a:endParaRPr lang="en-US" dirty="0">
              <a:latin typeface="Times New Roman" panose="02020603050405020304" pitchFamily="18" charset="0"/>
              <a:cs typeface="Times New Roman" panose="02020603050405020304" pitchFamily="18" charset="0"/>
            </a:endParaRPr>
          </a:p>
          <a:p>
            <a:pPr algn="just" eaLnBrk="1" hangingPunct="1">
              <a:spcBef>
                <a:spcPts val="0"/>
              </a:spcBef>
              <a:buFontTx/>
              <a:buNone/>
            </a:pPr>
            <a:r>
              <a:rPr lang="en-US" dirty="0" err="1" smtClean="0">
                <a:latin typeface="Times New Roman" panose="02020603050405020304" pitchFamily="18" charset="0"/>
                <a:cs typeface="Times New Roman" panose="02020603050405020304" pitchFamily="18" charset="0"/>
              </a:rPr>
              <a:t>yêu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algn="just" eaLnBrk="1" hangingPunct="1">
              <a:buFontTx/>
              <a:buNone/>
            </a:pPr>
            <a:r>
              <a:rPr lang="vi-VN"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52400" y="619125"/>
            <a:ext cx="8821738" cy="5905500"/>
          </a:xfrm>
        </p:spPr>
        <p:txBody>
          <a:bodyPr>
            <a:normAutofit/>
          </a:bodyPr>
          <a:lstStyle/>
          <a:p>
            <a:pPr algn="just" eaLnBrk="1" hangingPunct="1">
              <a:buFontTx/>
              <a:buNone/>
            </a:pPr>
            <a:r>
              <a:rPr lang="en-US" dirty="0">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đọc</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bài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tập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đọc</a:t>
            </a:r>
            <a:r>
              <a:rPr lang="en-US" dirty="0">
                <a:solidFill>
                  <a:srgbClr val="FF0000"/>
                </a:solidFill>
                <a:latin typeface="Times New Roman" panose="02020603050405020304" pitchFamily="18" charset="0"/>
                <a:cs typeface="Times New Roman" panose="02020603050405020304" pitchFamily="18" charset="0"/>
              </a:rPr>
              <a:t> “ </a:t>
            </a:r>
            <a:r>
              <a:rPr lang="en-US" dirty="0" err="1">
                <a:solidFill>
                  <a:srgbClr val="FF0000"/>
                </a:solidFill>
                <a:latin typeface="Times New Roman" panose="02020603050405020304" pitchFamily="18" charset="0"/>
                <a:cs typeface="Times New Roman" panose="02020603050405020304" pitchFamily="18" charset="0"/>
              </a:rPr>
              <a:t>Vẽ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quê</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hương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trang</a:t>
            </a: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88-89</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Trả</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lời</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các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hỏi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sau</a:t>
            </a:r>
            <a:r>
              <a:rPr lang="en-US" dirty="0">
                <a:solidFill>
                  <a:srgbClr val="FF0000"/>
                </a:solidFill>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1</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p>
          <a:p>
            <a:pPr eaLnBrk="1" hangingPunct="1">
              <a:buFontTx/>
              <a:buNone/>
            </a:pPr>
            <a:r>
              <a:rPr lang="vi-V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vi-VN"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vi-VN"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 </a:t>
            </a:r>
            <a:endParaRPr lang="vi-VN" dirty="0">
              <a:latin typeface="Times New Roman" panose="02020603050405020304" pitchFamily="18" charset="0"/>
              <a:cs typeface="Times New Roman" panose="02020603050405020304" pitchFamily="18" charset="0"/>
            </a:endParaRPr>
          </a:p>
          <a:p>
            <a:pPr algn="just" eaLnBrk="1" hangingPunct="1">
              <a:buFontTx/>
              <a:buNone/>
            </a:pPr>
            <a:r>
              <a:rPr lang="vi-V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giỏi</a:t>
            </a:r>
            <a:r>
              <a:rPr lang="en-US" dirty="0">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421</Words>
  <Application>Microsoft Office PowerPoint</Application>
  <PresentationFormat>On-screen Show (4:3)</PresentationFormat>
  <Paragraphs>111</Paragraphs>
  <Slides>17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SimSun</vt:lpstr>
      <vt:lpstr>Arial</vt:lpstr>
      <vt:lpstr>Calibri</vt:lpstr>
      <vt:lpstr>HP001 4 hàng</vt:lpstr>
      <vt:lpstr>Tahoma</vt:lpstr>
      <vt:lpstr>Times New Roman</vt:lpstr>
      <vt:lpstr>Wingdings</vt: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AutoBVT</cp:lastModifiedBy>
  <cp:revision>69</cp:revision>
  <dcterms:created xsi:type="dcterms:W3CDTF">2012-11-26T07:18:10Z</dcterms:created>
  <dcterms:modified xsi:type="dcterms:W3CDTF">2022-01-02T16:08:35Z</dcterms:modified>
</cp:coreProperties>
</file>