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03" r:id="rId2"/>
    <p:sldId id="307" r:id="rId3"/>
    <p:sldId id="259" r:id="rId4"/>
    <p:sldId id="256" r:id="rId5"/>
    <p:sldId id="261" r:id="rId6"/>
    <p:sldId id="262" r:id="rId7"/>
    <p:sldId id="263" r:id="rId8"/>
    <p:sldId id="267" r:id="rId9"/>
    <p:sldId id="268" r:id="rId10"/>
    <p:sldId id="299" r:id="rId11"/>
    <p:sldId id="296" r:id="rId12"/>
    <p:sldId id="306" r:id="rId13"/>
    <p:sldId id="309" r:id="rId14"/>
    <p:sldId id="310" r:id="rId15"/>
    <p:sldId id="311" r:id="rId16"/>
    <p:sldId id="30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FF66"/>
    <a:srgbClr val="00FF99"/>
    <a:srgbClr val="FFFF00"/>
    <a:srgbClr val="FF00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ơi giữ chỗ cho Đầu trang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Nơi giữ chỗ cho Ngày tháng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671FD4-E6C8-4400-A9A8-A2274F4F37C3}" type="datetimeFigureOut">
              <a:rPr lang="en-US" smtClean="0"/>
              <a:t>1/2/2022</a:t>
            </a:fld>
            <a:endParaRPr lang="en-US"/>
          </a:p>
        </p:txBody>
      </p:sp>
      <p:sp>
        <p:nvSpPr>
          <p:cNvPr id="4" name="Nơi giữ chỗ cho Hình ảnh của Bản chiế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ơi giữ chỗ cho Ghi chú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6" name="Nơi giữ chỗ cho Chân trang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Nơi giữ chỗ cho Số hiệu Bản chiế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7E2A9B-B27E-4AFC-99F7-7F64319F4B53}" type="slidenum">
              <a:rPr lang="en-US" smtClean="0"/>
              <a:t>‹#›</a:t>
            </a:fld>
            <a:endParaRPr lang="en-US"/>
          </a:p>
        </p:txBody>
      </p:sp>
    </p:spTree>
    <p:extLst>
      <p:ext uri="{BB962C8B-B14F-4D97-AF65-F5344CB8AC3E}">
        <p14:creationId xmlns:p14="http://schemas.microsoft.com/office/powerpoint/2010/main" val="1522905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a:t>C</a:t>
            </a:r>
          </a:p>
        </p:txBody>
      </p:sp>
      <p:sp>
        <p:nvSpPr>
          <p:cNvPr id="22531" name="Rectangle 7"/>
          <p:cNvSpPr>
            <a:spLocks noGrp="1" noChangeArrowheads="1"/>
          </p:cNvSpPr>
          <p:nvPr>
            <p:ph type="sldNum" sz="quarter" idx="5"/>
          </p:nvPr>
        </p:nvSpPr>
        <p:spPr bwMode="auto">
          <a:noFill/>
          <a:ln>
            <a:miter lim="800000"/>
            <a:headEnd/>
            <a:tailEnd/>
          </a:ln>
        </p:spPr>
        <p:txBody>
          <a:bodyPr/>
          <a:lstStyle/>
          <a:p>
            <a:fld id="{A127F984-A9C5-4A59-A9C8-1C4AABBB97D6}" type="slidenum">
              <a:rPr lang="en-US" altLang="vi-VN"/>
              <a:pPr/>
              <a:t>1</a:t>
            </a:fld>
            <a:endParaRPr lang="en-US" altLang="vi-VN"/>
          </a:p>
        </p:txBody>
      </p:sp>
      <p:sp>
        <p:nvSpPr>
          <p:cNvPr id="2253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vi-VN" altLang="vi-VN">
              <a:latin typeface="Calibri" pitchFamily="34" charset="0"/>
            </a:endParaRPr>
          </a:p>
        </p:txBody>
      </p:sp>
    </p:spTree>
    <p:extLst>
      <p:ext uri="{BB962C8B-B14F-4D97-AF65-F5344CB8AC3E}">
        <p14:creationId xmlns:p14="http://schemas.microsoft.com/office/powerpoint/2010/main" val="1861459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437787-ABDE-4B58-801A-A862F3F1E997}" type="datetimeFigureOut">
              <a:rPr lang="en-US" smtClean="0"/>
              <a:pPr/>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437787-ABDE-4B58-801A-A862F3F1E997}" type="datetimeFigureOut">
              <a:rPr lang="en-US" smtClean="0"/>
              <a:pPr/>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437787-ABDE-4B58-801A-A862F3F1E997}" type="datetimeFigureOut">
              <a:rPr lang="en-US" smtClean="0"/>
              <a:pPr/>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437787-ABDE-4B58-801A-A862F3F1E997}" type="datetimeFigureOut">
              <a:rPr lang="en-US" smtClean="0"/>
              <a:pPr/>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437787-ABDE-4B58-801A-A862F3F1E997}" type="datetimeFigureOut">
              <a:rPr lang="en-US" smtClean="0"/>
              <a:pPr/>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437787-ABDE-4B58-801A-A862F3F1E997}" type="datetimeFigureOut">
              <a:rPr lang="en-US" smtClean="0"/>
              <a:pPr/>
              <a:t>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437787-ABDE-4B58-801A-A862F3F1E997}" type="datetimeFigureOut">
              <a:rPr lang="en-US" smtClean="0"/>
              <a:pPr/>
              <a:t>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437787-ABDE-4B58-801A-A862F3F1E997}" type="datetimeFigureOut">
              <a:rPr lang="en-US" smtClean="0"/>
              <a:pPr/>
              <a:t>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437787-ABDE-4B58-801A-A862F3F1E997}" type="datetimeFigureOut">
              <a:rPr lang="en-US" smtClean="0"/>
              <a:pPr/>
              <a:t>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pPr/>
              <a:t>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pPr/>
              <a:t>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BF75EC-5FB0-4C25-81A6-F0B9D78A3D8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437787-ABDE-4B58-801A-A862F3F1E997}" type="datetimeFigureOut">
              <a:rPr lang="en-US" smtClean="0"/>
              <a:pPr/>
              <a:t>1/2/2022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BF75EC-5FB0-4C25-81A6-F0B9D78A3D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gif"/><Relationship Id="rId3" Type="http://schemas.openxmlformats.org/officeDocument/2006/relationships/audio" Target="file:///C:\Users\My%20PC\Downloads\dung-1.mp3" TargetMode="External"/><Relationship Id="rId7" Type="http://schemas.openxmlformats.org/officeDocument/2006/relationships/image" Target="../media/image2.gif"/><Relationship Id="rId12" Type="http://schemas.openxmlformats.org/officeDocument/2006/relationships/image" Target="../media/image7.png"/><Relationship Id="rId2" Type="http://schemas.openxmlformats.org/officeDocument/2006/relationships/audio" Target="file:///D:\GI&#193;O%20&#193;N%20&amp;%20T&#431;%20LI&#7878;U%20TIN%20H&#7884;C\KH&#7888;I%203\CV%20Hinh%20chu%20nhat\01%20India%20Music.wma" TargetMode="External"/><Relationship Id="rId1" Type="http://schemas.openxmlformats.org/officeDocument/2006/relationships/audio" Target="file:///D:\Dalat\04%20Track%204.wma" TargetMode="External"/><Relationship Id="rId6" Type="http://schemas.openxmlformats.org/officeDocument/2006/relationships/image" Target="../media/image1.jpg"/><Relationship Id="rId11" Type="http://schemas.openxmlformats.org/officeDocument/2006/relationships/image" Target="../media/image6.gif"/><Relationship Id="rId5" Type="http://schemas.openxmlformats.org/officeDocument/2006/relationships/notesSlide" Target="../notesSlides/notesSlide1.xml"/><Relationship Id="rId10" Type="http://schemas.openxmlformats.org/officeDocument/2006/relationships/image" Target="../media/image5.png"/><Relationship Id="rId4" Type="http://schemas.openxmlformats.org/officeDocument/2006/relationships/slideLayout" Target="../slideLayouts/slideLayout1.xml"/><Relationship Id="rId9" Type="http://schemas.openxmlformats.org/officeDocument/2006/relationships/image" Target="../media/image4.gif"/></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8.wmf"/></Relationships>
</file>

<file path=ppt/slides/_rels/slide3.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slide" Target="slide11.xml"/><Relationship Id="rId7" Type="http://schemas.openxmlformats.org/officeDocument/2006/relationships/slide" Target="slide14.xml"/><Relationship Id="rId2" Type="http://schemas.openxmlformats.org/officeDocument/2006/relationships/image" Target="../media/image9.jpeg"/><Relationship Id="rId1" Type="http://schemas.openxmlformats.org/officeDocument/2006/relationships/slideLayout" Target="../slideLayouts/slideLayout7.xml"/><Relationship Id="rId6" Type="http://schemas.openxmlformats.org/officeDocument/2006/relationships/slide" Target="slide8.xml"/><Relationship Id="rId5" Type="http://schemas.openxmlformats.org/officeDocument/2006/relationships/slide" Target="slide4.xml"/><Relationship Id="rId4" Type="http://schemas.openxmlformats.org/officeDocument/2006/relationships/slide" Target="slide6.xml"/><Relationship Id="rId9" Type="http://schemas.openxmlformats.org/officeDocument/2006/relationships/image" Target="../media/image10.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r>
              <a:rPr lang="en-US" altLang="en-US">
                <a:cs typeface="Arial" charset="0"/>
              </a:rPr>
              <a:t>vc</a:t>
            </a:r>
          </a:p>
        </p:txBody>
      </p:sp>
      <p:sp>
        <p:nvSpPr>
          <p:cNvPr id="21507" name="Text Box 2"/>
          <p:cNvSpPr txBox="1">
            <a:spLocks noChangeArrowheads="1"/>
          </p:cNvSpPr>
          <p:nvPr/>
        </p:nvSpPr>
        <p:spPr bwMode="auto">
          <a:xfrm>
            <a:off x="1295400" y="4876800"/>
            <a:ext cx="1219200" cy="366713"/>
          </a:xfrm>
          <a:prstGeom prst="rect">
            <a:avLst/>
          </a:prstGeom>
          <a:noFill/>
          <a:ln w="9525">
            <a:noFill/>
            <a:miter lim="800000"/>
            <a:headEnd/>
            <a:tailEnd/>
          </a:ln>
          <a:effectLst/>
        </p:spPr>
        <p:txBody>
          <a:bodyPr>
            <a:spAutoFit/>
          </a:bodyPr>
          <a:lstStyle/>
          <a:p>
            <a:pPr eaLnBrk="1" hangingPunct="1">
              <a:spcBef>
                <a:spcPct val="50000"/>
              </a:spcBef>
            </a:pPr>
            <a:endParaRPr lang="vi-VN" altLang="vi-VN"/>
          </a:p>
        </p:txBody>
      </p:sp>
      <p:pic>
        <p:nvPicPr>
          <p:cNvPr id="21508" name="Picture 3" descr="butterflies_flowers_md_wht"/>
          <p:cNvPicPr>
            <a:picLocks noChangeAspect="1" noChangeArrowheads="1" noCrop="1"/>
          </p:cNvPicPr>
          <p:nvPr/>
        </p:nvPicPr>
        <p:blipFill>
          <a:blip r:embed="rId7"/>
          <a:srcRect/>
          <a:stretch>
            <a:fillRect/>
          </a:stretch>
        </p:blipFill>
        <p:spPr bwMode="auto">
          <a:xfrm>
            <a:off x="304800" y="5529263"/>
            <a:ext cx="1371600" cy="1328737"/>
          </a:xfrm>
          <a:prstGeom prst="rect">
            <a:avLst/>
          </a:prstGeom>
          <a:noFill/>
          <a:ln w="9525">
            <a:noFill/>
            <a:miter lim="800000"/>
            <a:headEnd/>
            <a:tailEnd/>
          </a:ln>
        </p:spPr>
      </p:pic>
      <p:pic>
        <p:nvPicPr>
          <p:cNvPr id="21510" name="Picture 5" descr="butterflies_flowers_md_wht"/>
          <p:cNvPicPr>
            <a:picLocks noChangeAspect="1" noChangeArrowheads="1" noCrop="1"/>
          </p:cNvPicPr>
          <p:nvPr/>
        </p:nvPicPr>
        <p:blipFill>
          <a:blip r:embed="rId7"/>
          <a:srcRect/>
          <a:stretch>
            <a:fillRect/>
          </a:stretch>
        </p:blipFill>
        <p:spPr bwMode="auto">
          <a:xfrm>
            <a:off x="3886200" y="5486400"/>
            <a:ext cx="1371600" cy="1328738"/>
          </a:xfrm>
          <a:prstGeom prst="rect">
            <a:avLst/>
          </a:prstGeom>
          <a:noFill/>
          <a:ln w="9525">
            <a:noFill/>
            <a:miter lim="800000"/>
            <a:headEnd/>
            <a:tailEnd/>
          </a:ln>
        </p:spPr>
      </p:pic>
      <p:pic>
        <p:nvPicPr>
          <p:cNvPr id="21512" name="Picture 7" descr="butterflies_flowers_md_wht"/>
          <p:cNvPicPr>
            <a:picLocks noChangeAspect="1" noChangeArrowheads="1" noCrop="1"/>
          </p:cNvPicPr>
          <p:nvPr/>
        </p:nvPicPr>
        <p:blipFill>
          <a:blip r:embed="rId7"/>
          <a:srcRect/>
          <a:stretch>
            <a:fillRect/>
          </a:stretch>
        </p:blipFill>
        <p:spPr bwMode="auto">
          <a:xfrm>
            <a:off x="7467600" y="5486400"/>
            <a:ext cx="1371600" cy="1328738"/>
          </a:xfrm>
          <a:prstGeom prst="rect">
            <a:avLst/>
          </a:prstGeom>
          <a:noFill/>
          <a:ln w="9525">
            <a:noFill/>
            <a:miter lim="800000"/>
            <a:headEnd/>
            <a:tailEnd/>
          </a:ln>
        </p:spPr>
      </p:pic>
      <p:pic>
        <p:nvPicPr>
          <p:cNvPr id="21513" name="Picture 11" descr="maple_leaf_brown_falling_sm_clr"/>
          <p:cNvPicPr>
            <a:picLocks noChangeAspect="1" noChangeArrowheads="1" noCrop="1"/>
          </p:cNvPicPr>
          <p:nvPr/>
        </p:nvPicPr>
        <p:blipFill>
          <a:blip r:embed="rId8"/>
          <a:srcRect/>
          <a:stretch>
            <a:fillRect/>
          </a:stretch>
        </p:blipFill>
        <p:spPr bwMode="auto">
          <a:xfrm>
            <a:off x="3505200" y="6019800"/>
            <a:ext cx="498475" cy="533400"/>
          </a:xfrm>
          <a:prstGeom prst="rect">
            <a:avLst/>
          </a:prstGeom>
          <a:noFill/>
          <a:ln w="9525">
            <a:noFill/>
            <a:miter lim="800000"/>
            <a:headEnd/>
            <a:tailEnd/>
          </a:ln>
        </p:spPr>
      </p:pic>
      <p:pic>
        <p:nvPicPr>
          <p:cNvPr id="21514" name="Picture 12" descr="maple_leaf_falling_md_clr"/>
          <p:cNvPicPr>
            <a:picLocks noChangeAspect="1" noChangeArrowheads="1" noCrop="1"/>
          </p:cNvPicPr>
          <p:nvPr/>
        </p:nvPicPr>
        <p:blipFill>
          <a:blip r:embed="rId9"/>
          <a:srcRect/>
          <a:stretch>
            <a:fillRect/>
          </a:stretch>
        </p:blipFill>
        <p:spPr bwMode="auto">
          <a:xfrm rot="2711628">
            <a:off x="5242719" y="5730081"/>
            <a:ext cx="573088" cy="695325"/>
          </a:xfrm>
          <a:prstGeom prst="rect">
            <a:avLst/>
          </a:prstGeom>
          <a:noFill/>
          <a:ln w="9525">
            <a:noFill/>
            <a:miter lim="800000"/>
            <a:headEnd/>
            <a:tailEnd/>
          </a:ln>
        </p:spPr>
      </p:pic>
      <p:pic>
        <p:nvPicPr>
          <p:cNvPr id="21515" name="Picture 13" descr="maple_leaf_falling_md_clr"/>
          <p:cNvPicPr>
            <a:picLocks noChangeAspect="1" noChangeArrowheads="1" noCrop="1"/>
          </p:cNvPicPr>
          <p:nvPr/>
        </p:nvPicPr>
        <p:blipFill>
          <a:blip r:embed="rId9"/>
          <a:srcRect/>
          <a:stretch>
            <a:fillRect/>
          </a:stretch>
        </p:blipFill>
        <p:spPr bwMode="auto">
          <a:xfrm>
            <a:off x="0" y="6172200"/>
            <a:ext cx="685800" cy="685800"/>
          </a:xfrm>
          <a:prstGeom prst="rect">
            <a:avLst/>
          </a:prstGeom>
          <a:noFill/>
          <a:ln w="9525">
            <a:noFill/>
            <a:miter lim="800000"/>
            <a:headEnd/>
            <a:tailEnd/>
          </a:ln>
        </p:spPr>
      </p:pic>
      <p:pic>
        <p:nvPicPr>
          <p:cNvPr id="21516" name="Picture 14" descr="maple_leaf_brown_falling_sm_clr"/>
          <p:cNvPicPr>
            <a:picLocks noChangeAspect="1" noChangeArrowheads="1" noCrop="1"/>
          </p:cNvPicPr>
          <p:nvPr/>
        </p:nvPicPr>
        <p:blipFill>
          <a:blip r:embed="rId8"/>
          <a:srcRect/>
          <a:stretch>
            <a:fillRect/>
          </a:stretch>
        </p:blipFill>
        <p:spPr bwMode="auto">
          <a:xfrm rot="-3248690">
            <a:off x="6877050" y="6296025"/>
            <a:ext cx="542925" cy="581025"/>
          </a:xfrm>
          <a:prstGeom prst="rect">
            <a:avLst/>
          </a:prstGeom>
          <a:noFill/>
          <a:ln w="9525">
            <a:noFill/>
            <a:miter lim="800000"/>
            <a:headEnd/>
            <a:tailEnd/>
          </a:ln>
        </p:spPr>
      </p:pic>
      <p:pic>
        <p:nvPicPr>
          <p:cNvPr id="21517" name="Picture 15" descr="maple_leaf_falling_md_clr"/>
          <p:cNvPicPr>
            <a:picLocks noChangeAspect="1" noChangeArrowheads="1" noCrop="1"/>
          </p:cNvPicPr>
          <p:nvPr/>
        </p:nvPicPr>
        <p:blipFill>
          <a:blip r:embed="rId9"/>
          <a:srcRect/>
          <a:stretch>
            <a:fillRect/>
          </a:stretch>
        </p:blipFill>
        <p:spPr bwMode="auto">
          <a:xfrm rot="2711628">
            <a:off x="1966119" y="6223794"/>
            <a:ext cx="573087" cy="695325"/>
          </a:xfrm>
          <a:prstGeom prst="rect">
            <a:avLst/>
          </a:prstGeom>
          <a:noFill/>
          <a:ln w="9525">
            <a:noFill/>
            <a:miter lim="800000"/>
            <a:headEnd/>
            <a:tailEnd/>
          </a:ln>
        </p:spPr>
      </p:pic>
      <p:pic>
        <p:nvPicPr>
          <p:cNvPr id="31760" name="Picture 16" descr="maple_leaf_falling_md_clr"/>
          <p:cNvPicPr>
            <a:picLocks noChangeAspect="1" noChangeArrowheads="1" noCrop="1"/>
          </p:cNvPicPr>
          <p:nvPr/>
        </p:nvPicPr>
        <p:blipFill>
          <a:blip r:embed="rId9"/>
          <a:srcRect/>
          <a:stretch>
            <a:fillRect/>
          </a:stretch>
        </p:blipFill>
        <p:spPr bwMode="auto">
          <a:xfrm rot="2711628">
            <a:off x="461168" y="4415632"/>
            <a:ext cx="754063" cy="914400"/>
          </a:xfrm>
          <a:prstGeom prst="rect">
            <a:avLst/>
          </a:prstGeom>
          <a:noFill/>
          <a:ln w="9525">
            <a:noFill/>
            <a:miter lim="800000"/>
            <a:headEnd/>
            <a:tailEnd/>
          </a:ln>
        </p:spPr>
      </p:pic>
      <p:pic>
        <p:nvPicPr>
          <p:cNvPr id="31761" name="Picture 17" descr="maple_leaf_brown_falling_sm_clr"/>
          <p:cNvPicPr>
            <a:picLocks noChangeAspect="1" noChangeArrowheads="1" noCrop="1"/>
          </p:cNvPicPr>
          <p:nvPr/>
        </p:nvPicPr>
        <p:blipFill>
          <a:blip r:embed="rId8"/>
          <a:srcRect/>
          <a:stretch>
            <a:fillRect/>
          </a:stretch>
        </p:blipFill>
        <p:spPr bwMode="auto">
          <a:xfrm>
            <a:off x="7985125" y="4419600"/>
            <a:ext cx="784225" cy="838200"/>
          </a:xfrm>
          <a:prstGeom prst="rect">
            <a:avLst/>
          </a:prstGeom>
          <a:noFill/>
          <a:ln w="9525">
            <a:noFill/>
            <a:miter lim="800000"/>
            <a:headEnd/>
            <a:tailEnd/>
          </a:ln>
        </p:spPr>
      </p:pic>
      <p:sp>
        <p:nvSpPr>
          <p:cNvPr id="31766" name="WordArt 22"/>
          <p:cNvSpPr>
            <a:spLocks noChangeArrowheads="1" noChangeShapeType="1" noTextEdit="1"/>
          </p:cNvSpPr>
          <p:nvPr/>
        </p:nvSpPr>
        <p:spPr bwMode="auto">
          <a:xfrm>
            <a:off x="1803400" y="3605213"/>
            <a:ext cx="5638800" cy="1273175"/>
          </a:xfrm>
          <a:prstGeom prst="rect">
            <a:avLst/>
          </a:prstGeom>
        </p:spPr>
        <p:txBody>
          <a:bodyPr wrap="none" fromWordArt="1">
            <a:prstTxWarp prst="textPlain">
              <a:avLst>
                <a:gd name="adj" fmla="val 50736"/>
              </a:avLst>
            </a:prstTxWarp>
          </a:bodyPr>
          <a:lstStyle/>
          <a:p>
            <a:pPr algn="ctr"/>
            <a:endParaRPr lang="en-US" sz="2800" b="1" i="1" kern="10">
              <a:ln w="9525">
                <a:noFill/>
                <a:round/>
                <a:headEnd/>
                <a:tailEnd/>
              </a:ln>
              <a:solidFill>
                <a:srgbClr val="FF0000"/>
              </a:solidFill>
              <a:latin typeface="Arial Unicode MS"/>
              <a:ea typeface="Arial Unicode MS"/>
              <a:cs typeface="Arial Unicode MS"/>
            </a:endParaRPr>
          </a:p>
        </p:txBody>
      </p:sp>
      <p:pic>
        <p:nvPicPr>
          <p:cNvPr id="31770" name="04 Track 4.wma">
            <a:hlinkClick r:id="" action="ppaction://media"/>
          </p:cNvPr>
          <p:cNvPicPr>
            <a:picLocks noRot="1" noChangeAspect="1" noChangeArrowheads="1"/>
          </p:cNvPicPr>
          <p:nvPr>
            <a:audioFile r:link="rId1"/>
          </p:nvPr>
        </p:nvPicPr>
        <p:blipFill>
          <a:blip r:embed="rId10"/>
          <a:srcRect/>
          <a:stretch>
            <a:fillRect/>
          </a:stretch>
        </p:blipFill>
        <p:spPr bwMode="auto">
          <a:xfrm>
            <a:off x="8610600" y="5638800"/>
            <a:ext cx="244475" cy="244475"/>
          </a:xfrm>
          <a:prstGeom prst="rect">
            <a:avLst/>
          </a:prstGeom>
          <a:noFill/>
          <a:ln w="9525">
            <a:noFill/>
            <a:miter lim="800000"/>
            <a:headEnd/>
            <a:tailEnd/>
          </a:ln>
        </p:spPr>
      </p:pic>
      <p:pic>
        <p:nvPicPr>
          <p:cNvPr id="31771" name="01 India Music.wma">
            <a:hlinkClick r:id="" action="ppaction://media"/>
          </p:cNvPr>
          <p:cNvPicPr>
            <a:picLocks noRot="1" noChangeAspect="1" noChangeArrowheads="1"/>
          </p:cNvPicPr>
          <p:nvPr>
            <a:audioFile r:link="rId2"/>
          </p:nvPr>
        </p:nvPicPr>
        <p:blipFill>
          <a:blip r:embed="rId10"/>
          <a:srcRect/>
          <a:stretch>
            <a:fillRect/>
          </a:stretch>
        </p:blipFill>
        <p:spPr bwMode="auto">
          <a:xfrm>
            <a:off x="8610600" y="6096000"/>
            <a:ext cx="244475" cy="244475"/>
          </a:xfrm>
          <a:prstGeom prst="rect">
            <a:avLst/>
          </a:prstGeom>
          <a:noFill/>
          <a:ln w="9525">
            <a:noFill/>
            <a:miter lim="800000"/>
            <a:headEnd/>
            <a:tailEnd/>
          </a:ln>
        </p:spPr>
      </p:pic>
      <p:pic>
        <p:nvPicPr>
          <p:cNvPr id="21524" name="Picture 30" descr="xmaslights"/>
          <p:cNvPicPr>
            <a:picLocks noChangeAspect="1" noChangeArrowheads="1" noCrop="1"/>
          </p:cNvPicPr>
          <p:nvPr/>
        </p:nvPicPr>
        <p:blipFill>
          <a:blip r:embed="rId11"/>
          <a:srcRect/>
          <a:stretch>
            <a:fillRect/>
          </a:stretch>
        </p:blipFill>
        <p:spPr bwMode="auto">
          <a:xfrm rot="-5400000">
            <a:off x="-3200400" y="3200400"/>
            <a:ext cx="6858000" cy="457200"/>
          </a:xfrm>
          <a:prstGeom prst="rect">
            <a:avLst/>
          </a:prstGeom>
          <a:noFill/>
          <a:ln w="9525">
            <a:noFill/>
            <a:miter lim="800000"/>
            <a:headEnd/>
            <a:tailEnd/>
          </a:ln>
        </p:spPr>
      </p:pic>
      <p:pic>
        <p:nvPicPr>
          <p:cNvPr id="21525" name="Picture 31" descr="xmaslights"/>
          <p:cNvPicPr>
            <a:picLocks noChangeAspect="1" noChangeArrowheads="1" noCrop="1"/>
          </p:cNvPicPr>
          <p:nvPr/>
        </p:nvPicPr>
        <p:blipFill>
          <a:blip r:embed="rId11"/>
          <a:srcRect/>
          <a:stretch>
            <a:fillRect/>
          </a:stretch>
        </p:blipFill>
        <p:spPr bwMode="auto">
          <a:xfrm rot="5400000">
            <a:off x="5524500" y="3238500"/>
            <a:ext cx="6858000" cy="381000"/>
          </a:xfrm>
          <a:prstGeom prst="rect">
            <a:avLst/>
          </a:prstGeom>
          <a:noFill/>
          <a:ln w="9525">
            <a:noFill/>
            <a:miter lim="800000"/>
            <a:headEnd/>
            <a:tailEnd/>
          </a:ln>
        </p:spPr>
      </p:pic>
      <p:sp>
        <p:nvSpPr>
          <p:cNvPr id="30" name="WordArt 6"/>
          <p:cNvSpPr>
            <a:spLocks noChangeArrowheads="1" noChangeShapeType="1" noTextEdit="1"/>
          </p:cNvSpPr>
          <p:nvPr/>
        </p:nvSpPr>
        <p:spPr bwMode="auto">
          <a:xfrm>
            <a:off x="692150" y="2293938"/>
            <a:ext cx="8077200" cy="1905000"/>
          </a:xfrm>
          <a:prstGeom prst="rect">
            <a:avLst/>
          </a:prstGeom>
        </p:spPr>
        <p:txBody>
          <a:bodyPr wrap="none" fromWordArt="1">
            <a:prstTxWarp prst="textWave1">
              <a:avLst>
                <a:gd name="adj1" fmla="val 17269"/>
                <a:gd name="adj2" fmla="val 0"/>
              </a:avLst>
            </a:prstTxWarp>
            <a:scene3d>
              <a:camera prst="legacyObliqueBottomLeft"/>
              <a:lightRig rig="legacyHarsh3" dir="t"/>
            </a:scene3d>
            <a:sp3d extrusionH="430200" prstMaterial="legacyMatte">
              <a:extrusionClr>
                <a:srgbClr val="FF6600"/>
              </a:extrusionClr>
            </a:sp3d>
          </a:bodyPr>
          <a:lstStyle/>
          <a:p>
            <a:pPr algn="ctr"/>
            <a:endParaRPr lang="en-US" sz="3600" kern="10">
              <a:ln w="9525">
                <a:round/>
                <a:headEnd/>
                <a:tailEnd/>
              </a:ln>
              <a:gradFill rotWithShape="1">
                <a:gsLst>
                  <a:gs pos="0">
                    <a:srgbClr val="FFE701"/>
                  </a:gs>
                  <a:gs pos="100000">
                    <a:srgbClr val="FE3E02"/>
                  </a:gs>
                </a:gsLst>
                <a:lin ang="5400000" scaled="1"/>
              </a:gradFill>
              <a:latin typeface="Calibri"/>
            </a:endParaRPr>
          </a:p>
        </p:txBody>
      </p:sp>
      <p:sp>
        <p:nvSpPr>
          <p:cNvPr id="27" name="WordArt 4"/>
          <p:cNvSpPr>
            <a:spLocks noChangeArrowheads="1" noChangeShapeType="1" noTextEdit="1"/>
          </p:cNvSpPr>
          <p:nvPr/>
        </p:nvSpPr>
        <p:spPr bwMode="auto">
          <a:xfrm>
            <a:off x="228600" y="1143000"/>
            <a:ext cx="8702675" cy="4038600"/>
          </a:xfrm>
          <a:prstGeom prst="rect">
            <a:avLst/>
          </a:prstGeom>
        </p:spPr>
        <p:txBody>
          <a:bodyPr wrap="none" fromWordArt="1">
            <a:prstTxWarp prst="textWave1">
              <a:avLst>
                <a:gd name="adj1" fmla="val 12500"/>
                <a:gd name="adj2" fmla="val 0"/>
              </a:avLst>
            </a:prstTxWarp>
          </a:bodyPr>
          <a:lstStyle/>
          <a:p>
            <a:pPr algn="ctr"/>
            <a:r>
              <a:rPr lang="en-US" sz="3600" b="1" kern="10" dirty="0" err="1" smtClean="0">
                <a:ln w="9525">
                  <a:solidFill>
                    <a:srgbClr val="FF0000"/>
                  </a:solidFill>
                  <a:round/>
                  <a:headEnd/>
                  <a:tailEnd/>
                </a:ln>
                <a:solidFill>
                  <a:srgbClr val="FF0000"/>
                </a:solidFill>
                <a:effectLst>
                  <a:outerShdw sx="102000" sy="102000" algn="ctr" rotWithShape="0">
                    <a:srgbClr val="000000">
                      <a:alpha val="39998"/>
                    </a:srgbClr>
                  </a:outerShdw>
                </a:effectLst>
                <a:latin typeface="Times New Roman"/>
                <a:cs typeface="Times New Roman"/>
              </a:rPr>
              <a:t>Trường</a:t>
            </a:r>
            <a:r>
              <a:rPr lang="en-US" sz="3600" b="1" kern="10" dirty="0" smtClean="0">
                <a:ln w="9525">
                  <a:solidFill>
                    <a:srgbClr val="FF0000"/>
                  </a:solidFill>
                  <a:round/>
                  <a:headEnd/>
                  <a:tailEnd/>
                </a:ln>
                <a:solidFill>
                  <a:srgbClr val="FF0000"/>
                </a:solidFill>
                <a:effectLst>
                  <a:outerShdw sx="102000" sy="102000" algn="ctr" rotWithShape="0">
                    <a:srgbClr val="000000">
                      <a:alpha val="39998"/>
                    </a:srgbClr>
                  </a:outerShdw>
                </a:effectLst>
                <a:latin typeface="Times New Roman"/>
                <a:cs typeface="Times New Roman"/>
              </a:rPr>
              <a:t> </a:t>
            </a:r>
            <a:r>
              <a:rPr lang="en-US" sz="3600" b="1" kern="10" dirty="0" err="1" smtClean="0">
                <a:ln w="9525">
                  <a:solidFill>
                    <a:srgbClr val="FF0000"/>
                  </a:solidFill>
                  <a:round/>
                  <a:headEnd/>
                  <a:tailEnd/>
                </a:ln>
                <a:solidFill>
                  <a:srgbClr val="FF0000"/>
                </a:solidFill>
                <a:effectLst>
                  <a:outerShdw sx="102000" sy="102000" algn="ctr" rotWithShape="0">
                    <a:srgbClr val="000000">
                      <a:alpha val="39998"/>
                    </a:srgbClr>
                  </a:outerShdw>
                </a:effectLst>
                <a:latin typeface="Times New Roman"/>
                <a:cs typeface="Times New Roman"/>
              </a:rPr>
              <a:t>Tiểu</a:t>
            </a:r>
            <a:r>
              <a:rPr lang="en-US" sz="3600" b="1" kern="10" dirty="0" smtClean="0">
                <a:ln w="9525">
                  <a:solidFill>
                    <a:srgbClr val="FF0000"/>
                  </a:solidFill>
                  <a:round/>
                  <a:headEnd/>
                  <a:tailEnd/>
                </a:ln>
                <a:solidFill>
                  <a:srgbClr val="FF0000"/>
                </a:solidFill>
                <a:effectLst>
                  <a:outerShdw sx="102000" sy="102000" algn="ctr" rotWithShape="0">
                    <a:srgbClr val="000000">
                      <a:alpha val="39998"/>
                    </a:srgbClr>
                  </a:outerShdw>
                </a:effectLst>
                <a:latin typeface="Times New Roman"/>
                <a:cs typeface="Times New Roman"/>
              </a:rPr>
              <a:t> </a:t>
            </a:r>
            <a:r>
              <a:rPr lang="en-US" sz="3600" b="1" kern="10" dirty="0" err="1" smtClean="0">
                <a:ln w="9525">
                  <a:solidFill>
                    <a:srgbClr val="FF0000"/>
                  </a:solidFill>
                  <a:round/>
                  <a:headEnd/>
                  <a:tailEnd/>
                </a:ln>
                <a:solidFill>
                  <a:srgbClr val="FF0000"/>
                </a:solidFill>
                <a:effectLst>
                  <a:outerShdw sx="102000" sy="102000" algn="ctr" rotWithShape="0">
                    <a:srgbClr val="000000">
                      <a:alpha val="39998"/>
                    </a:srgbClr>
                  </a:outerShdw>
                </a:effectLst>
                <a:latin typeface="Times New Roman"/>
                <a:cs typeface="Times New Roman"/>
              </a:rPr>
              <a:t>học</a:t>
            </a:r>
            <a:r>
              <a:rPr lang="en-US" sz="3600" b="1" kern="10" dirty="0" smtClean="0">
                <a:ln w="9525">
                  <a:solidFill>
                    <a:srgbClr val="FF0000"/>
                  </a:solidFill>
                  <a:round/>
                  <a:headEnd/>
                  <a:tailEnd/>
                </a:ln>
                <a:solidFill>
                  <a:srgbClr val="FF0000"/>
                </a:solidFill>
                <a:effectLst>
                  <a:outerShdw sx="102000" sy="102000" algn="ctr" rotWithShape="0">
                    <a:srgbClr val="000000">
                      <a:alpha val="39998"/>
                    </a:srgbClr>
                  </a:outerShdw>
                </a:effectLst>
                <a:latin typeface="Times New Roman"/>
                <a:cs typeface="Times New Roman"/>
              </a:rPr>
              <a:t> </a:t>
            </a:r>
            <a:r>
              <a:rPr lang="en-US" sz="3600" b="1" kern="10" dirty="0" err="1" smtClean="0">
                <a:ln w="9525">
                  <a:solidFill>
                    <a:srgbClr val="FF0000"/>
                  </a:solidFill>
                  <a:round/>
                  <a:headEnd/>
                  <a:tailEnd/>
                </a:ln>
                <a:solidFill>
                  <a:srgbClr val="FF0000"/>
                </a:solidFill>
                <a:effectLst>
                  <a:outerShdw sx="102000" sy="102000" algn="ctr" rotWithShape="0">
                    <a:srgbClr val="000000">
                      <a:alpha val="39998"/>
                    </a:srgbClr>
                  </a:outerShdw>
                </a:effectLst>
                <a:latin typeface="Times New Roman"/>
                <a:cs typeface="Times New Roman"/>
              </a:rPr>
              <a:t>Ái</a:t>
            </a:r>
            <a:r>
              <a:rPr lang="en-US" sz="3600" b="1" kern="10" dirty="0" smtClean="0">
                <a:ln w="9525">
                  <a:solidFill>
                    <a:srgbClr val="FF0000"/>
                  </a:solidFill>
                  <a:round/>
                  <a:headEnd/>
                  <a:tailEnd/>
                </a:ln>
                <a:solidFill>
                  <a:srgbClr val="FF0000"/>
                </a:solidFill>
                <a:effectLst>
                  <a:outerShdw sx="102000" sy="102000" algn="ctr" rotWithShape="0">
                    <a:srgbClr val="000000">
                      <a:alpha val="39998"/>
                    </a:srgbClr>
                  </a:outerShdw>
                </a:effectLst>
                <a:latin typeface="Times New Roman"/>
                <a:cs typeface="Times New Roman"/>
              </a:rPr>
              <a:t> </a:t>
            </a:r>
            <a:r>
              <a:rPr lang="en-US" sz="3600" b="1" kern="10" dirty="0" err="1" smtClean="0">
                <a:ln w="9525">
                  <a:solidFill>
                    <a:srgbClr val="FF0000"/>
                  </a:solidFill>
                  <a:round/>
                  <a:headEnd/>
                  <a:tailEnd/>
                </a:ln>
                <a:solidFill>
                  <a:srgbClr val="FF0000"/>
                </a:solidFill>
                <a:effectLst>
                  <a:outerShdw sx="102000" sy="102000" algn="ctr" rotWithShape="0">
                    <a:srgbClr val="000000">
                      <a:alpha val="39998"/>
                    </a:srgbClr>
                  </a:outerShdw>
                </a:effectLst>
                <a:latin typeface="Times New Roman"/>
                <a:cs typeface="Times New Roman"/>
              </a:rPr>
              <a:t>Mộ</a:t>
            </a:r>
            <a:r>
              <a:rPr lang="en-US" sz="3600" b="1" kern="10" dirty="0" smtClean="0">
                <a:ln w="9525">
                  <a:solidFill>
                    <a:srgbClr val="FF0000"/>
                  </a:solidFill>
                  <a:round/>
                  <a:headEnd/>
                  <a:tailEnd/>
                </a:ln>
                <a:solidFill>
                  <a:srgbClr val="FF0000"/>
                </a:solidFill>
                <a:effectLst>
                  <a:outerShdw sx="102000" sy="102000" algn="ctr" rotWithShape="0">
                    <a:srgbClr val="000000">
                      <a:alpha val="39998"/>
                    </a:srgbClr>
                  </a:outerShdw>
                </a:effectLst>
                <a:latin typeface="Times New Roman"/>
                <a:cs typeface="Times New Roman"/>
              </a:rPr>
              <a:t> A</a:t>
            </a:r>
          </a:p>
          <a:p>
            <a:pPr algn="ctr"/>
            <a:r>
              <a:rPr lang="en-US" sz="3600" b="1" kern="10" dirty="0" err="1" smtClean="0">
                <a:ln w="9525">
                  <a:solidFill>
                    <a:srgbClr val="FF0000"/>
                  </a:solidFill>
                  <a:round/>
                  <a:headEnd/>
                  <a:tailEnd/>
                </a:ln>
                <a:effectLst>
                  <a:outerShdw sx="102000" sy="102000" algn="ctr" rotWithShape="0">
                    <a:srgbClr val="000000">
                      <a:alpha val="39998"/>
                    </a:srgbClr>
                  </a:outerShdw>
                </a:effectLst>
                <a:latin typeface="Times New Roman"/>
                <a:cs typeface="Times New Roman"/>
              </a:rPr>
              <a:t>P.Môn</a:t>
            </a:r>
            <a:r>
              <a:rPr lang="en-US" sz="3600" b="1" kern="10" dirty="0" smtClean="0">
                <a:ln w="9525">
                  <a:solidFill>
                    <a:srgbClr val="FF0000"/>
                  </a:solidFill>
                  <a:round/>
                  <a:headEnd/>
                  <a:tailEnd/>
                </a:ln>
                <a:effectLst>
                  <a:outerShdw sx="102000" sy="102000" algn="ctr" rotWithShape="0">
                    <a:srgbClr val="000000">
                      <a:alpha val="39998"/>
                    </a:srgbClr>
                  </a:outerShdw>
                </a:effectLst>
                <a:latin typeface="Times New Roman"/>
                <a:cs typeface="Times New Roman"/>
              </a:rPr>
              <a:t>: </a:t>
            </a:r>
            <a:r>
              <a:rPr lang="en-US" sz="3600" b="1" kern="10" dirty="0" err="1" smtClean="0">
                <a:ln w="9525">
                  <a:solidFill>
                    <a:srgbClr val="FF0000"/>
                  </a:solidFill>
                  <a:round/>
                  <a:headEnd/>
                  <a:tailEnd/>
                </a:ln>
                <a:effectLst>
                  <a:outerShdw sx="102000" sy="102000" algn="ctr" rotWithShape="0">
                    <a:srgbClr val="000000">
                      <a:alpha val="39998"/>
                    </a:srgbClr>
                  </a:outerShdw>
                </a:effectLst>
                <a:latin typeface="Times New Roman"/>
                <a:cs typeface="Times New Roman"/>
              </a:rPr>
              <a:t>Tiếng</a:t>
            </a:r>
            <a:r>
              <a:rPr lang="en-US" sz="3600" b="1" kern="10" dirty="0" smtClean="0">
                <a:ln w="9525">
                  <a:solidFill>
                    <a:srgbClr val="FF0000"/>
                  </a:solidFill>
                  <a:round/>
                  <a:headEnd/>
                  <a:tailEnd/>
                </a:ln>
                <a:effectLst>
                  <a:outerShdw sx="102000" sy="102000" algn="ctr" rotWithShape="0">
                    <a:srgbClr val="000000">
                      <a:alpha val="39998"/>
                    </a:srgbClr>
                  </a:outerShdw>
                </a:effectLst>
                <a:latin typeface="Times New Roman"/>
                <a:cs typeface="Times New Roman"/>
              </a:rPr>
              <a:t> </a:t>
            </a:r>
            <a:r>
              <a:rPr lang="en-US" sz="3600" b="1" kern="10" dirty="0" err="1" smtClean="0">
                <a:ln w="9525">
                  <a:solidFill>
                    <a:srgbClr val="FF0000"/>
                  </a:solidFill>
                  <a:round/>
                  <a:headEnd/>
                  <a:tailEnd/>
                </a:ln>
                <a:effectLst>
                  <a:outerShdw sx="102000" sy="102000" algn="ctr" rotWithShape="0">
                    <a:srgbClr val="000000">
                      <a:alpha val="39998"/>
                    </a:srgbClr>
                  </a:outerShdw>
                </a:effectLst>
                <a:latin typeface="Times New Roman"/>
                <a:cs typeface="Times New Roman"/>
              </a:rPr>
              <a:t>Việt</a:t>
            </a:r>
            <a:endParaRPr lang="en-US" sz="3600" b="1" kern="10" dirty="0">
              <a:ln w="9525">
                <a:solidFill>
                  <a:srgbClr val="FF0000"/>
                </a:solidFill>
                <a:round/>
                <a:headEnd/>
                <a:tailEnd/>
              </a:ln>
              <a:effectLst>
                <a:outerShdw sx="102000" sy="102000" algn="ctr" rotWithShape="0">
                  <a:srgbClr val="000000">
                    <a:alpha val="39998"/>
                  </a:srgbClr>
                </a:outerShdw>
              </a:effectLst>
              <a:latin typeface="Times New Roman"/>
              <a:cs typeface="Times New Roman"/>
            </a:endParaRPr>
          </a:p>
          <a:p>
            <a:pPr algn="ctr"/>
            <a:r>
              <a:rPr lang="en-US" sz="3600" b="1" kern="10" dirty="0" err="1" smtClean="0">
                <a:ln w="9525">
                  <a:solidFill>
                    <a:srgbClr val="FF0000"/>
                  </a:solidFill>
                  <a:round/>
                  <a:headEnd/>
                  <a:tailEnd/>
                </a:ln>
                <a:solidFill>
                  <a:srgbClr val="FF0000"/>
                </a:solidFill>
                <a:effectLst>
                  <a:outerShdw sx="102000" sy="102000" algn="ctr" rotWithShape="0">
                    <a:srgbClr val="000000">
                      <a:alpha val="39998"/>
                    </a:srgbClr>
                  </a:outerShdw>
                </a:effectLst>
                <a:latin typeface="Times New Roman"/>
                <a:cs typeface="Times New Roman"/>
              </a:rPr>
              <a:t>Bài</a:t>
            </a:r>
            <a:r>
              <a:rPr lang="en-US" sz="3600" b="1" kern="10" dirty="0" smtClean="0">
                <a:ln w="9525">
                  <a:solidFill>
                    <a:srgbClr val="FF0000"/>
                  </a:solidFill>
                  <a:round/>
                  <a:headEnd/>
                  <a:tailEnd/>
                </a:ln>
                <a:solidFill>
                  <a:srgbClr val="FF0000"/>
                </a:solidFill>
                <a:effectLst>
                  <a:outerShdw sx="102000" sy="102000" algn="ctr" rotWithShape="0">
                    <a:srgbClr val="000000">
                      <a:alpha val="39998"/>
                    </a:srgbClr>
                  </a:outerShdw>
                </a:effectLst>
                <a:latin typeface="Times New Roman"/>
                <a:cs typeface="Times New Roman"/>
              </a:rPr>
              <a:t>: </a:t>
            </a:r>
            <a:r>
              <a:rPr lang="en-US" sz="3600" b="1" kern="10" dirty="0" err="1" smtClean="0">
                <a:ln w="9525">
                  <a:solidFill>
                    <a:srgbClr val="FF0000"/>
                  </a:solidFill>
                  <a:round/>
                  <a:headEnd/>
                  <a:tailEnd/>
                </a:ln>
                <a:solidFill>
                  <a:srgbClr val="FF0000"/>
                </a:solidFill>
                <a:effectLst>
                  <a:outerShdw sx="102000" sy="102000" algn="ctr" rotWithShape="0">
                    <a:srgbClr val="000000">
                      <a:alpha val="39998"/>
                    </a:srgbClr>
                  </a:outerShdw>
                </a:effectLst>
                <a:latin typeface="Times New Roman"/>
                <a:cs typeface="Times New Roman"/>
              </a:rPr>
              <a:t>Ôn</a:t>
            </a:r>
            <a:r>
              <a:rPr lang="en-US" sz="3600" b="1" kern="10" dirty="0" smtClean="0">
                <a:ln w="9525">
                  <a:solidFill>
                    <a:srgbClr val="FF0000"/>
                  </a:solidFill>
                  <a:round/>
                  <a:headEnd/>
                  <a:tailEnd/>
                </a:ln>
                <a:solidFill>
                  <a:srgbClr val="FF0000"/>
                </a:solidFill>
                <a:effectLst>
                  <a:outerShdw sx="102000" sy="102000" algn="ctr" rotWithShape="0">
                    <a:srgbClr val="000000">
                      <a:alpha val="39998"/>
                    </a:srgbClr>
                  </a:outerShdw>
                </a:effectLst>
                <a:latin typeface="Times New Roman"/>
                <a:cs typeface="Times New Roman"/>
              </a:rPr>
              <a:t> </a:t>
            </a:r>
            <a:r>
              <a:rPr lang="en-US" sz="3600" b="1" kern="10" dirty="0" err="1" smtClean="0">
                <a:ln w="9525">
                  <a:solidFill>
                    <a:srgbClr val="FF0000"/>
                  </a:solidFill>
                  <a:round/>
                  <a:headEnd/>
                  <a:tailEnd/>
                </a:ln>
                <a:solidFill>
                  <a:srgbClr val="FF0000"/>
                </a:solidFill>
                <a:effectLst>
                  <a:outerShdw sx="102000" sy="102000" algn="ctr" rotWithShape="0">
                    <a:srgbClr val="000000">
                      <a:alpha val="39998"/>
                    </a:srgbClr>
                  </a:outerShdw>
                </a:effectLst>
                <a:latin typeface="Times New Roman"/>
                <a:cs typeface="Times New Roman"/>
              </a:rPr>
              <a:t>tập</a:t>
            </a:r>
            <a:r>
              <a:rPr lang="en-US" sz="3600" b="1" kern="10" dirty="0" smtClean="0">
                <a:ln w="9525">
                  <a:solidFill>
                    <a:srgbClr val="FF0000"/>
                  </a:solidFill>
                  <a:round/>
                  <a:headEnd/>
                  <a:tailEnd/>
                </a:ln>
                <a:solidFill>
                  <a:srgbClr val="FF0000"/>
                </a:solidFill>
                <a:effectLst>
                  <a:outerShdw sx="102000" sy="102000" algn="ctr" rotWithShape="0">
                    <a:srgbClr val="000000">
                      <a:alpha val="39998"/>
                    </a:srgbClr>
                  </a:outerShdw>
                </a:effectLst>
                <a:latin typeface="Times New Roman"/>
                <a:cs typeface="Times New Roman"/>
              </a:rPr>
              <a:t> </a:t>
            </a:r>
            <a:r>
              <a:rPr lang="en-US" sz="3600" b="1" kern="10" dirty="0" err="1" smtClean="0">
                <a:ln w="9525">
                  <a:solidFill>
                    <a:srgbClr val="FF0000"/>
                  </a:solidFill>
                  <a:round/>
                  <a:headEnd/>
                  <a:tailEnd/>
                </a:ln>
                <a:solidFill>
                  <a:srgbClr val="FF0000"/>
                </a:solidFill>
                <a:effectLst>
                  <a:outerShdw sx="102000" sy="102000" algn="ctr" rotWithShape="0">
                    <a:srgbClr val="000000">
                      <a:alpha val="39998"/>
                    </a:srgbClr>
                  </a:outerShdw>
                </a:effectLst>
                <a:latin typeface="Times New Roman"/>
                <a:cs typeface="Times New Roman"/>
              </a:rPr>
              <a:t>cuối</a:t>
            </a:r>
            <a:r>
              <a:rPr lang="en-US" sz="3600" b="1" kern="10" dirty="0" smtClean="0">
                <a:ln w="9525">
                  <a:solidFill>
                    <a:srgbClr val="FF0000"/>
                  </a:solidFill>
                  <a:round/>
                  <a:headEnd/>
                  <a:tailEnd/>
                </a:ln>
                <a:solidFill>
                  <a:srgbClr val="FF0000"/>
                </a:solidFill>
                <a:effectLst>
                  <a:outerShdw sx="102000" sy="102000" algn="ctr" rotWithShape="0">
                    <a:srgbClr val="000000">
                      <a:alpha val="39998"/>
                    </a:srgbClr>
                  </a:outerShdw>
                </a:effectLst>
                <a:latin typeface="Times New Roman"/>
                <a:cs typeface="Times New Roman"/>
              </a:rPr>
              <a:t> </a:t>
            </a:r>
            <a:r>
              <a:rPr lang="en-US" sz="3600" b="1" kern="10" dirty="0" err="1" smtClean="0">
                <a:ln w="9525">
                  <a:solidFill>
                    <a:srgbClr val="FF0000"/>
                  </a:solidFill>
                  <a:round/>
                  <a:headEnd/>
                  <a:tailEnd/>
                </a:ln>
                <a:solidFill>
                  <a:srgbClr val="FF0000"/>
                </a:solidFill>
                <a:effectLst>
                  <a:outerShdw sx="102000" sy="102000" algn="ctr" rotWithShape="0">
                    <a:srgbClr val="000000">
                      <a:alpha val="39998"/>
                    </a:srgbClr>
                  </a:outerShdw>
                </a:effectLst>
                <a:latin typeface="Times New Roman"/>
                <a:cs typeface="Times New Roman"/>
              </a:rPr>
              <a:t>kì</a:t>
            </a:r>
            <a:r>
              <a:rPr lang="en-US" sz="3600" b="1" kern="10" dirty="0" smtClean="0">
                <a:ln w="9525">
                  <a:solidFill>
                    <a:srgbClr val="FF0000"/>
                  </a:solidFill>
                  <a:round/>
                  <a:headEnd/>
                  <a:tailEnd/>
                </a:ln>
                <a:solidFill>
                  <a:srgbClr val="FF0000"/>
                </a:solidFill>
                <a:effectLst>
                  <a:outerShdw sx="102000" sy="102000" algn="ctr" rotWithShape="0">
                    <a:srgbClr val="000000">
                      <a:alpha val="39998"/>
                    </a:srgbClr>
                  </a:outerShdw>
                </a:effectLst>
                <a:latin typeface="Times New Roman"/>
                <a:cs typeface="Times New Roman"/>
              </a:rPr>
              <a:t> I (</a:t>
            </a:r>
            <a:r>
              <a:rPr lang="en-US" sz="3600" b="1" kern="10" dirty="0" err="1" smtClean="0">
                <a:ln w="9525">
                  <a:solidFill>
                    <a:srgbClr val="FF0000"/>
                  </a:solidFill>
                  <a:round/>
                  <a:headEnd/>
                  <a:tailEnd/>
                </a:ln>
                <a:solidFill>
                  <a:srgbClr val="FF0000"/>
                </a:solidFill>
                <a:effectLst>
                  <a:outerShdw sx="102000" sy="102000" algn="ctr" rotWithShape="0">
                    <a:srgbClr val="000000">
                      <a:alpha val="39998"/>
                    </a:srgbClr>
                  </a:outerShdw>
                </a:effectLst>
                <a:latin typeface="Times New Roman"/>
                <a:cs typeface="Times New Roman"/>
              </a:rPr>
              <a:t>tiết</a:t>
            </a:r>
            <a:r>
              <a:rPr lang="en-US" sz="3600" b="1" kern="10" dirty="0" smtClean="0">
                <a:ln w="9525">
                  <a:solidFill>
                    <a:srgbClr val="FF0000"/>
                  </a:solidFill>
                  <a:round/>
                  <a:headEnd/>
                  <a:tailEnd/>
                </a:ln>
                <a:solidFill>
                  <a:srgbClr val="FF0000"/>
                </a:solidFill>
                <a:effectLst>
                  <a:outerShdw sx="102000" sy="102000" algn="ctr" rotWithShape="0">
                    <a:srgbClr val="000000">
                      <a:alpha val="39998"/>
                    </a:srgbClr>
                  </a:outerShdw>
                </a:effectLst>
                <a:latin typeface="Times New Roman"/>
                <a:cs typeface="Times New Roman"/>
              </a:rPr>
              <a:t> 1 + 2)</a:t>
            </a:r>
          </a:p>
          <a:p>
            <a:pPr algn="ctr"/>
            <a:r>
              <a:rPr lang="en-US" sz="3600" b="1" kern="10" dirty="0" err="1" smtClean="0">
                <a:ln w="9525">
                  <a:solidFill>
                    <a:srgbClr val="FF0000"/>
                  </a:solidFill>
                  <a:round/>
                  <a:headEnd/>
                  <a:tailEnd/>
                </a:ln>
                <a:effectLst>
                  <a:outerShdw sx="102000" sy="102000" algn="ctr" rotWithShape="0">
                    <a:srgbClr val="000000">
                      <a:alpha val="39998"/>
                    </a:srgbClr>
                  </a:outerShdw>
                </a:effectLst>
                <a:latin typeface="Times New Roman"/>
                <a:cs typeface="Times New Roman"/>
              </a:rPr>
              <a:t>Tuần</a:t>
            </a:r>
            <a:r>
              <a:rPr lang="en-US" sz="3600" b="1" kern="10" dirty="0" smtClean="0">
                <a:ln w="9525">
                  <a:solidFill>
                    <a:srgbClr val="FF0000"/>
                  </a:solidFill>
                  <a:round/>
                  <a:headEnd/>
                  <a:tailEnd/>
                </a:ln>
                <a:effectLst>
                  <a:outerShdw sx="102000" sy="102000" algn="ctr" rotWithShape="0">
                    <a:srgbClr val="000000">
                      <a:alpha val="39998"/>
                    </a:srgbClr>
                  </a:outerShdw>
                </a:effectLst>
                <a:latin typeface="Times New Roman"/>
                <a:cs typeface="Times New Roman"/>
              </a:rPr>
              <a:t> 18 – </a:t>
            </a:r>
            <a:r>
              <a:rPr lang="en-US" sz="3600" b="1" kern="10" dirty="0" err="1" smtClean="0">
                <a:ln w="9525">
                  <a:solidFill>
                    <a:srgbClr val="FF0000"/>
                  </a:solidFill>
                  <a:round/>
                  <a:headEnd/>
                  <a:tailEnd/>
                </a:ln>
                <a:effectLst>
                  <a:outerShdw sx="102000" sy="102000" algn="ctr" rotWithShape="0">
                    <a:srgbClr val="000000">
                      <a:alpha val="39998"/>
                    </a:srgbClr>
                  </a:outerShdw>
                </a:effectLst>
                <a:latin typeface="Times New Roman"/>
                <a:cs typeface="Times New Roman"/>
              </a:rPr>
              <a:t>Lớp</a:t>
            </a:r>
            <a:r>
              <a:rPr lang="en-US" sz="3600" b="1" kern="10" dirty="0" smtClean="0">
                <a:ln w="9525">
                  <a:solidFill>
                    <a:srgbClr val="FF0000"/>
                  </a:solidFill>
                  <a:round/>
                  <a:headEnd/>
                  <a:tailEnd/>
                </a:ln>
                <a:effectLst>
                  <a:outerShdw sx="102000" sy="102000" algn="ctr" rotWithShape="0">
                    <a:srgbClr val="000000">
                      <a:alpha val="39998"/>
                    </a:srgbClr>
                  </a:outerShdw>
                </a:effectLst>
                <a:latin typeface="Times New Roman"/>
                <a:cs typeface="Times New Roman"/>
              </a:rPr>
              <a:t> 3</a:t>
            </a:r>
          </a:p>
          <a:p>
            <a:pPr algn="ctr"/>
            <a:endParaRPr lang="en-US" sz="3600" b="1" kern="10" dirty="0" smtClean="0">
              <a:ln w="9525">
                <a:solidFill>
                  <a:srgbClr val="FF0000"/>
                </a:solidFill>
                <a:round/>
                <a:headEnd/>
                <a:tailEnd/>
              </a:ln>
              <a:effectLst>
                <a:outerShdw sx="102000" sy="102000" algn="ctr" rotWithShape="0">
                  <a:srgbClr val="000000">
                    <a:alpha val="39998"/>
                  </a:srgbClr>
                </a:outerShdw>
              </a:effectLst>
              <a:latin typeface="Times New Roman"/>
              <a:cs typeface="Times New Roman"/>
            </a:endParaRPr>
          </a:p>
          <a:p>
            <a:pPr algn="ctr"/>
            <a:r>
              <a:rPr lang="en-US" sz="3600" b="1" kern="10" dirty="0" smtClean="0">
                <a:ln w="9525">
                  <a:solidFill>
                    <a:srgbClr val="FF0000"/>
                  </a:solidFill>
                  <a:round/>
                  <a:headEnd/>
                  <a:tailEnd/>
                </a:ln>
                <a:effectLst>
                  <a:outerShdw sx="102000" sy="102000" algn="ctr" rotWithShape="0">
                    <a:srgbClr val="000000">
                      <a:alpha val="39998"/>
                    </a:srgbClr>
                  </a:outerShdw>
                </a:effectLst>
                <a:latin typeface="Times New Roman"/>
                <a:cs typeface="Times New Roman"/>
              </a:rPr>
              <a:t>GV: </a:t>
            </a:r>
            <a:r>
              <a:rPr lang="en-US" sz="3600" b="1" kern="10" dirty="0" err="1" smtClean="0">
                <a:ln w="9525">
                  <a:solidFill>
                    <a:srgbClr val="FF0000"/>
                  </a:solidFill>
                  <a:round/>
                  <a:headEnd/>
                  <a:tailEnd/>
                </a:ln>
                <a:effectLst>
                  <a:outerShdw sx="102000" sy="102000" algn="ctr" rotWithShape="0">
                    <a:srgbClr val="000000">
                      <a:alpha val="39998"/>
                    </a:srgbClr>
                  </a:outerShdw>
                </a:effectLst>
                <a:latin typeface="Times New Roman"/>
                <a:cs typeface="Times New Roman"/>
              </a:rPr>
              <a:t>Nguyễn</a:t>
            </a:r>
            <a:r>
              <a:rPr lang="en-US" sz="3600" b="1" kern="10" dirty="0" smtClean="0">
                <a:ln w="9525">
                  <a:solidFill>
                    <a:srgbClr val="FF0000"/>
                  </a:solidFill>
                  <a:round/>
                  <a:headEnd/>
                  <a:tailEnd/>
                </a:ln>
                <a:effectLst>
                  <a:outerShdw sx="102000" sy="102000" algn="ctr" rotWithShape="0">
                    <a:srgbClr val="000000">
                      <a:alpha val="39998"/>
                    </a:srgbClr>
                  </a:outerShdw>
                </a:effectLst>
                <a:latin typeface="Times New Roman"/>
                <a:cs typeface="Times New Roman"/>
              </a:rPr>
              <a:t> </a:t>
            </a:r>
            <a:r>
              <a:rPr lang="en-US" sz="3600" b="1" kern="10" dirty="0" err="1" smtClean="0">
                <a:ln w="9525">
                  <a:solidFill>
                    <a:srgbClr val="FF0000"/>
                  </a:solidFill>
                  <a:round/>
                  <a:headEnd/>
                  <a:tailEnd/>
                </a:ln>
                <a:effectLst>
                  <a:outerShdw sx="102000" sy="102000" algn="ctr" rotWithShape="0">
                    <a:srgbClr val="000000">
                      <a:alpha val="39998"/>
                    </a:srgbClr>
                  </a:outerShdw>
                </a:effectLst>
                <a:latin typeface="Times New Roman"/>
                <a:cs typeface="Times New Roman"/>
              </a:rPr>
              <a:t>Thị</a:t>
            </a:r>
            <a:r>
              <a:rPr lang="en-US" sz="3600" b="1" kern="10" dirty="0" smtClean="0">
                <a:ln w="9525">
                  <a:solidFill>
                    <a:srgbClr val="FF0000"/>
                  </a:solidFill>
                  <a:round/>
                  <a:headEnd/>
                  <a:tailEnd/>
                </a:ln>
                <a:effectLst>
                  <a:outerShdw sx="102000" sy="102000" algn="ctr" rotWithShape="0">
                    <a:srgbClr val="000000">
                      <a:alpha val="39998"/>
                    </a:srgbClr>
                  </a:outerShdw>
                </a:effectLst>
                <a:latin typeface="Times New Roman"/>
                <a:cs typeface="Times New Roman"/>
              </a:rPr>
              <a:t> </a:t>
            </a:r>
            <a:r>
              <a:rPr lang="en-US" sz="3600" b="1" kern="10" dirty="0" err="1" smtClean="0">
                <a:ln w="9525">
                  <a:solidFill>
                    <a:srgbClr val="FF0000"/>
                  </a:solidFill>
                  <a:round/>
                  <a:headEnd/>
                  <a:tailEnd/>
                </a:ln>
                <a:effectLst>
                  <a:outerShdw sx="102000" sy="102000" algn="ctr" rotWithShape="0">
                    <a:srgbClr val="000000">
                      <a:alpha val="39998"/>
                    </a:srgbClr>
                  </a:outerShdw>
                </a:effectLst>
                <a:latin typeface="Times New Roman"/>
                <a:cs typeface="Times New Roman"/>
              </a:rPr>
              <a:t>Thường</a:t>
            </a:r>
            <a:endParaRPr lang="en-US" sz="3600" b="1" kern="10" dirty="0">
              <a:ln w="9525">
                <a:solidFill>
                  <a:srgbClr val="FF0000"/>
                </a:solidFill>
                <a:round/>
                <a:headEnd/>
                <a:tailEnd/>
              </a:ln>
              <a:effectLst>
                <a:outerShdw sx="102000" sy="102000" algn="ctr" rotWithShape="0">
                  <a:srgbClr val="000000">
                    <a:alpha val="39998"/>
                  </a:srgbClr>
                </a:outerShdw>
              </a:effectLst>
              <a:latin typeface="Times New Roman"/>
              <a:cs typeface="Times New Roman"/>
            </a:endParaRPr>
          </a:p>
        </p:txBody>
      </p:sp>
      <p:pic>
        <p:nvPicPr>
          <p:cNvPr id="3" name="dung-1.mp3">
            <a:hlinkClick r:id="" action="ppaction://media"/>
          </p:cNvPr>
          <p:cNvPicPr>
            <a:picLocks noRot="1" noChangeAspect="1"/>
          </p:cNvPicPr>
          <p:nvPr>
            <a:audioFile r:link="rId3"/>
          </p:nvPr>
        </p:nvPicPr>
        <p:blipFill>
          <a:blip r:embed="rId12" cstate="print"/>
          <a:srcRect/>
          <a:stretch>
            <a:fillRect/>
          </a:stretch>
        </p:blipFill>
        <p:spPr bwMode="auto">
          <a:xfrm>
            <a:off x="8443913" y="6384925"/>
            <a:ext cx="487362" cy="4873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repeatCount="indefinite" nodeType="afterEffect">
                                  <p:stCondLst>
                                    <p:cond delay="0"/>
                                  </p:stCondLst>
                                  <p:endCondLst>
                                    <p:cond evt="onNext" delay="0">
                                      <p:tgtEl>
                                        <p:sldTgt/>
                                      </p:tgtEl>
                                    </p:cond>
                                  </p:endCondLst>
                                  <p:childTnLst>
                                    <p:set>
                                      <p:cBhvr>
                                        <p:cTn id="6" dur="1" fill="hold">
                                          <p:stCondLst>
                                            <p:cond delay="0"/>
                                          </p:stCondLst>
                                        </p:cTn>
                                        <p:tgtEl>
                                          <p:spTgt spid="31760"/>
                                        </p:tgtEl>
                                        <p:attrNameLst>
                                          <p:attrName>style.visibility</p:attrName>
                                        </p:attrNameLst>
                                      </p:cBhvr>
                                      <p:to>
                                        <p:strVal val="visible"/>
                                      </p:to>
                                    </p:set>
                                    <p:anim calcmode="lin" valueType="num">
                                      <p:cBhvr>
                                        <p:cTn id="7" dur="1000" fill="hold"/>
                                        <p:tgtEl>
                                          <p:spTgt spid="31760"/>
                                        </p:tgtEl>
                                        <p:attrNameLst>
                                          <p:attrName>ppt_w</p:attrName>
                                        </p:attrNameLst>
                                      </p:cBhvr>
                                      <p:tavLst>
                                        <p:tav tm="0">
                                          <p:val>
                                            <p:fltVal val="0"/>
                                          </p:val>
                                        </p:tav>
                                        <p:tav tm="100000">
                                          <p:val>
                                            <p:strVal val="#ppt_w"/>
                                          </p:val>
                                        </p:tav>
                                      </p:tavLst>
                                    </p:anim>
                                    <p:anim calcmode="lin" valueType="num">
                                      <p:cBhvr>
                                        <p:cTn id="8" dur="1000" fill="hold"/>
                                        <p:tgtEl>
                                          <p:spTgt spid="31760"/>
                                        </p:tgtEl>
                                        <p:attrNameLst>
                                          <p:attrName>ppt_h</p:attrName>
                                        </p:attrNameLst>
                                      </p:cBhvr>
                                      <p:tavLst>
                                        <p:tav tm="0">
                                          <p:val>
                                            <p:fltVal val="0"/>
                                          </p:val>
                                        </p:tav>
                                        <p:tav tm="100000">
                                          <p:val>
                                            <p:strVal val="#ppt_h"/>
                                          </p:val>
                                        </p:tav>
                                      </p:tavLst>
                                    </p:anim>
                                    <p:anim calcmode="lin" valueType="num">
                                      <p:cBhvr>
                                        <p:cTn id="9" dur="1000" fill="hold"/>
                                        <p:tgtEl>
                                          <p:spTgt spid="3176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1760"/>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repeatCount="indefinite" fill="hold" nodeType="withEffect">
                                  <p:stCondLst>
                                    <p:cond delay="0"/>
                                  </p:stCondLst>
                                  <p:endCondLst>
                                    <p:cond evt="onNext" delay="0">
                                      <p:tgtEl>
                                        <p:sldTgt/>
                                      </p:tgtEl>
                                    </p:cond>
                                  </p:endCondLst>
                                  <p:childTnLst>
                                    <p:set>
                                      <p:cBhvr>
                                        <p:cTn id="12" dur="1" fill="hold">
                                          <p:stCondLst>
                                            <p:cond delay="0"/>
                                          </p:stCondLst>
                                        </p:cTn>
                                        <p:tgtEl>
                                          <p:spTgt spid="31761"/>
                                        </p:tgtEl>
                                        <p:attrNameLst>
                                          <p:attrName>style.visibility</p:attrName>
                                        </p:attrNameLst>
                                      </p:cBhvr>
                                      <p:to>
                                        <p:strVal val="visible"/>
                                      </p:to>
                                    </p:set>
                                    <p:anim calcmode="lin" valueType="num">
                                      <p:cBhvr>
                                        <p:cTn id="13" dur="1000" fill="hold"/>
                                        <p:tgtEl>
                                          <p:spTgt spid="31761"/>
                                        </p:tgtEl>
                                        <p:attrNameLst>
                                          <p:attrName>ppt_w</p:attrName>
                                        </p:attrNameLst>
                                      </p:cBhvr>
                                      <p:tavLst>
                                        <p:tav tm="0">
                                          <p:val>
                                            <p:fltVal val="0"/>
                                          </p:val>
                                        </p:tav>
                                        <p:tav tm="100000">
                                          <p:val>
                                            <p:strVal val="#ppt_w"/>
                                          </p:val>
                                        </p:tav>
                                      </p:tavLst>
                                    </p:anim>
                                    <p:anim calcmode="lin" valueType="num">
                                      <p:cBhvr>
                                        <p:cTn id="14" dur="1000" fill="hold"/>
                                        <p:tgtEl>
                                          <p:spTgt spid="31761"/>
                                        </p:tgtEl>
                                        <p:attrNameLst>
                                          <p:attrName>ppt_h</p:attrName>
                                        </p:attrNameLst>
                                      </p:cBhvr>
                                      <p:tavLst>
                                        <p:tav tm="0">
                                          <p:val>
                                            <p:fltVal val="0"/>
                                          </p:val>
                                        </p:tav>
                                        <p:tav tm="100000">
                                          <p:val>
                                            <p:strVal val="#ppt_h"/>
                                          </p:val>
                                        </p:tav>
                                      </p:tavLst>
                                    </p:anim>
                                    <p:anim calcmode="lin" valueType="num">
                                      <p:cBhvr>
                                        <p:cTn id="15" dur="1000" fill="hold"/>
                                        <p:tgtEl>
                                          <p:spTgt spid="31761"/>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1761"/>
                                        </p:tgtEl>
                                        <p:attrNameLst>
                                          <p:attrName>ppt_y</p:attrName>
                                        </p:attrNameLst>
                                      </p:cBhvr>
                                      <p:tavLst>
                                        <p:tav tm="0" fmla="#ppt_y+(sin(-2*pi*(1-$))*-#ppt_x+cos(-2*pi*(1-$))*(1-#ppt_y))*(1-$)">
                                          <p:val>
                                            <p:fltVal val="0"/>
                                          </p:val>
                                        </p:tav>
                                        <p:tav tm="100000">
                                          <p:val>
                                            <p:fltVal val="1"/>
                                          </p:val>
                                        </p:tav>
                                      </p:tavLst>
                                    </p:anim>
                                  </p:childTnLst>
                                </p:cTn>
                              </p:par>
                              <p:par>
                                <p:cTn id="17" presetID="29" presetClass="entr" presetSubtype="0" fill="hold" grpId="0" nodeType="withEffect" nodePh="1">
                                  <p:stCondLst>
                                    <p:cond delay="0"/>
                                  </p:stCondLst>
                                  <p:endCondLst>
                                    <p:cond evt="begin" delay="0">
                                      <p:tn val="17"/>
                                    </p:cond>
                                  </p:endCondLst>
                                  <p:childTnLst>
                                    <p:set>
                                      <p:cBhvr>
                                        <p:cTn id="18" dur="1" fill="hold">
                                          <p:stCondLst>
                                            <p:cond delay="0"/>
                                          </p:stCondLst>
                                        </p:cTn>
                                        <p:tgtEl>
                                          <p:spTgt spid="31766"/>
                                        </p:tgtEl>
                                        <p:attrNameLst>
                                          <p:attrName>style.visibility</p:attrName>
                                        </p:attrNameLst>
                                      </p:cBhvr>
                                      <p:to>
                                        <p:strVal val="visible"/>
                                      </p:to>
                                    </p:set>
                                    <p:anim calcmode="lin" valueType="num">
                                      <p:cBhvr>
                                        <p:cTn id="19" dur="1000" fill="hold"/>
                                        <p:tgtEl>
                                          <p:spTgt spid="31766"/>
                                        </p:tgtEl>
                                        <p:attrNameLst>
                                          <p:attrName>ppt_x</p:attrName>
                                        </p:attrNameLst>
                                      </p:cBhvr>
                                      <p:tavLst>
                                        <p:tav tm="0">
                                          <p:val>
                                            <p:strVal val="#ppt_x-.2"/>
                                          </p:val>
                                        </p:tav>
                                        <p:tav tm="100000">
                                          <p:val>
                                            <p:strVal val="#ppt_x"/>
                                          </p:val>
                                        </p:tav>
                                      </p:tavLst>
                                    </p:anim>
                                    <p:anim calcmode="lin" valueType="num">
                                      <p:cBhvr>
                                        <p:cTn id="20" dur="1000" fill="hold"/>
                                        <p:tgtEl>
                                          <p:spTgt spid="31766"/>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1766"/>
                                        </p:tgtEl>
                                      </p:cBhvr>
                                    </p:animEffect>
                                  </p:childTnLst>
                                </p:cTn>
                              </p:par>
                              <p:par>
                                <p:cTn id="22" presetID="22" presetClass="emph" presetSubtype="0" repeatCount="indefinite" fill="hold" grpId="1" nodeType="withEffect" nodePh="1">
                                  <p:stCondLst>
                                    <p:cond delay="0"/>
                                  </p:stCondLst>
                                  <p:endCondLst>
                                    <p:cond evt="onNext" delay="0">
                                      <p:tgtEl>
                                        <p:sldTgt/>
                                      </p:tgtEl>
                                    </p:cond>
                                    <p:cond evt="begin" delay="0">
                                      <p:tn val="22"/>
                                    </p:cond>
                                  </p:endCondLst>
                                  <p:childTnLst>
                                    <p:animClr clrSpc="hsl" dir="cw">
                                      <p:cBhvr override="childStyle">
                                        <p:cTn id="23" dur="500" fill="hold"/>
                                        <p:tgtEl>
                                          <p:spTgt spid="31766"/>
                                        </p:tgtEl>
                                        <p:attrNameLst>
                                          <p:attrName>style.color</p:attrName>
                                        </p:attrNameLst>
                                      </p:cBhvr>
                                      <p:by>
                                        <p:hsl h="-7200000" s="0" l="0"/>
                                      </p:by>
                                    </p:animClr>
                                    <p:animClr clrSpc="hsl" dir="cw">
                                      <p:cBhvr>
                                        <p:cTn id="24" dur="500" fill="hold"/>
                                        <p:tgtEl>
                                          <p:spTgt spid="31766"/>
                                        </p:tgtEl>
                                        <p:attrNameLst>
                                          <p:attrName>fillcolor</p:attrName>
                                        </p:attrNameLst>
                                      </p:cBhvr>
                                      <p:by>
                                        <p:hsl h="-7200000" s="0" l="0"/>
                                      </p:by>
                                    </p:animClr>
                                    <p:animClr clrSpc="hsl" dir="cw">
                                      <p:cBhvr>
                                        <p:cTn id="25" dur="500" fill="hold"/>
                                        <p:tgtEl>
                                          <p:spTgt spid="31766"/>
                                        </p:tgtEl>
                                        <p:attrNameLst>
                                          <p:attrName>stroke.color</p:attrName>
                                        </p:attrNameLst>
                                      </p:cBhvr>
                                      <p:by>
                                        <p:hsl h="-7200000" s="0" l="0"/>
                                      </p:by>
                                    </p:animClr>
                                    <p:set>
                                      <p:cBhvr>
                                        <p:cTn id="26" dur="500" fill="hold"/>
                                        <p:tgtEl>
                                          <p:spTgt spid="31766"/>
                                        </p:tgtEl>
                                        <p:attrNameLst>
                                          <p:attrName>fill.type</p:attrName>
                                        </p:attrNameLst>
                                      </p:cBhvr>
                                      <p:to>
                                        <p:strVal val="solid"/>
                                      </p:to>
                                    </p:set>
                                  </p:childTnLst>
                                </p:cTn>
                              </p:par>
                            </p:childTnLst>
                          </p:cTn>
                        </p:par>
                        <p:par>
                          <p:cTn id="27" fill="hold" nodeType="afterGroup">
                            <p:stCondLst>
                              <p:cond delay="1000"/>
                            </p:stCondLst>
                            <p:childTnLst>
                              <p:par>
                                <p:cTn id="28" presetID="1" presetClass="mediacall" presetSubtype="0" fill="hold" nodeType="afterEffect">
                                  <p:stCondLst>
                                    <p:cond delay="0"/>
                                  </p:stCondLst>
                                  <p:childTnLst>
                                    <p:cmd type="call" cmd="playFrom(0.0)">
                                      <p:cBhvr>
                                        <p:cTn id="29" dur="254646" fill="hold"/>
                                        <p:tgtEl>
                                          <p:spTgt spid="31771"/>
                                        </p:tgtEl>
                                      </p:cBhvr>
                                    </p:cmd>
                                  </p:childTnLst>
                                </p:cTn>
                              </p:par>
                            </p:childTnLst>
                          </p:cTn>
                        </p:par>
                      </p:childTnLst>
                    </p:cTn>
                  </p:par>
                  <p:par>
                    <p:cTn id="30" fill="hold" nodeType="clickPar">
                      <p:stCondLst>
                        <p:cond delay="indefinite"/>
                      </p:stCondLst>
                      <p:childTnLst>
                        <p:par>
                          <p:cTn id="31" fill="hold" nodeType="withGroup">
                            <p:stCondLst>
                              <p:cond delay="0"/>
                            </p:stCondLst>
                            <p:childTnLst>
                              <p:par>
                                <p:cTn id="32" presetID="20" presetClass="entr" presetSubtype="0" fill="hold" grpId="0" nodeType="clickEffect" nodePh="1">
                                  <p:stCondLst>
                                    <p:cond delay="0"/>
                                  </p:stCondLst>
                                  <p:endCondLst>
                                    <p:cond evt="begin" delay="0">
                                      <p:tn val="32"/>
                                    </p:cond>
                                  </p:endCondLst>
                                  <p:childTnLst>
                                    <p:set>
                                      <p:cBhvr>
                                        <p:cTn id="33" dur="1" fill="hold">
                                          <p:stCondLst>
                                            <p:cond delay="0"/>
                                          </p:stCondLst>
                                        </p:cTn>
                                        <p:tgtEl>
                                          <p:spTgt spid="30"/>
                                        </p:tgtEl>
                                        <p:attrNameLst>
                                          <p:attrName>style.visibility</p:attrName>
                                        </p:attrNameLst>
                                      </p:cBhvr>
                                      <p:to>
                                        <p:strVal val="visible"/>
                                      </p:to>
                                    </p:set>
                                    <p:animEffect transition="in" filter="wedge">
                                      <p:cBhvr>
                                        <p:cTn id="34" dur="2000"/>
                                        <p:tgtEl>
                                          <p:spTgt spid="30"/>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6" presetClass="entr"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wipe(down)">
                                      <p:cBhvr>
                                        <p:cTn id="39" dur="2407">
                                          <p:stCondLst>
                                            <p:cond delay="0"/>
                                          </p:stCondLst>
                                        </p:cTn>
                                        <p:tgtEl>
                                          <p:spTgt spid="27"/>
                                        </p:tgtEl>
                                      </p:cBhvr>
                                    </p:animEffect>
                                    <p:anim calcmode="lin" valueType="num">
                                      <p:cBhvr>
                                        <p:cTn id="40" dur="7561" tmFilter="0,0; 0.14,0.36; 0.43,0.73; 0.71,0.91; 1.0,1.0">
                                          <p:stCondLst>
                                            <p:cond delay="0"/>
                                          </p:stCondLst>
                                        </p:cTn>
                                        <p:tgtEl>
                                          <p:spTgt spid="27"/>
                                        </p:tgtEl>
                                        <p:attrNameLst>
                                          <p:attrName>ppt_x</p:attrName>
                                        </p:attrNameLst>
                                      </p:cBhvr>
                                      <p:tavLst>
                                        <p:tav tm="0">
                                          <p:val>
                                            <p:strVal val="#ppt_x-0.25"/>
                                          </p:val>
                                        </p:tav>
                                        <p:tav tm="100000">
                                          <p:val>
                                            <p:strVal val="#ppt_x"/>
                                          </p:val>
                                        </p:tav>
                                      </p:tavLst>
                                    </p:anim>
                                    <p:anim calcmode="lin" valueType="num">
                                      <p:cBhvr>
                                        <p:cTn id="41" dur="2756" tmFilter="0.0,0.0; 0.25,0.07; 0.50,0.2; 0.75,0.467; 1.0,1.0">
                                          <p:stCondLst>
                                            <p:cond delay="0"/>
                                          </p:stCondLst>
                                        </p:cTn>
                                        <p:tgtEl>
                                          <p:spTgt spid="27"/>
                                        </p:tgtEl>
                                        <p:attrNameLst>
                                          <p:attrName>ppt_y</p:attrName>
                                        </p:attrNameLst>
                                      </p:cBhvr>
                                      <p:tavLst>
                                        <p:tav tm="0" fmla="#ppt_y-sin(pi*$)/3">
                                          <p:val>
                                            <p:fltVal val="0.5"/>
                                          </p:val>
                                        </p:tav>
                                        <p:tav tm="100000">
                                          <p:val>
                                            <p:fltVal val="1"/>
                                          </p:val>
                                        </p:tav>
                                      </p:tavLst>
                                    </p:anim>
                                    <p:anim calcmode="lin" valueType="num">
                                      <p:cBhvr>
                                        <p:cTn id="42" dur="2756" tmFilter="0, 0; 0.125,0.2665; 0.25,0.4; 0.375,0.465; 0.5,0.5;  0.625,0.535; 0.75,0.6; 0.875,0.7335; 1,1">
                                          <p:stCondLst>
                                            <p:cond delay="2756"/>
                                          </p:stCondLst>
                                        </p:cTn>
                                        <p:tgtEl>
                                          <p:spTgt spid="27"/>
                                        </p:tgtEl>
                                        <p:attrNameLst>
                                          <p:attrName>ppt_y</p:attrName>
                                        </p:attrNameLst>
                                      </p:cBhvr>
                                      <p:tavLst>
                                        <p:tav tm="0" fmla="#ppt_y-sin(pi*$)/9">
                                          <p:val>
                                            <p:fltVal val="0"/>
                                          </p:val>
                                        </p:tav>
                                        <p:tav tm="100000">
                                          <p:val>
                                            <p:fltVal val="1"/>
                                          </p:val>
                                        </p:tav>
                                      </p:tavLst>
                                    </p:anim>
                                    <p:anim calcmode="lin" valueType="num">
                                      <p:cBhvr>
                                        <p:cTn id="43" dur="1378" tmFilter="0, 0; 0.125,0.2665; 0.25,0.4; 0.375,0.465; 0.5,0.5;  0.625,0.535; 0.75,0.6; 0.875,0.7335; 1,1">
                                          <p:stCondLst>
                                            <p:cond delay="5495"/>
                                          </p:stCondLst>
                                        </p:cTn>
                                        <p:tgtEl>
                                          <p:spTgt spid="27"/>
                                        </p:tgtEl>
                                        <p:attrNameLst>
                                          <p:attrName>ppt_y</p:attrName>
                                        </p:attrNameLst>
                                      </p:cBhvr>
                                      <p:tavLst>
                                        <p:tav tm="0" fmla="#ppt_y-sin(pi*$)/27">
                                          <p:val>
                                            <p:fltVal val="0"/>
                                          </p:val>
                                        </p:tav>
                                        <p:tav tm="100000">
                                          <p:val>
                                            <p:fltVal val="1"/>
                                          </p:val>
                                        </p:tav>
                                      </p:tavLst>
                                    </p:anim>
                                    <p:anim calcmode="lin" valueType="num">
                                      <p:cBhvr>
                                        <p:cTn id="44" dur="681" tmFilter="0, 0; 0.125,0.2665; 0.25,0.4; 0.375,0.465; 0.5,0.5;  0.625,0.535; 0.75,0.6; 0.875,0.7335; 1,1">
                                          <p:stCondLst>
                                            <p:cond delay="6872"/>
                                          </p:stCondLst>
                                        </p:cTn>
                                        <p:tgtEl>
                                          <p:spTgt spid="27"/>
                                        </p:tgtEl>
                                        <p:attrNameLst>
                                          <p:attrName>ppt_y</p:attrName>
                                        </p:attrNameLst>
                                      </p:cBhvr>
                                      <p:tavLst>
                                        <p:tav tm="0" fmla="#ppt_y-sin(pi*$)/81">
                                          <p:val>
                                            <p:fltVal val="0"/>
                                          </p:val>
                                        </p:tav>
                                        <p:tav tm="100000">
                                          <p:val>
                                            <p:fltVal val="1"/>
                                          </p:val>
                                        </p:tav>
                                      </p:tavLst>
                                    </p:anim>
                                    <p:animScale>
                                      <p:cBhvr>
                                        <p:cTn id="45" dur="108">
                                          <p:stCondLst>
                                            <p:cond delay="2697"/>
                                          </p:stCondLst>
                                        </p:cTn>
                                        <p:tgtEl>
                                          <p:spTgt spid="27"/>
                                        </p:tgtEl>
                                      </p:cBhvr>
                                      <p:to x="100000" y="60000"/>
                                    </p:animScale>
                                    <p:animScale>
                                      <p:cBhvr>
                                        <p:cTn id="46" dur="689" decel="50000">
                                          <p:stCondLst>
                                            <p:cond delay="2805"/>
                                          </p:stCondLst>
                                        </p:cTn>
                                        <p:tgtEl>
                                          <p:spTgt spid="27"/>
                                        </p:tgtEl>
                                      </p:cBhvr>
                                      <p:to x="100000" y="100000"/>
                                    </p:animScale>
                                    <p:animScale>
                                      <p:cBhvr>
                                        <p:cTn id="47" dur="108">
                                          <p:stCondLst>
                                            <p:cond delay="5445"/>
                                          </p:stCondLst>
                                        </p:cTn>
                                        <p:tgtEl>
                                          <p:spTgt spid="27"/>
                                        </p:tgtEl>
                                      </p:cBhvr>
                                      <p:to x="100000" y="80000"/>
                                    </p:animScale>
                                    <p:animScale>
                                      <p:cBhvr>
                                        <p:cTn id="48" dur="689" decel="50000">
                                          <p:stCondLst>
                                            <p:cond delay="5553"/>
                                          </p:stCondLst>
                                        </p:cTn>
                                        <p:tgtEl>
                                          <p:spTgt spid="27"/>
                                        </p:tgtEl>
                                      </p:cBhvr>
                                      <p:to x="100000" y="100000"/>
                                    </p:animScale>
                                    <p:animScale>
                                      <p:cBhvr>
                                        <p:cTn id="49" dur="108">
                                          <p:stCondLst>
                                            <p:cond delay="6814"/>
                                          </p:stCondLst>
                                        </p:cTn>
                                        <p:tgtEl>
                                          <p:spTgt spid="27"/>
                                        </p:tgtEl>
                                      </p:cBhvr>
                                      <p:to x="100000" y="90000"/>
                                    </p:animScale>
                                    <p:animScale>
                                      <p:cBhvr>
                                        <p:cTn id="50" dur="689" decel="50000">
                                          <p:stCondLst>
                                            <p:cond delay="6922"/>
                                          </p:stCondLst>
                                        </p:cTn>
                                        <p:tgtEl>
                                          <p:spTgt spid="27"/>
                                        </p:tgtEl>
                                      </p:cBhvr>
                                      <p:to x="100000" y="100000"/>
                                    </p:animScale>
                                    <p:animScale>
                                      <p:cBhvr>
                                        <p:cTn id="51" dur="108">
                                          <p:stCondLst>
                                            <p:cond delay="7503"/>
                                          </p:stCondLst>
                                        </p:cTn>
                                        <p:tgtEl>
                                          <p:spTgt spid="27"/>
                                        </p:tgtEl>
                                      </p:cBhvr>
                                      <p:to x="100000" y="95000"/>
                                    </p:animScale>
                                    <p:animScale>
                                      <p:cBhvr>
                                        <p:cTn id="52" dur="689" decel="50000">
                                          <p:stCondLst>
                                            <p:cond delay="7611"/>
                                          </p:stCondLst>
                                        </p:cTn>
                                        <p:tgtEl>
                                          <p:spTgt spid="2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audio>
              <p:cMediaNode>
                <p:cTn id="53" fill="hold" display="0">
                  <p:stCondLst>
                    <p:cond delay="indefinite"/>
                  </p:stCondLst>
                  <p:endCondLst>
                    <p:cond evt="onNext" delay="0">
                      <p:tgtEl>
                        <p:sldTgt/>
                      </p:tgtEl>
                    </p:cond>
                    <p:cond evt="onPrev" delay="0">
                      <p:tgtEl>
                        <p:sldTgt/>
                      </p:tgtEl>
                    </p:cond>
                    <p:cond evt="onStopAudio" delay="0">
                      <p:tgtEl>
                        <p:sldTgt/>
                      </p:tgtEl>
                    </p:cond>
                  </p:endCondLst>
                </p:cTn>
                <p:tgtEl>
                  <p:spTgt spid="31770"/>
                </p:tgtEl>
              </p:cMediaNode>
            </p:audio>
            <p:audio>
              <p:cMediaNode>
                <p:cTn id="54" fill="hold" display="0">
                  <p:stCondLst>
                    <p:cond delay="indefinite"/>
                  </p:stCondLst>
                  <p:endCondLst>
                    <p:cond evt="onNext" delay="0">
                      <p:tgtEl>
                        <p:sldTgt/>
                      </p:tgtEl>
                    </p:cond>
                    <p:cond evt="onPrev" delay="0">
                      <p:tgtEl>
                        <p:sldTgt/>
                      </p:tgtEl>
                    </p:cond>
                    <p:cond evt="onStopAudio" delay="0">
                      <p:tgtEl>
                        <p:sldTgt/>
                      </p:tgtEl>
                    </p:cond>
                  </p:endCondLst>
                </p:cTn>
                <p:tgtEl>
                  <p:spTgt spid="31771"/>
                </p:tgtEl>
              </p:cMediaNode>
            </p:audio>
            <p:audio>
              <p:cMediaNode vol="80000">
                <p:cTn id="55" fill="hold" display="0">
                  <p:stCondLst>
                    <p:cond delay="indefinite"/>
                  </p:stCondLst>
                  <p:endCondLst>
                    <p:cond evt="onStopAudio" delay="0">
                      <p:tgtEl>
                        <p:sldTgt/>
                      </p:tgtEl>
                    </p:cond>
                  </p:endCondLst>
                </p:cTn>
                <p:tgtEl>
                  <p:spTgt spid="3"/>
                </p:tgtEl>
              </p:cMediaNode>
            </p:audio>
            <p:seq concurrent="1" nextAc="seek">
              <p:cTn id="56" restart="whenNotActive" fill="hold" evtFilter="cancelBubble" nodeType="interactiveSeq">
                <p:stCondLst>
                  <p:cond evt="onClick" delay="0">
                    <p:tgtEl>
                      <p:spTgt spid="27"/>
                    </p:tgtEl>
                  </p:cond>
                </p:stCondLst>
                <p:endSync evt="end" delay="0">
                  <p:rtn val="all"/>
                </p:endSync>
                <p:childTnLst>
                  <p:par>
                    <p:cTn id="57" fill="hold" nodeType="clickPar">
                      <p:stCondLst>
                        <p:cond delay="0"/>
                      </p:stCondLst>
                      <p:childTnLst>
                        <p:par>
                          <p:cTn id="58" fill="hold" nodeType="withGroup">
                            <p:stCondLst>
                              <p:cond delay="0"/>
                            </p:stCondLst>
                            <p:childTnLst>
                              <p:par>
                                <p:cTn id="59" presetID="1" presetClass="mediacall" presetSubtype="0" fill="hold" nodeType="withEffect">
                                  <p:stCondLst>
                                    <p:cond delay="0"/>
                                  </p:stCondLst>
                                  <p:childTnLst>
                                    <p:cmd type="call" cmd="playFrom(0.0)">
                                      <p:cBhvr>
                                        <p:cTn id="60" dur="1" fill="hold"/>
                                        <p:tgtEl>
                                          <p:spTgt spid="3"/>
                                        </p:tgtEl>
                                      </p:cBhvr>
                                    </p:cmd>
                                  </p:childTnLst>
                                </p:cTn>
                              </p:par>
                            </p:childTnLst>
                          </p:cTn>
                        </p:par>
                      </p:childTnLst>
                    </p:cTn>
                  </p:par>
                </p:childTnLst>
              </p:cTn>
              <p:nextCondLst>
                <p:cond evt="onClick" delay="0">
                  <p:tgtEl>
                    <p:spTgt spid="27"/>
                  </p:tgtEl>
                </p:cond>
              </p:nextCondLst>
            </p:seq>
          </p:childTnLst>
        </p:cTn>
      </p:par>
    </p:tnLst>
    <p:bldLst>
      <p:bldP spid="31766" grpId="0" animBg="1"/>
      <p:bldP spid="31766" grpId="1" animBg="1"/>
      <p:bldP spid="30" grpId="0" animBg="1"/>
      <p:bldP spid="2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0.114.jpg"/>
          <p:cNvPicPr>
            <a:picLocks noChangeAspect="1"/>
          </p:cNvPicPr>
          <p:nvPr/>
        </p:nvPicPr>
        <p:blipFill>
          <a:blip r:embed="rId2">
            <a:lum bright="10000"/>
          </a:blip>
          <a:stretch>
            <a:fillRect/>
          </a:stretch>
        </p:blipFill>
        <p:spPr>
          <a:xfrm>
            <a:off x="0" y="152400"/>
            <a:ext cx="9144000" cy="6629400"/>
          </a:xfrm>
          <a:prstGeom prst="rect">
            <a:avLst/>
          </a:prstGeom>
        </p:spPr>
      </p:pic>
      <p:sp>
        <p:nvSpPr>
          <p:cNvPr id="5" name="Rounded Rectangle 4"/>
          <p:cNvSpPr/>
          <p:nvPr/>
        </p:nvSpPr>
        <p:spPr>
          <a:xfrm>
            <a:off x="0" y="76200"/>
            <a:ext cx="8915400" cy="7620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200" dirty="0">
                <a:solidFill>
                  <a:srgbClr val="FF0000"/>
                </a:solidFill>
                <a:latin typeface="Times New Roman" panose="02020603050405020304" pitchFamily="18" charset="0"/>
                <a:ea typeface="Tahoma" pitchFamily="34" charset="0"/>
                <a:cs typeface="Times New Roman" panose="02020603050405020304" pitchFamily="18" charset="0"/>
              </a:rPr>
              <a:t>2. </a:t>
            </a:r>
            <a:r>
              <a:rPr lang="en-US" sz="3200" dirty="0" err="1">
                <a:solidFill>
                  <a:srgbClr val="FF0000"/>
                </a:solidFill>
                <a:latin typeface="Times New Roman" panose="02020603050405020304" pitchFamily="18" charset="0"/>
                <a:ea typeface="Tahoma" pitchFamily="34" charset="0"/>
                <a:cs typeface="Times New Roman" panose="02020603050405020304" pitchFamily="18" charset="0"/>
              </a:rPr>
              <a:t>Tìm</a:t>
            </a:r>
            <a:r>
              <a:rPr lang="en-US" sz="3200" dirty="0">
                <a:solidFill>
                  <a:srgbClr val="FF0000"/>
                </a:solidFill>
                <a:latin typeface="Times New Roman" panose="02020603050405020304" pitchFamily="18" charset="0"/>
                <a:ea typeface="Tahoma" pitchFamily="34" charset="0"/>
                <a:cs typeface="Times New Roman" panose="02020603050405020304" pitchFamily="18" charset="0"/>
              </a:rPr>
              <a:t> </a:t>
            </a:r>
            <a:r>
              <a:rPr lang="en-US" sz="3200" dirty="0" err="1">
                <a:solidFill>
                  <a:srgbClr val="FF0000"/>
                </a:solidFill>
                <a:latin typeface="Times New Roman" panose="02020603050405020304" pitchFamily="18" charset="0"/>
                <a:ea typeface="Tahoma" pitchFamily="34" charset="0"/>
                <a:cs typeface="Times New Roman" panose="02020603050405020304" pitchFamily="18" charset="0"/>
              </a:rPr>
              <a:t>hình</a:t>
            </a:r>
            <a:r>
              <a:rPr lang="en-US" sz="3200" dirty="0">
                <a:solidFill>
                  <a:srgbClr val="FF0000"/>
                </a:solidFill>
                <a:latin typeface="Times New Roman" panose="02020603050405020304" pitchFamily="18" charset="0"/>
                <a:ea typeface="Tahoma" pitchFamily="34" charset="0"/>
                <a:cs typeface="Times New Roman" panose="02020603050405020304" pitchFamily="18" charset="0"/>
              </a:rPr>
              <a:t> </a:t>
            </a:r>
            <a:r>
              <a:rPr lang="en-US" sz="3200" dirty="0" err="1">
                <a:solidFill>
                  <a:srgbClr val="FF0000"/>
                </a:solidFill>
                <a:latin typeface="Times New Roman" panose="02020603050405020304" pitchFamily="18" charset="0"/>
                <a:ea typeface="Tahoma" pitchFamily="34" charset="0"/>
                <a:cs typeface="Times New Roman" panose="02020603050405020304" pitchFamily="18" charset="0"/>
              </a:rPr>
              <a:t>ảnh</a:t>
            </a:r>
            <a:r>
              <a:rPr lang="en-US" sz="3200" dirty="0">
                <a:solidFill>
                  <a:srgbClr val="FF0000"/>
                </a:solidFill>
                <a:latin typeface="Times New Roman" panose="02020603050405020304" pitchFamily="18" charset="0"/>
                <a:ea typeface="Tahoma" pitchFamily="34" charset="0"/>
                <a:cs typeface="Times New Roman" panose="02020603050405020304" pitchFamily="18" charset="0"/>
              </a:rPr>
              <a:t> so </a:t>
            </a:r>
            <a:r>
              <a:rPr lang="en-US" sz="3200" dirty="0" err="1">
                <a:solidFill>
                  <a:srgbClr val="FF0000"/>
                </a:solidFill>
                <a:latin typeface="Times New Roman" panose="02020603050405020304" pitchFamily="18" charset="0"/>
                <a:ea typeface="Tahoma" pitchFamily="34" charset="0"/>
                <a:cs typeface="Times New Roman" panose="02020603050405020304" pitchFamily="18" charset="0"/>
              </a:rPr>
              <a:t>sánh</a:t>
            </a:r>
            <a:r>
              <a:rPr lang="en-US" sz="3200" dirty="0">
                <a:solidFill>
                  <a:srgbClr val="FF0000"/>
                </a:solidFill>
                <a:latin typeface="Times New Roman" panose="02020603050405020304" pitchFamily="18" charset="0"/>
                <a:ea typeface="Tahoma" pitchFamily="34" charset="0"/>
                <a:cs typeface="Times New Roman" panose="02020603050405020304" pitchFamily="18" charset="0"/>
              </a:rPr>
              <a:t> </a:t>
            </a:r>
            <a:r>
              <a:rPr lang="en-US" sz="3200" dirty="0" err="1">
                <a:solidFill>
                  <a:srgbClr val="FF0000"/>
                </a:solidFill>
                <a:latin typeface="Times New Roman" panose="02020603050405020304" pitchFamily="18" charset="0"/>
                <a:ea typeface="Tahoma" pitchFamily="34" charset="0"/>
                <a:cs typeface="Times New Roman" panose="02020603050405020304" pitchFamily="18" charset="0"/>
              </a:rPr>
              <a:t>trong</a:t>
            </a:r>
            <a:r>
              <a:rPr lang="en-US" sz="3200" dirty="0">
                <a:solidFill>
                  <a:srgbClr val="FF0000"/>
                </a:solidFill>
                <a:latin typeface="Times New Roman" panose="02020603050405020304" pitchFamily="18" charset="0"/>
                <a:ea typeface="Tahoma" pitchFamily="34" charset="0"/>
                <a:cs typeface="Times New Roman" panose="02020603050405020304" pitchFamily="18" charset="0"/>
              </a:rPr>
              <a:t> </a:t>
            </a:r>
            <a:r>
              <a:rPr lang="en-US" sz="3200" dirty="0" err="1">
                <a:solidFill>
                  <a:srgbClr val="FF0000"/>
                </a:solidFill>
                <a:latin typeface="Times New Roman" panose="02020603050405020304" pitchFamily="18" charset="0"/>
                <a:ea typeface="Tahoma" pitchFamily="34" charset="0"/>
                <a:cs typeface="Times New Roman" panose="02020603050405020304" pitchFamily="18" charset="0"/>
              </a:rPr>
              <a:t>các</a:t>
            </a:r>
            <a:r>
              <a:rPr lang="en-US" sz="3200" dirty="0">
                <a:solidFill>
                  <a:srgbClr val="FF0000"/>
                </a:solidFill>
                <a:latin typeface="Times New Roman" panose="02020603050405020304" pitchFamily="18" charset="0"/>
                <a:ea typeface="Tahoma" pitchFamily="34" charset="0"/>
                <a:cs typeface="Times New Roman" panose="02020603050405020304" pitchFamily="18" charset="0"/>
              </a:rPr>
              <a:t> </a:t>
            </a:r>
            <a:r>
              <a:rPr lang="en-US" sz="3200" dirty="0" err="1">
                <a:solidFill>
                  <a:srgbClr val="FF0000"/>
                </a:solidFill>
                <a:latin typeface="Times New Roman" panose="02020603050405020304" pitchFamily="18" charset="0"/>
                <a:ea typeface="Tahoma" pitchFamily="34" charset="0"/>
                <a:cs typeface="Times New Roman" panose="02020603050405020304" pitchFamily="18" charset="0"/>
              </a:rPr>
              <a:t>câu</a:t>
            </a:r>
            <a:r>
              <a:rPr lang="en-US" sz="3200" dirty="0">
                <a:solidFill>
                  <a:srgbClr val="FF0000"/>
                </a:solidFill>
                <a:latin typeface="Times New Roman" panose="02020603050405020304" pitchFamily="18" charset="0"/>
                <a:ea typeface="Tahoma" pitchFamily="34" charset="0"/>
                <a:cs typeface="Times New Roman" panose="02020603050405020304" pitchFamily="18" charset="0"/>
              </a:rPr>
              <a:t> </a:t>
            </a:r>
            <a:r>
              <a:rPr lang="en-US" sz="3200" dirty="0" err="1">
                <a:solidFill>
                  <a:srgbClr val="FF0000"/>
                </a:solidFill>
                <a:latin typeface="Times New Roman" panose="02020603050405020304" pitchFamily="18" charset="0"/>
                <a:ea typeface="Tahoma" pitchFamily="34" charset="0"/>
                <a:cs typeface="Times New Roman" panose="02020603050405020304" pitchFamily="18" charset="0"/>
              </a:rPr>
              <a:t>sau</a:t>
            </a:r>
            <a:r>
              <a:rPr lang="en-US" sz="3200" dirty="0">
                <a:solidFill>
                  <a:srgbClr val="FF0000"/>
                </a:solidFill>
                <a:latin typeface="Times New Roman" panose="02020603050405020304" pitchFamily="18" charset="0"/>
                <a:ea typeface="Tahoma" pitchFamily="34" charset="0"/>
                <a:cs typeface="Times New Roman" panose="02020603050405020304" pitchFamily="18" charset="0"/>
              </a:rPr>
              <a:t> : </a:t>
            </a:r>
          </a:p>
        </p:txBody>
      </p:sp>
      <p:sp>
        <p:nvSpPr>
          <p:cNvPr id="6" name="Rounded Rectangle 5"/>
          <p:cNvSpPr/>
          <p:nvPr/>
        </p:nvSpPr>
        <p:spPr>
          <a:xfrm>
            <a:off x="0" y="1219200"/>
            <a:ext cx="8915400" cy="23622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marL="742950" indent="-742950" algn="ctr">
              <a:buAutoNum type="alphaLcPeriod"/>
            </a:pP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Những</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thân</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cây</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tràm</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vươn</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thẳng</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lên</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trời</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như</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những</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cây</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nến</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khổng</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lồ</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a:t>
            </a:r>
          </a:p>
          <a:p>
            <a:pPr marL="742950" indent="-742950" algn="ctr"/>
            <a:endParaRPr lang="en-US" sz="3600" dirty="0">
              <a:solidFill>
                <a:schemeClr val="tx1"/>
              </a:solidFill>
              <a:latin typeface="Times New Roman" panose="02020603050405020304" pitchFamily="18" charset="0"/>
              <a:ea typeface="Tahoma" pitchFamily="34" charset="0"/>
              <a:cs typeface="Times New Roman" panose="02020603050405020304" pitchFamily="18" charset="0"/>
            </a:endParaRPr>
          </a:p>
          <a:p>
            <a:pPr marL="742950" indent="-742950" algn="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Đoàn</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G</a:t>
            </a:r>
            <a:r>
              <a:rPr lang="en-US" sz="3600" dirty="0" err="1" smtClean="0">
                <a:solidFill>
                  <a:schemeClr val="tx1"/>
                </a:solidFill>
                <a:latin typeface="Times New Roman" panose="02020603050405020304" pitchFamily="18" charset="0"/>
                <a:ea typeface="Tahoma" pitchFamily="34" charset="0"/>
                <a:cs typeface="Times New Roman" panose="02020603050405020304" pitchFamily="18" charset="0"/>
              </a:rPr>
              <a:t>iỏi</a:t>
            </a:r>
            <a:endParaRPr lang="en-US" sz="3600" dirty="0">
              <a:solidFill>
                <a:schemeClr val="tx1"/>
              </a:solidFill>
              <a:latin typeface="Times New Roman" panose="02020603050405020304" pitchFamily="18" charset="0"/>
              <a:ea typeface="Tahoma" pitchFamily="34" charset="0"/>
              <a:cs typeface="Times New Roman" panose="02020603050405020304" pitchFamily="18" charset="0"/>
            </a:endParaRPr>
          </a:p>
        </p:txBody>
      </p:sp>
      <p:sp>
        <p:nvSpPr>
          <p:cNvPr id="7" name="Rounded Rectangle 6"/>
          <p:cNvSpPr/>
          <p:nvPr/>
        </p:nvSpPr>
        <p:spPr>
          <a:xfrm>
            <a:off x="0" y="3733800"/>
            <a:ext cx="8915400" cy="28956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marL="742950" indent="-742950" algn="just"/>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b.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Đước</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mọc</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san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sát</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thẳng</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đuột</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như</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hằng</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hà</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sa</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số</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cây</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dù</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xanh</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cắm</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trên</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bãi</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a:t>
            </a:r>
          </a:p>
          <a:p>
            <a:pPr marL="742950" indent="-742950" algn="ctr"/>
            <a:endParaRPr lang="en-US" sz="3600" dirty="0">
              <a:solidFill>
                <a:schemeClr val="tx1"/>
              </a:solidFill>
              <a:latin typeface="Times New Roman" panose="02020603050405020304" pitchFamily="18" charset="0"/>
              <a:ea typeface="Tahoma" pitchFamily="34" charset="0"/>
              <a:cs typeface="Times New Roman" panose="02020603050405020304" pitchFamily="18" charset="0"/>
            </a:endParaRPr>
          </a:p>
          <a:p>
            <a:pPr marL="742950" indent="-742950" algn="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Mai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Văn</a:t>
            </a:r>
            <a:r>
              <a:rPr lang="en-US" sz="36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3600" dirty="0" err="1">
                <a:solidFill>
                  <a:schemeClr val="tx1"/>
                </a:solidFill>
                <a:latin typeface="Times New Roman" panose="02020603050405020304" pitchFamily="18" charset="0"/>
                <a:ea typeface="Tahoma" pitchFamily="34" charset="0"/>
                <a:cs typeface="Times New Roman" panose="02020603050405020304" pitchFamily="18" charset="0"/>
              </a:rPr>
              <a:t>Tạo</a:t>
            </a:r>
            <a:endParaRPr lang="en-US" sz="3600" dirty="0">
              <a:solidFill>
                <a:schemeClr val="tx1"/>
              </a:solidFill>
              <a:latin typeface="Times New Roman" panose="02020603050405020304" pitchFamily="18" charset="0"/>
              <a:ea typeface="Tahoma"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1375683368"/>
              </p:ext>
            </p:extLst>
          </p:nvPr>
        </p:nvGraphicFramePr>
        <p:xfrm>
          <a:off x="457200" y="914400"/>
          <a:ext cx="8458200" cy="4450080"/>
        </p:xfrm>
        <a:graphic>
          <a:graphicData uri="http://schemas.openxmlformats.org/drawingml/2006/table">
            <a:tbl>
              <a:tblPr firstRow="1" bandRow="1">
                <a:tableStyleId>{5940675A-B579-460E-94D1-54222C63F5DA}</a:tableStyleId>
              </a:tblPr>
              <a:tblGrid>
                <a:gridCol w="4191000">
                  <a:extLst>
                    <a:ext uri="{9D8B030D-6E8A-4147-A177-3AD203B41FA5}">
                      <a16:colId xmlns="" xmlns:a16="http://schemas.microsoft.com/office/drawing/2014/main" val="20000"/>
                    </a:ext>
                  </a:extLst>
                </a:gridCol>
                <a:gridCol w="1295400">
                  <a:extLst>
                    <a:ext uri="{9D8B030D-6E8A-4147-A177-3AD203B41FA5}">
                      <a16:colId xmlns="" xmlns:a16="http://schemas.microsoft.com/office/drawing/2014/main" val="20001"/>
                    </a:ext>
                  </a:extLst>
                </a:gridCol>
                <a:gridCol w="2971800">
                  <a:extLst>
                    <a:ext uri="{9D8B030D-6E8A-4147-A177-3AD203B41FA5}">
                      <a16:colId xmlns="" xmlns:a16="http://schemas.microsoft.com/office/drawing/2014/main" val="20002"/>
                    </a:ext>
                  </a:extLst>
                </a:gridCol>
              </a:tblGrid>
              <a:tr h="802640">
                <a:tc>
                  <a:txBody>
                    <a:bodyPr/>
                    <a:lstStyle/>
                    <a:p>
                      <a:pPr algn="ctr"/>
                      <a:r>
                        <a:rPr lang="en-US" sz="4000" b="1" dirty="0" err="1">
                          <a:latin typeface="Times New Roman" panose="02020603050405020304" pitchFamily="18" charset="0"/>
                          <a:ea typeface="Tahoma" pitchFamily="34" charset="0"/>
                          <a:cs typeface="Times New Roman" panose="02020603050405020304" pitchFamily="18" charset="0"/>
                        </a:rPr>
                        <a:t>Những</a:t>
                      </a:r>
                      <a:r>
                        <a:rPr lang="en-US" sz="4000" b="1" baseline="0" dirty="0">
                          <a:latin typeface="Times New Roman" panose="02020603050405020304" pitchFamily="18" charset="0"/>
                          <a:ea typeface="Tahoma" pitchFamily="34" charset="0"/>
                          <a:cs typeface="Times New Roman" panose="02020603050405020304" pitchFamily="18" charset="0"/>
                        </a:rPr>
                        <a:t> </a:t>
                      </a:r>
                      <a:r>
                        <a:rPr lang="en-US" sz="4000" b="1" baseline="0" dirty="0" err="1">
                          <a:latin typeface="Times New Roman" panose="02020603050405020304" pitchFamily="18" charset="0"/>
                          <a:ea typeface="Tahoma" pitchFamily="34" charset="0"/>
                          <a:cs typeface="Times New Roman" panose="02020603050405020304" pitchFamily="18" charset="0"/>
                        </a:rPr>
                        <a:t>thân</a:t>
                      </a:r>
                      <a:r>
                        <a:rPr lang="en-US" sz="4000" b="1" baseline="0" dirty="0">
                          <a:latin typeface="Times New Roman" panose="02020603050405020304" pitchFamily="18" charset="0"/>
                          <a:ea typeface="Tahoma" pitchFamily="34" charset="0"/>
                          <a:cs typeface="Times New Roman" panose="02020603050405020304" pitchFamily="18" charset="0"/>
                        </a:rPr>
                        <a:t> </a:t>
                      </a:r>
                      <a:r>
                        <a:rPr lang="en-US" sz="4000" b="1" baseline="0" dirty="0" err="1">
                          <a:latin typeface="Times New Roman" panose="02020603050405020304" pitchFamily="18" charset="0"/>
                          <a:ea typeface="Tahoma" pitchFamily="34" charset="0"/>
                          <a:cs typeface="Times New Roman" panose="02020603050405020304" pitchFamily="18" charset="0"/>
                        </a:rPr>
                        <a:t>cây</a:t>
                      </a:r>
                      <a:r>
                        <a:rPr lang="en-US" sz="4000" b="1" baseline="0" dirty="0">
                          <a:latin typeface="Times New Roman" panose="02020603050405020304" pitchFamily="18" charset="0"/>
                          <a:ea typeface="Tahoma" pitchFamily="34" charset="0"/>
                          <a:cs typeface="Times New Roman" panose="02020603050405020304" pitchFamily="18" charset="0"/>
                        </a:rPr>
                        <a:t> </a:t>
                      </a:r>
                      <a:r>
                        <a:rPr lang="en-US" sz="4000" b="1" baseline="0" dirty="0" err="1">
                          <a:latin typeface="Times New Roman" panose="02020603050405020304" pitchFamily="18" charset="0"/>
                          <a:ea typeface="Tahoma" pitchFamily="34" charset="0"/>
                          <a:cs typeface="Times New Roman" panose="02020603050405020304" pitchFamily="18" charset="0"/>
                        </a:rPr>
                        <a:t>tràm</a:t>
                      </a:r>
                      <a:r>
                        <a:rPr lang="en-US" sz="4000" b="1" baseline="0" dirty="0">
                          <a:latin typeface="Times New Roman" panose="02020603050405020304" pitchFamily="18" charset="0"/>
                          <a:ea typeface="Tahoma" pitchFamily="34" charset="0"/>
                          <a:cs typeface="Times New Roman" panose="02020603050405020304" pitchFamily="18" charset="0"/>
                        </a:rPr>
                        <a:t> </a:t>
                      </a:r>
                      <a:r>
                        <a:rPr lang="en-US" sz="4000" baseline="0" dirty="0" err="1">
                          <a:latin typeface="Times New Roman" panose="02020603050405020304" pitchFamily="18" charset="0"/>
                          <a:ea typeface="Tahoma" pitchFamily="34" charset="0"/>
                          <a:cs typeface="Times New Roman" panose="02020603050405020304" pitchFamily="18" charset="0"/>
                        </a:rPr>
                        <a:t>vươn</a:t>
                      </a:r>
                      <a:r>
                        <a:rPr lang="en-US" sz="4000" baseline="0" dirty="0">
                          <a:latin typeface="Times New Roman" panose="02020603050405020304" pitchFamily="18" charset="0"/>
                          <a:ea typeface="Tahoma" pitchFamily="34" charset="0"/>
                          <a:cs typeface="Times New Roman" panose="02020603050405020304" pitchFamily="18" charset="0"/>
                        </a:rPr>
                        <a:t> </a:t>
                      </a:r>
                      <a:r>
                        <a:rPr lang="en-US" sz="4000" baseline="0" dirty="0" err="1">
                          <a:latin typeface="Times New Roman" panose="02020603050405020304" pitchFamily="18" charset="0"/>
                          <a:ea typeface="Tahoma" pitchFamily="34" charset="0"/>
                          <a:cs typeface="Times New Roman" panose="02020603050405020304" pitchFamily="18" charset="0"/>
                        </a:rPr>
                        <a:t>thẳng</a:t>
                      </a:r>
                      <a:r>
                        <a:rPr lang="en-US" sz="4000" baseline="0" dirty="0">
                          <a:latin typeface="Times New Roman" panose="02020603050405020304" pitchFamily="18" charset="0"/>
                          <a:ea typeface="Tahoma" pitchFamily="34" charset="0"/>
                          <a:cs typeface="Times New Roman" panose="02020603050405020304" pitchFamily="18" charset="0"/>
                        </a:rPr>
                        <a:t> </a:t>
                      </a:r>
                      <a:r>
                        <a:rPr lang="en-US" sz="4000" baseline="0" dirty="0" err="1">
                          <a:latin typeface="Times New Roman" panose="02020603050405020304" pitchFamily="18" charset="0"/>
                          <a:ea typeface="Tahoma" pitchFamily="34" charset="0"/>
                          <a:cs typeface="Times New Roman" panose="02020603050405020304" pitchFamily="18" charset="0"/>
                        </a:rPr>
                        <a:t>lên</a:t>
                      </a:r>
                      <a:r>
                        <a:rPr lang="en-US" sz="4000" baseline="0" dirty="0">
                          <a:latin typeface="Times New Roman" panose="02020603050405020304" pitchFamily="18" charset="0"/>
                          <a:ea typeface="Tahoma" pitchFamily="34" charset="0"/>
                          <a:cs typeface="Times New Roman" panose="02020603050405020304" pitchFamily="18" charset="0"/>
                        </a:rPr>
                        <a:t> </a:t>
                      </a:r>
                      <a:r>
                        <a:rPr lang="en-US" sz="4000" baseline="0" dirty="0" err="1">
                          <a:latin typeface="Times New Roman" panose="02020603050405020304" pitchFamily="18" charset="0"/>
                          <a:ea typeface="Tahoma" pitchFamily="34" charset="0"/>
                          <a:cs typeface="Times New Roman" panose="02020603050405020304" pitchFamily="18" charset="0"/>
                        </a:rPr>
                        <a:t>trời</a:t>
                      </a:r>
                      <a:endParaRPr lang="en-US" sz="4000" dirty="0">
                        <a:solidFill>
                          <a:schemeClr val="tx1"/>
                        </a:solidFill>
                        <a:latin typeface="Times New Roman" panose="02020603050405020304" pitchFamily="18" charset="0"/>
                        <a:ea typeface="Tahoma" pitchFamily="34" charset="0"/>
                        <a:cs typeface="Times New Roman" panose="02020603050405020304" pitchFamily="18" charset="0"/>
                      </a:endParaRPr>
                    </a:p>
                  </a:txBody>
                  <a:tcPr/>
                </a:tc>
                <a:tc>
                  <a:txBody>
                    <a:bodyPr/>
                    <a:lstStyle/>
                    <a:p>
                      <a:pPr algn="ctr"/>
                      <a:r>
                        <a:rPr lang="en-US" sz="4000" dirty="0" err="1">
                          <a:latin typeface="Times New Roman" panose="02020603050405020304" pitchFamily="18" charset="0"/>
                          <a:ea typeface="Tahoma" pitchFamily="34" charset="0"/>
                          <a:cs typeface="Times New Roman" panose="02020603050405020304" pitchFamily="18" charset="0"/>
                        </a:rPr>
                        <a:t>như</a:t>
                      </a:r>
                      <a:endParaRPr lang="en-US" sz="4000" dirty="0">
                        <a:solidFill>
                          <a:schemeClr val="tx1"/>
                        </a:solidFill>
                        <a:latin typeface="Times New Roman" panose="02020603050405020304" pitchFamily="18" charset="0"/>
                        <a:ea typeface="Tahoma" pitchFamily="34"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000" b="1" dirty="0" err="1">
                          <a:latin typeface="Times New Roman" panose="02020603050405020304" pitchFamily="18" charset="0"/>
                          <a:ea typeface="Tahoma" pitchFamily="34" charset="0"/>
                          <a:cs typeface="Times New Roman" panose="02020603050405020304" pitchFamily="18" charset="0"/>
                        </a:rPr>
                        <a:t>những</a:t>
                      </a:r>
                      <a:r>
                        <a:rPr lang="en-US" sz="4000" b="1" dirty="0">
                          <a:latin typeface="Times New Roman" panose="02020603050405020304" pitchFamily="18" charset="0"/>
                          <a:ea typeface="Tahoma" pitchFamily="34" charset="0"/>
                          <a:cs typeface="Times New Roman" panose="02020603050405020304" pitchFamily="18" charset="0"/>
                        </a:rPr>
                        <a:t> </a:t>
                      </a:r>
                      <a:r>
                        <a:rPr lang="en-US" sz="4000" b="1" dirty="0" err="1">
                          <a:latin typeface="Times New Roman" panose="02020603050405020304" pitchFamily="18" charset="0"/>
                          <a:ea typeface="Tahoma" pitchFamily="34" charset="0"/>
                          <a:cs typeface="Times New Roman" panose="02020603050405020304" pitchFamily="18" charset="0"/>
                        </a:rPr>
                        <a:t>cây</a:t>
                      </a:r>
                      <a:r>
                        <a:rPr lang="en-US" sz="4000" b="1" baseline="0" dirty="0">
                          <a:latin typeface="Times New Roman" panose="02020603050405020304" pitchFamily="18" charset="0"/>
                          <a:ea typeface="Tahoma" pitchFamily="34" charset="0"/>
                          <a:cs typeface="Times New Roman" panose="02020603050405020304" pitchFamily="18" charset="0"/>
                        </a:rPr>
                        <a:t>  </a:t>
                      </a:r>
                      <a:r>
                        <a:rPr lang="en-US" sz="4000" b="1" baseline="0" dirty="0" err="1">
                          <a:latin typeface="Times New Roman" panose="02020603050405020304" pitchFamily="18" charset="0"/>
                          <a:ea typeface="Tahoma" pitchFamily="34" charset="0"/>
                          <a:cs typeface="Times New Roman" panose="02020603050405020304" pitchFamily="18" charset="0"/>
                        </a:rPr>
                        <a:t>nến</a:t>
                      </a:r>
                      <a:r>
                        <a:rPr lang="en-US" sz="4000" b="1" baseline="0" dirty="0">
                          <a:latin typeface="Times New Roman" panose="02020603050405020304" pitchFamily="18" charset="0"/>
                          <a:ea typeface="Tahoma" pitchFamily="34" charset="0"/>
                          <a:cs typeface="Times New Roman" panose="02020603050405020304" pitchFamily="18" charset="0"/>
                        </a:rPr>
                        <a:t> </a:t>
                      </a:r>
                      <a:r>
                        <a:rPr lang="en-US" sz="4000" baseline="0" dirty="0" err="1">
                          <a:latin typeface="Times New Roman" panose="02020603050405020304" pitchFamily="18" charset="0"/>
                          <a:ea typeface="Tahoma" pitchFamily="34" charset="0"/>
                          <a:cs typeface="Times New Roman" panose="02020603050405020304" pitchFamily="18" charset="0"/>
                        </a:rPr>
                        <a:t>khổng</a:t>
                      </a:r>
                      <a:r>
                        <a:rPr lang="en-US" sz="4000" baseline="0" dirty="0">
                          <a:latin typeface="Times New Roman" panose="02020603050405020304" pitchFamily="18" charset="0"/>
                          <a:ea typeface="Tahoma" pitchFamily="34" charset="0"/>
                          <a:cs typeface="Times New Roman" panose="02020603050405020304" pitchFamily="18" charset="0"/>
                        </a:rPr>
                        <a:t> </a:t>
                      </a:r>
                      <a:r>
                        <a:rPr lang="en-US" sz="4000" baseline="0" dirty="0" err="1">
                          <a:latin typeface="Times New Roman" panose="02020603050405020304" pitchFamily="18" charset="0"/>
                          <a:ea typeface="Tahoma" pitchFamily="34" charset="0"/>
                          <a:cs typeface="Times New Roman" panose="02020603050405020304" pitchFamily="18" charset="0"/>
                        </a:rPr>
                        <a:t>lồ</a:t>
                      </a:r>
                      <a:r>
                        <a:rPr lang="en-US" sz="4000" baseline="0" dirty="0">
                          <a:latin typeface="Times New Roman" panose="02020603050405020304" pitchFamily="18" charset="0"/>
                          <a:ea typeface="Tahoma" pitchFamily="34" charset="0"/>
                          <a:cs typeface="Times New Roman" panose="02020603050405020304" pitchFamily="18" charset="0"/>
                        </a:rPr>
                        <a:t>.</a:t>
                      </a:r>
                      <a:endParaRPr lang="en-US" sz="4000" dirty="0">
                        <a:latin typeface="Times New Roman" panose="02020603050405020304" pitchFamily="18" charset="0"/>
                        <a:ea typeface="Tahoma" pitchFamily="34" charset="0"/>
                        <a:cs typeface="Times New Roman" panose="02020603050405020304" pitchFamily="18" charset="0"/>
                      </a:endParaRPr>
                    </a:p>
                    <a:p>
                      <a:endParaRPr lang="en-US" sz="4000" dirty="0">
                        <a:solidFill>
                          <a:schemeClr val="tx1"/>
                        </a:solidFill>
                        <a:latin typeface="Times New Roman" panose="02020603050405020304" pitchFamily="18" charset="0"/>
                        <a:ea typeface="Tahoma" pitchFamily="34" charset="0"/>
                        <a:cs typeface="Times New Roman" panose="02020603050405020304" pitchFamily="18" charset="0"/>
                      </a:endParaRPr>
                    </a:p>
                  </a:txBody>
                  <a:tcPr/>
                </a:tc>
                <a:extLst>
                  <a:ext uri="{0D108BD9-81ED-4DB2-BD59-A6C34878D82A}">
                    <a16:rowId xmlns="" xmlns:a16="http://schemas.microsoft.com/office/drawing/2014/main" val="10000"/>
                  </a:ext>
                </a:extLst>
              </a:tr>
              <a:tr h="802640">
                <a:tc>
                  <a:txBody>
                    <a:bodyPr/>
                    <a:lstStyle/>
                    <a:p>
                      <a:r>
                        <a:rPr lang="en-US" sz="4000" b="1" dirty="0" err="1">
                          <a:latin typeface="Times New Roman" panose="02020603050405020304" pitchFamily="18" charset="0"/>
                          <a:ea typeface="Tahoma" pitchFamily="34" charset="0"/>
                          <a:cs typeface="Times New Roman" panose="02020603050405020304" pitchFamily="18" charset="0"/>
                        </a:rPr>
                        <a:t>Đước</a:t>
                      </a:r>
                      <a:r>
                        <a:rPr lang="en-US" sz="4000" baseline="0" dirty="0">
                          <a:latin typeface="Times New Roman" panose="02020603050405020304" pitchFamily="18" charset="0"/>
                          <a:ea typeface="Tahoma" pitchFamily="34" charset="0"/>
                          <a:cs typeface="Times New Roman" panose="02020603050405020304" pitchFamily="18" charset="0"/>
                        </a:rPr>
                        <a:t> </a:t>
                      </a:r>
                      <a:r>
                        <a:rPr lang="en-US" sz="4000" baseline="0" dirty="0" err="1">
                          <a:latin typeface="Times New Roman" panose="02020603050405020304" pitchFamily="18" charset="0"/>
                          <a:ea typeface="Tahoma" pitchFamily="34" charset="0"/>
                          <a:cs typeface="Times New Roman" panose="02020603050405020304" pitchFamily="18" charset="0"/>
                        </a:rPr>
                        <a:t>mọc</a:t>
                      </a:r>
                      <a:r>
                        <a:rPr lang="en-US" sz="4000" baseline="0" dirty="0">
                          <a:latin typeface="Times New Roman" panose="02020603050405020304" pitchFamily="18" charset="0"/>
                          <a:ea typeface="Tahoma" pitchFamily="34" charset="0"/>
                          <a:cs typeface="Times New Roman" panose="02020603050405020304" pitchFamily="18" charset="0"/>
                        </a:rPr>
                        <a:t> san </a:t>
                      </a:r>
                      <a:r>
                        <a:rPr lang="en-US" sz="4000" baseline="0" dirty="0" err="1">
                          <a:latin typeface="Times New Roman" panose="02020603050405020304" pitchFamily="18" charset="0"/>
                          <a:ea typeface="Tahoma" pitchFamily="34" charset="0"/>
                          <a:cs typeface="Times New Roman" panose="02020603050405020304" pitchFamily="18" charset="0"/>
                        </a:rPr>
                        <a:t>sát</a:t>
                      </a:r>
                      <a:r>
                        <a:rPr lang="en-US" sz="4000" baseline="0" dirty="0">
                          <a:latin typeface="Times New Roman" panose="02020603050405020304" pitchFamily="18" charset="0"/>
                          <a:ea typeface="Tahoma" pitchFamily="34" charset="0"/>
                          <a:cs typeface="Times New Roman" panose="02020603050405020304" pitchFamily="18" charset="0"/>
                        </a:rPr>
                        <a:t>, </a:t>
                      </a:r>
                      <a:r>
                        <a:rPr lang="en-US" sz="4000" baseline="0" dirty="0" err="1">
                          <a:latin typeface="Times New Roman" panose="02020603050405020304" pitchFamily="18" charset="0"/>
                          <a:ea typeface="Tahoma" pitchFamily="34" charset="0"/>
                          <a:cs typeface="Times New Roman" panose="02020603050405020304" pitchFamily="18" charset="0"/>
                        </a:rPr>
                        <a:t>thẳng</a:t>
                      </a:r>
                      <a:r>
                        <a:rPr lang="en-US" sz="4000" baseline="0" dirty="0">
                          <a:latin typeface="Times New Roman" panose="02020603050405020304" pitchFamily="18" charset="0"/>
                          <a:ea typeface="Tahoma" pitchFamily="34" charset="0"/>
                          <a:cs typeface="Times New Roman" panose="02020603050405020304" pitchFamily="18" charset="0"/>
                        </a:rPr>
                        <a:t> </a:t>
                      </a:r>
                      <a:r>
                        <a:rPr lang="en-US" sz="4000" baseline="0" dirty="0" err="1">
                          <a:latin typeface="Times New Roman" panose="02020603050405020304" pitchFamily="18" charset="0"/>
                          <a:ea typeface="Tahoma" pitchFamily="34" charset="0"/>
                          <a:cs typeface="Times New Roman" panose="02020603050405020304" pitchFamily="18" charset="0"/>
                        </a:rPr>
                        <a:t>đuột</a:t>
                      </a:r>
                      <a:endParaRPr lang="en-US" sz="4000" dirty="0">
                        <a:solidFill>
                          <a:schemeClr val="tx1"/>
                        </a:solidFill>
                        <a:latin typeface="Times New Roman" panose="02020603050405020304" pitchFamily="18" charset="0"/>
                        <a:ea typeface="Tahoma" pitchFamily="34" charset="0"/>
                        <a:cs typeface="Times New Roman" panose="02020603050405020304" pitchFamily="18" charset="0"/>
                      </a:endParaRPr>
                    </a:p>
                  </a:txBody>
                  <a:tcPr/>
                </a:tc>
                <a:tc>
                  <a:txBody>
                    <a:bodyPr/>
                    <a:lstStyle/>
                    <a:p>
                      <a:pPr algn="ctr"/>
                      <a:r>
                        <a:rPr lang="en-US" sz="4000" dirty="0" err="1">
                          <a:latin typeface="Times New Roman" panose="02020603050405020304" pitchFamily="18" charset="0"/>
                          <a:ea typeface="Tahoma" pitchFamily="34" charset="0"/>
                          <a:cs typeface="Times New Roman" panose="02020603050405020304" pitchFamily="18" charset="0"/>
                        </a:rPr>
                        <a:t>như</a:t>
                      </a:r>
                      <a:endParaRPr lang="en-US" sz="4000" dirty="0">
                        <a:solidFill>
                          <a:schemeClr val="tx1"/>
                        </a:solidFill>
                        <a:latin typeface="Times New Roman" panose="02020603050405020304" pitchFamily="18" charset="0"/>
                        <a:ea typeface="Tahoma" pitchFamily="34" charset="0"/>
                        <a:cs typeface="Times New Roman" panose="02020603050405020304" pitchFamily="18" charset="0"/>
                      </a:endParaRPr>
                    </a:p>
                  </a:txBody>
                  <a:tcPr/>
                </a:tc>
                <a:tc>
                  <a:txBody>
                    <a:bodyPr/>
                    <a:lstStyle/>
                    <a:p>
                      <a:r>
                        <a:rPr lang="en-US" sz="4000" dirty="0" err="1">
                          <a:solidFill>
                            <a:schemeClr val="tx1"/>
                          </a:solidFill>
                          <a:latin typeface="Times New Roman" panose="02020603050405020304" pitchFamily="18" charset="0"/>
                          <a:ea typeface="Tahoma" pitchFamily="34" charset="0"/>
                          <a:cs typeface="Times New Roman" panose="02020603050405020304" pitchFamily="18" charset="0"/>
                        </a:rPr>
                        <a:t>hằng</a:t>
                      </a:r>
                      <a:r>
                        <a:rPr lang="en-US" sz="400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4000" dirty="0" err="1">
                          <a:solidFill>
                            <a:schemeClr val="tx1"/>
                          </a:solidFill>
                          <a:latin typeface="Times New Roman" panose="02020603050405020304" pitchFamily="18" charset="0"/>
                          <a:ea typeface="Tahoma" pitchFamily="34" charset="0"/>
                          <a:cs typeface="Times New Roman" panose="02020603050405020304" pitchFamily="18" charset="0"/>
                        </a:rPr>
                        <a:t>hà</a:t>
                      </a:r>
                      <a:r>
                        <a:rPr lang="en-US" sz="4000" baseline="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4000" baseline="0" dirty="0" err="1">
                          <a:solidFill>
                            <a:schemeClr val="tx1"/>
                          </a:solidFill>
                          <a:latin typeface="Times New Roman" panose="02020603050405020304" pitchFamily="18" charset="0"/>
                          <a:ea typeface="Tahoma" pitchFamily="34" charset="0"/>
                          <a:cs typeface="Times New Roman" panose="02020603050405020304" pitchFamily="18" charset="0"/>
                        </a:rPr>
                        <a:t>sa</a:t>
                      </a:r>
                      <a:r>
                        <a:rPr lang="en-US" sz="4000" baseline="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4000" baseline="0" dirty="0" err="1">
                          <a:solidFill>
                            <a:schemeClr val="tx1"/>
                          </a:solidFill>
                          <a:latin typeface="Times New Roman" panose="02020603050405020304" pitchFamily="18" charset="0"/>
                          <a:ea typeface="Tahoma" pitchFamily="34" charset="0"/>
                          <a:cs typeface="Times New Roman" panose="02020603050405020304" pitchFamily="18" charset="0"/>
                        </a:rPr>
                        <a:t>số</a:t>
                      </a:r>
                      <a:r>
                        <a:rPr lang="en-US" sz="4000" baseline="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4000" b="1" baseline="0" dirty="0" err="1">
                          <a:solidFill>
                            <a:schemeClr val="tx1"/>
                          </a:solidFill>
                          <a:latin typeface="Times New Roman" panose="02020603050405020304" pitchFamily="18" charset="0"/>
                          <a:ea typeface="Tahoma" pitchFamily="34" charset="0"/>
                          <a:cs typeface="Times New Roman" panose="02020603050405020304" pitchFamily="18" charset="0"/>
                        </a:rPr>
                        <a:t>cây</a:t>
                      </a:r>
                      <a:r>
                        <a:rPr lang="en-US" sz="4000" b="1" baseline="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4000" b="1" baseline="0" dirty="0" err="1">
                          <a:solidFill>
                            <a:schemeClr val="tx1"/>
                          </a:solidFill>
                          <a:latin typeface="Times New Roman" panose="02020603050405020304" pitchFamily="18" charset="0"/>
                          <a:ea typeface="Tahoma" pitchFamily="34" charset="0"/>
                          <a:cs typeface="Times New Roman" panose="02020603050405020304" pitchFamily="18" charset="0"/>
                        </a:rPr>
                        <a:t>dù</a:t>
                      </a:r>
                      <a:r>
                        <a:rPr lang="en-US" sz="4000" b="1" baseline="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4000" baseline="0" dirty="0" err="1">
                          <a:solidFill>
                            <a:schemeClr val="tx1"/>
                          </a:solidFill>
                          <a:latin typeface="Times New Roman" panose="02020603050405020304" pitchFamily="18" charset="0"/>
                          <a:ea typeface="Tahoma" pitchFamily="34" charset="0"/>
                          <a:cs typeface="Times New Roman" panose="02020603050405020304" pitchFamily="18" charset="0"/>
                        </a:rPr>
                        <a:t>xanh</a:t>
                      </a:r>
                      <a:r>
                        <a:rPr lang="en-US" sz="4000" baseline="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4000" baseline="0" dirty="0" err="1">
                          <a:solidFill>
                            <a:schemeClr val="tx1"/>
                          </a:solidFill>
                          <a:latin typeface="Times New Roman" panose="02020603050405020304" pitchFamily="18" charset="0"/>
                          <a:ea typeface="Tahoma" pitchFamily="34" charset="0"/>
                          <a:cs typeface="Times New Roman" panose="02020603050405020304" pitchFamily="18" charset="0"/>
                        </a:rPr>
                        <a:t>cắm</a:t>
                      </a:r>
                      <a:r>
                        <a:rPr lang="en-US" sz="4000" baseline="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4000" baseline="0" dirty="0" err="1">
                          <a:solidFill>
                            <a:schemeClr val="tx1"/>
                          </a:solidFill>
                          <a:latin typeface="Times New Roman" panose="02020603050405020304" pitchFamily="18" charset="0"/>
                          <a:ea typeface="Tahoma" pitchFamily="34" charset="0"/>
                          <a:cs typeface="Times New Roman" panose="02020603050405020304" pitchFamily="18" charset="0"/>
                        </a:rPr>
                        <a:t>trên</a:t>
                      </a:r>
                      <a:r>
                        <a:rPr lang="en-US" sz="4000" baseline="0" dirty="0">
                          <a:solidFill>
                            <a:schemeClr val="tx1"/>
                          </a:solidFill>
                          <a:latin typeface="Times New Roman" panose="02020603050405020304" pitchFamily="18" charset="0"/>
                          <a:ea typeface="Tahoma" pitchFamily="34" charset="0"/>
                          <a:cs typeface="Times New Roman" panose="02020603050405020304" pitchFamily="18" charset="0"/>
                        </a:rPr>
                        <a:t> </a:t>
                      </a:r>
                      <a:r>
                        <a:rPr lang="en-US" sz="4000" baseline="0" dirty="0" err="1">
                          <a:solidFill>
                            <a:schemeClr val="tx1"/>
                          </a:solidFill>
                          <a:latin typeface="Times New Roman" panose="02020603050405020304" pitchFamily="18" charset="0"/>
                          <a:ea typeface="Tahoma" pitchFamily="34" charset="0"/>
                          <a:cs typeface="Times New Roman" panose="02020603050405020304" pitchFamily="18" charset="0"/>
                        </a:rPr>
                        <a:t>bãi</a:t>
                      </a:r>
                      <a:r>
                        <a:rPr lang="en-US" sz="4000" baseline="0" dirty="0">
                          <a:solidFill>
                            <a:schemeClr val="tx1"/>
                          </a:solidFill>
                          <a:latin typeface="Times New Roman" panose="02020603050405020304" pitchFamily="18" charset="0"/>
                          <a:ea typeface="Tahoma" pitchFamily="34" charset="0"/>
                          <a:cs typeface="Times New Roman" panose="02020603050405020304" pitchFamily="18" charset="0"/>
                        </a:rPr>
                        <a:t>.</a:t>
                      </a:r>
                      <a:endParaRPr lang="en-US" sz="4000" dirty="0">
                        <a:solidFill>
                          <a:schemeClr val="tx1"/>
                        </a:solidFill>
                        <a:latin typeface="Times New Roman" panose="02020603050405020304" pitchFamily="18" charset="0"/>
                        <a:ea typeface="Tahoma" pitchFamily="34" charset="0"/>
                        <a:cs typeface="Times New Roman" panose="02020603050405020304" pitchFamily="18" charset="0"/>
                      </a:endParaRPr>
                    </a:p>
                  </a:txBody>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000" r="-7000"/>
          </a:stretch>
        </a:blipFill>
        <a:effectLst/>
      </p:bgPr>
    </p:bg>
    <p:spTree>
      <p:nvGrpSpPr>
        <p:cNvPr id="1" name=""/>
        <p:cNvGrpSpPr/>
        <p:nvPr/>
      </p:nvGrpSpPr>
      <p:grpSpPr>
        <a:xfrm>
          <a:off x="0" y="0"/>
          <a:ext cx="0" cy="0"/>
          <a:chOff x="0" y="0"/>
          <a:chExt cx="0" cy="0"/>
        </a:xfrm>
      </p:grpSpPr>
      <p:sp>
        <p:nvSpPr>
          <p:cNvPr id="2" name="Rectangle 1"/>
          <p:cNvSpPr/>
          <p:nvPr/>
        </p:nvSpPr>
        <p:spPr>
          <a:xfrm>
            <a:off x="228600" y="914400"/>
            <a:ext cx="8763000" cy="4524315"/>
          </a:xfrm>
          <a:prstGeom prst="rect">
            <a:avLst/>
          </a:prstGeom>
        </p:spPr>
        <p:txBody>
          <a:bodyPr wrap="square">
            <a:spAutoFit/>
          </a:bodyPr>
          <a:lstStyle/>
          <a:p>
            <a:r>
              <a:rPr lang="vi-VN" sz="3200" b="1" dirty="0">
                <a:solidFill>
                  <a:srgbClr val="FF0000"/>
                </a:solidFill>
                <a:latin typeface="Times New Roman" panose="02020603050405020304" pitchFamily="18" charset="0"/>
                <a:cs typeface="Times New Roman" panose="02020603050405020304" pitchFamily="18" charset="0"/>
              </a:rPr>
              <a:t>3. Từ biển trong câu sau có ý nghĩa gì ?</a:t>
            </a:r>
            <a:endParaRPr lang="vi-VN" sz="3200" dirty="0">
              <a:solidFill>
                <a:srgbClr val="FF0000"/>
              </a:solidFill>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      “</a:t>
            </a:r>
            <a:r>
              <a:rPr lang="vi-VN" sz="3200" dirty="0" smtClean="0">
                <a:latin typeface="Times New Roman" panose="02020603050405020304" pitchFamily="18" charset="0"/>
                <a:cs typeface="Times New Roman" panose="02020603050405020304" pitchFamily="18" charset="0"/>
              </a:rPr>
              <a:t>Từ </a:t>
            </a:r>
            <a:r>
              <a:rPr lang="vi-VN" sz="3200" dirty="0">
                <a:latin typeface="Times New Roman" panose="02020603050405020304" pitchFamily="18" charset="0"/>
                <a:cs typeface="Times New Roman" panose="02020603050405020304" pitchFamily="18" charset="0"/>
              </a:rPr>
              <a:t>trong </a:t>
            </a:r>
            <a:r>
              <a:rPr lang="vi-VN" sz="3200" b="1" dirty="0">
                <a:latin typeface="Times New Roman" panose="02020603050405020304" pitchFamily="18" charset="0"/>
                <a:cs typeface="Times New Roman" panose="02020603050405020304" pitchFamily="18" charset="0"/>
              </a:rPr>
              <a:t>biển</a:t>
            </a:r>
            <a:r>
              <a:rPr lang="vi-VN" sz="3200" dirty="0">
                <a:latin typeface="Times New Roman" panose="02020603050405020304" pitchFamily="18" charset="0"/>
                <a:cs typeface="Times New Roman" panose="02020603050405020304" pitchFamily="18" charset="0"/>
              </a:rPr>
              <a:t> lá xanh rờn, ngát dậy một mùi hương lá tràm bị hun nóng dưới mặt </a:t>
            </a:r>
            <a:r>
              <a:rPr lang="vi-VN" sz="3200" dirty="0" smtClean="0">
                <a:latin typeface="Times New Roman" panose="02020603050405020304" pitchFamily="18" charset="0"/>
                <a:cs typeface="Times New Roman" panose="02020603050405020304" pitchFamily="18" charset="0"/>
              </a:rPr>
              <a:t>trời</a:t>
            </a:r>
            <a:r>
              <a:rPr lang="en-US" sz="3200" dirty="0" smtClean="0">
                <a:latin typeface="Times New Roman" panose="02020603050405020304" pitchFamily="18" charset="0"/>
                <a:cs typeface="Times New Roman" panose="02020603050405020304" pitchFamily="18" charset="0"/>
              </a:rPr>
              <a:t>”.</a:t>
            </a:r>
          </a:p>
          <a:p>
            <a:endParaRPr lang="vi-VN" sz="3200" dirty="0">
              <a:latin typeface="Times New Roman" panose="02020603050405020304" pitchFamily="18" charset="0"/>
              <a:cs typeface="Times New Roman" panose="02020603050405020304" pitchFamily="18" charset="0"/>
            </a:endParaRPr>
          </a:p>
          <a:p>
            <a:r>
              <a:rPr lang="en-US" sz="3200" b="1" dirty="0" smtClean="0">
                <a:latin typeface="Times New Roman" panose="02020603050405020304" pitchFamily="18" charset="0"/>
                <a:cs typeface="Times New Roman" panose="02020603050405020304" pitchFamily="18" charset="0"/>
                <a:sym typeface="Wingdings" panose="05000000000000000000" pitchFamily="2" charset="2"/>
              </a:rPr>
              <a:t> </a:t>
            </a:r>
            <a:r>
              <a:rPr lang="vi-VN" sz="3200" b="1" dirty="0" smtClean="0">
                <a:latin typeface="Times New Roman" panose="02020603050405020304" pitchFamily="18" charset="0"/>
                <a:cs typeface="Times New Roman" panose="02020603050405020304" pitchFamily="18" charset="0"/>
              </a:rPr>
              <a:t>Trả </a:t>
            </a:r>
            <a:r>
              <a:rPr lang="vi-VN" sz="3200" b="1" dirty="0">
                <a:latin typeface="Times New Roman" panose="02020603050405020304" pitchFamily="18" charset="0"/>
                <a:cs typeface="Times New Roman" panose="02020603050405020304" pitchFamily="18" charset="0"/>
              </a:rPr>
              <a:t>lời :</a:t>
            </a:r>
            <a:endParaRPr lang="vi-VN"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a:t>
            </a:r>
            <a:r>
              <a:rPr lang="vi-VN" sz="3200" dirty="0" smtClean="0">
                <a:latin typeface="Times New Roman" panose="02020603050405020304" pitchFamily="18" charset="0"/>
                <a:cs typeface="Times New Roman" panose="02020603050405020304" pitchFamily="18" charset="0"/>
              </a:rPr>
              <a:t>Từ </a:t>
            </a:r>
            <a:r>
              <a:rPr lang="vi-VN" sz="3200" dirty="0">
                <a:latin typeface="Times New Roman" panose="02020603050405020304" pitchFamily="18" charset="0"/>
                <a:cs typeface="Times New Roman" panose="02020603050405020304" pitchFamily="18" charset="0"/>
              </a:rPr>
              <a:t>"biển" trong câu dùng để chỉ sự xanh tốt, um tùm của lá tràm. Tràm mọc rất dày trên một vùng đất rộng, lá xanh đan chen vào nhau khiến cho ta tưởng như đó là một biển lá.</a:t>
            </a:r>
          </a:p>
        </p:txBody>
      </p:sp>
    </p:spTree>
    <p:extLst>
      <p:ext uri="{BB962C8B-B14F-4D97-AF65-F5344CB8AC3E}">
        <p14:creationId xmlns:p14="http://schemas.microsoft.com/office/powerpoint/2010/main" val="1863812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wheel(1)">
                                      <p:cBhvr>
                                        <p:cTn id="19" dur="2000"/>
                                        <p:tgtEl>
                                          <p:spTgt spid="2">
                                            <p:txEl>
                                              <p:pRg st="3" end="3"/>
                                            </p:txEl>
                                          </p:spTgt>
                                        </p:tgtEl>
                                      </p:cBhvr>
                                    </p:animEffect>
                                  </p:childTnLst>
                                </p:cTn>
                              </p:par>
                              <p:par>
                                <p:cTn id="20" presetID="21" presetClass="entr" presetSubtype="1" fill="hold"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heel(1)">
                                      <p:cBhvr>
                                        <p:cTn id="22"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632" y="0"/>
            <a:ext cx="3348994" cy="461665"/>
          </a:xfrm>
          <a:prstGeom prst="rect">
            <a:avLst/>
          </a:prstGeom>
        </p:spPr>
        <p:style>
          <a:lnRef idx="2">
            <a:schemeClr val="accent6"/>
          </a:lnRef>
          <a:fillRef idx="1">
            <a:schemeClr val="lt1"/>
          </a:fillRef>
          <a:effectRef idx="0">
            <a:schemeClr val="accent6"/>
          </a:effectRef>
          <a:fontRef idx="minor">
            <a:schemeClr val="dk1"/>
          </a:fontRef>
        </p:style>
        <p:txBody>
          <a:bodyPr wrap="none">
            <a:spAutoFit/>
          </a:bodyPr>
          <a:lstStyle/>
          <a:p>
            <a:pPr algn="ctr"/>
            <a:r>
              <a:rPr lang="en-US" sz="2400" b="1" dirty="0">
                <a:solidFill>
                  <a:srgbClr val="000099"/>
                </a:solidFill>
                <a:latin typeface="Times New Roman" panose="02020603050405020304" pitchFamily="18" charset="0"/>
                <a:cs typeface="Times New Roman" panose="02020603050405020304" pitchFamily="18" charset="0"/>
              </a:rPr>
              <a:t>4</a:t>
            </a:r>
            <a:r>
              <a:rPr lang="en-US" sz="2400" b="1" dirty="0" smtClean="0">
                <a:solidFill>
                  <a:srgbClr val="000099"/>
                </a:solidFill>
                <a:latin typeface="Times New Roman" panose="02020603050405020304" pitchFamily="18" charset="0"/>
                <a:cs typeface="Times New Roman" panose="02020603050405020304" pitchFamily="18" charset="0"/>
              </a:rPr>
              <a:t>. </a:t>
            </a:r>
            <a:r>
              <a:rPr lang="en-US" sz="2400" b="1" dirty="0" err="1" smtClean="0">
                <a:solidFill>
                  <a:srgbClr val="000099"/>
                </a:solidFill>
                <a:latin typeface="Times New Roman" panose="02020603050405020304" pitchFamily="18" charset="0"/>
                <a:cs typeface="Times New Roman" panose="02020603050405020304" pitchFamily="18" charset="0"/>
              </a:rPr>
              <a:t>Chính</a:t>
            </a:r>
            <a:r>
              <a:rPr lang="en-US" sz="2400" b="1" dirty="0" smtClean="0">
                <a:solidFill>
                  <a:srgbClr val="000099"/>
                </a:solidFill>
                <a:latin typeface="Times New Roman" panose="02020603050405020304" pitchFamily="18" charset="0"/>
                <a:cs typeface="Times New Roman" panose="02020603050405020304" pitchFamily="18" charset="0"/>
              </a:rPr>
              <a:t> </a:t>
            </a:r>
            <a:r>
              <a:rPr lang="en-US" sz="2400" b="1" dirty="0" err="1" smtClean="0">
                <a:solidFill>
                  <a:srgbClr val="000099"/>
                </a:solidFill>
                <a:latin typeface="Times New Roman" panose="02020603050405020304" pitchFamily="18" charset="0"/>
                <a:cs typeface="Times New Roman" panose="02020603050405020304" pitchFamily="18" charset="0"/>
              </a:rPr>
              <a:t>tả</a:t>
            </a:r>
            <a:r>
              <a:rPr lang="en-US" sz="2400" b="1" dirty="0">
                <a:solidFill>
                  <a:srgbClr val="000099"/>
                </a:solidFill>
                <a:latin typeface="Times New Roman" panose="02020603050405020304" pitchFamily="18" charset="0"/>
                <a:cs typeface="Times New Roman" panose="02020603050405020304" pitchFamily="18" charset="0"/>
              </a:rPr>
              <a:t> </a:t>
            </a:r>
            <a:r>
              <a:rPr lang="en-US" sz="2400" b="1" dirty="0" smtClean="0">
                <a:solidFill>
                  <a:srgbClr val="000099"/>
                </a:solidFill>
                <a:latin typeface="Times New Roman" panose="02020603050405020304" pitchFamily="18" charset="0"/>
                <a:cs typeface="Times New Roman" panose="02020603050405020304" pitchFamily="18" charset="0"/>
              </a:rPr>
              <a:t>( </a:t>
            </a:r>
            <a:r>
              <a:rPr lang="en-US" sz="2400" b="1" dirty="0" err="1" smtClean="0">
                <a:solidFill>
                  <a:srgbClr val="000099"/>
                </a:solidFill>
                <a:latin typeface="Times New Roman" panose="02020603050405020304" pitchFamily="18" charset="0"/>
                <a:cs typeface="Times New Roman" panose="02020603050405020304" pitchFamily="18" charset="0"/>
              </a:rPr>
              <a:t>Nghe</a:t>
            </a:r>
            <a:r>
              <a:rPr lang="en-US" sz="2400" b="1" dirty="0" smtClean="0">
                <a:solidFill>
                  <a:srgbClr val="000099"/>
                </a:solidFill>
                <a:latin typeface="Times New Roman" panose="02020603050405020304" pitchFamily="18" charset="0"/>
                <a:cs typeface="Times New Roman" panose="02020603050405020304" pitchFamily="18" charset="0"/>
              </a:rPr>
              <a:t>- </a:t>
            </a:r>
            <a:r>
              <a:rPr lang="en-US" sz="2400" b="1" dirty="0" err="1" smtClean="0">
                <a:solidFill>
                  <a:srgbClr val="000099"/>
                </a:solidFill>
                <a:latin typeface="Times New Roman" panose="02020603050405020304" pitchFamily="18" charset="0"/>
                <a:cs typeface="Times New Roman" panose="02020603050405020304" pitchFamily="18" charset="0"/>
              </a:rPr>
              <a:t>viết</a:t>
            </a:r>
            <a:r>
              <a:rPr lang="en-US" sz="2400" b="1" dirty="0" smtClean="0">
                <a:solidFill>
                  <a:srgbClr val="000099"/>
                </a:solidFill>
                <a:latin typeface="Times New Roman" panose="02020603050405020304" pitchFamily="18" charset="0"/>
                <a:cs typeface="Times New Roman" panose="02020603050405020304" pitchFamily="18" charset="0"/>
              </a:rPr>
              <a:t>)</a:t>
            </a:r>
            <a:endParaRPr lang="en-US" sz="2400" b="1" dirty="0">
              <a:solidFill>
                <a:srgbClr val="000099"/>
              </a:solidFill>
              <a:latin typeface="Times New Roman" panose="02020603050405020304" pitchFamily="18" charset="0"/>
              <a:cs typeface="Times New Roman" panose="02020603050405020304" pitchFamily="18" charset="0"/>
            </a:endParaRPr>
          </a:p>
        </p:txBody>
      </p:sp>
      <p:sp>
        <p:nvSpPr>
          <p:cNvPr id="5" name="Rectangle 4"/>
          <p:cNvSpPr/>
          <p:nvPr/>
        </p:nvSpPr>
        <p:spPr>
          <a:xfrm>
            <a:off x="1066800" y="990600"/>
            <a:ext cx="7086600" cy="4832092"/>
          </a:xfrm>
          <a:prstGeom prst="rect">
            <a:avLst/>
          </a:prstGeom>
        </p:spPr>
        <p:txBody>
          <a:bodyPr wrap="square">
            <a:spAutoFit/>
          </a:bodyPr>
          <a:lstStyle/>
          <a:p>
            <a:pPr algn="ctr"/>
            <a:r>
              <a:rPr lang="en-US" sz="2800" b="1"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Chính</a:t>
            </a:r>
            <a:r>
              <a:rPr lang="en-US" sz="2800" b="1" dirty="0"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tả</a:t>
            </a:r>
            <a:r>
              <a:rPr lang="en-US" sz="2800" b="1"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a:t>
            </a:r>
          </a:p>
          <a:p>
            <a:pPr algn="ctr"/>
            <a:r>
              <a:rPr lang="en-US" sz="2800" b="1"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Rừng</a:t>
            </a:r>
            <a:r>
              <a:rPr lang="en-US" sz="28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cây</a:t>
            </a:r>
            <a:r>
              <a:rPr lang="en-US" sz="28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trong</a:t>
            </a:r>
            <a:r>
              <a:rPr lang="en-US" sz="28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nắng</a:t>
            </a:r>
            <a:r>
              <a:rPr lang="en-US" sz="28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p>
          <a:p>
            <a:pPr algn="just"/>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Trong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ánh</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nắng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mặt</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trời</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vàng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óng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rừng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khô</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hiện</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lên</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với</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tất</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cả</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vẻ</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uy</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nghi</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tráng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lệ</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Những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thân</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cây</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tràm</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vươn</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thẳng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lên</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trời</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như</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những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cây</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nến</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khổng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lồ</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Từ</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trong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biển</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lá</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xanh</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rờn</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ngát</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dậy</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một</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mùi</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hương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lá</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tràm</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bị</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hun</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nóng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dưới</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mặt</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trời</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Tiếng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chim</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không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ngớt</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vang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xa</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vọng</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mãi</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lên</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trời</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cao</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xanh</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thẳm</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a:t>
            </a:r>
          </a:p>
          <a:p>
            <a:pPr algn="r"/>
            <a:r>
              <a:rPr lang="en-US" sz="2800" b="1" dirty="0">
                <a:effectLst>
                  <a:outerShdw blurRad="38100" dist="38100" dir="2700000" algn="tl">
                    <a:srgbClr val="000000">
                      <a:alpha val="43137"/>
                    </a:srgbClr>
                  </a:outerShdw>
                </a:effectLst>
                <a:latin typeface="Times New Roman" pitchFamily="18" charset="0"/>
                <a:cs typeface="Times New Roman" pitchFamily="18" charset="0"/>
              </a:rPr>
              <a:t>Theo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Đoàn</a:t>
            </a:r>
            <a:r>
              <a:rPr lang="en-US" sz="28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effectLst>
                  <a:outerShdw blurRad="38100" dist="38100" dir="2700000" algn="tl">
                    <a:srgbClr val="000000">
                      <a:alpha val="43137"/>
                    </a:srgbClr>
                  </a:outerShdw>
                </a:effectLst>
                <a:latin typeface="Times New Roman" pitchFamily="18" charset="0"/>
                <a:cs typeface="Times New Roman" pitchFamily="18" charset="0"/>
              </a:rPr>
              <a:t>Giỏi</a:t>
            </a:r>
            <a:endParaRPr lang="en-US" sz="28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549740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descr="Download hình nền màu hồng cute dễ thương tại thongtinz"/>
          <p:cNvPicPr>
            <a:picLocks noChangeAspect="1" noChangeArrowheads="1"/>
          </p:cNvPicPr>
          <p:nvPr/>
        </p:nvPicPr>
        <p:blipFill>
          <a:blip r:embed="rId2" cstate="print">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31148" y="-42621"/>
            <a:ext cx="9196552" cy="690062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28601" y="152400"/>
            <a:ext cx="8915400" cy="5909310"/>
          </a:xfrm>
          <a:prstGeom prst="rect">
            <a:avLst/>
          </a:prstGeom>
          <a:ln w="38100">
            <a:noFill/>
          </a:ln>
        </p:spPr>
        <p:txBody>
          <a:bodyPr wrap="square">
            <a:spAutoFit/>
          </a:bodyPr>
          <a:lstStyle/>
          <a:p>
            <a:pPr marL="685800" indent="-685800" algn="ctr">
              <a:buFont typeface="Wingdings" pitchFamily="2" charset="2"/>
              <a:buChar char="v"/>
            </a:pPr>
            <a:r>
              <a:rPr lang="en-US" sz="5400" b="1" dirty="0" err="1"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Một</a:t>
            </a:r>
            <a:r>
              <a:rPr lang="en-US" sz="54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5400" b="1" dirty="0" err="1"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số</a:t>
            </a:r>
            <a:r>
              <a:rPr lang="vi-VN" sz="54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5400" b="1" dirty="0" err="1"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từ</a:t>
            </a:r>
            <a:r>
              <a:rPr lang="en-US" sz="54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5400" b="1" dirty="0" err="1"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cần</a:t>
            </a:r>
            <a:r>
              <a:rPr lang="en-US" sz="54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5400" b="1" dirty="0" err="1"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chú</a:t>
            </a:r>
            <a:r>
              <a:rPr lang="en-US" sz="54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ý                   </a:t>
            </a:r>
            <a:r>
              <a:rPr lang="vi-VN" sz="54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trong </a:t>
            </a:r>
            <a:r>
              <a:rPr lang="vi-VN" sz="5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bài chính </a:t>
            </a:r>
            <a:r>
              <a:rPr lang="vi-VN" sz="5400" b="1">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tả</a:t>
            </a:r>
            <a:r>
              <a:rPr lang="vi-VN" sz="5400" b="1"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US" sz="5400" b="1" u="sng"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5400" b="1" smtClean="0">
                <a:solidFill>
                  <a:srgbClr val="0000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5400" b="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uy</a:t>
            </a:r>
            <a:r>
              <a:rPr lang="en-US" sz="5400" b="1" smtClean="0">
                <a:solidFill>
                  <a:srgbClr val="0000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nghi</a:t>
            </a:r>
            <a:endParaRPr lang="en-US" sz="5400" b="1" u="sng" dirty="0">
              <a:solidFill>
                <a:srgbClr val="0000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5400" b="1" smtClean="0">
                <a:solidFill>
                  <a:srgbClr val="0000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-xanh r</a:t>
            </a:r>
            <a:r>
              <a:rPr lang="en-US" sz="5400" b="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a:t>
            </a:r>
          </a:p>
          <a:p>
            <a:pPr algn="ctr"/>
            <a:r>
              <a:rPr lang="en-US" sz="5400" b="1">
                <a:solidFill>
                  <a:srgbClr val="0000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a:t>
            </a:r>
            <a:r>
              <a:rPr lang="en-US" sz="5400" b="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át</a:t>
            </a:r>
            <a:r>
              <a:rPr lang="en-US" sz="5400" b="1">
                <a:solidFill>
                  <a:srgbClr val="0000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dậy</a:t>
            </a:r>
            <a:endParaRPr lang="en-US" sz="5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5400" b="1" smtClean="0">
                <a:solidFill>
                  <a:srgbClr val="0000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t>
            </a:r>
            <a:r>
              <a:rPr lang="en-US" sz="5400" b="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ùi</a:t>
            </a:r>
            <a:r>
              <a:rPr lang="en-US" sz="5400" b="1" smtClean="0">
                <a:solidFill>
                  <a:srgbClr val="0000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hương</a:t>
            </a:r>
            <a:endParaRPr lang="en-US" sz="5400" b="1" dirty="0">
              <a:solidFill>
                <a:srgbClr val="0000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5400" b="1" smtClean="0">
                <a:solidFill>
                  <a:srgbClr val="0000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-xanh th</a:t>
            </a:r>
            <a:r>
              <a:rPr lang="en-US" sz="5400" b="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ẳm</a:t>
            </a:r>
            <a:endParaRPr lang="en-US" sz="5400" b="1" u="sng"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1359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p:cTn id="12"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4">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p:cTn id="1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4">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 calcmode="lin" valueType="num">
                                      <p:cBhvr>
                                        <p:cTn id="22"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4">
                                            <p:txEl>
                                              <p:pRg st="3" end="3"/>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p:cTn id="27"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4">
                                            <p:txEl>
                                              <p:pRg st="4" end="4"/>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 calcmode="lin" valueType="num">
                                      <p:cBhvr>
                                        <p:cTn id="32"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Download hình nền màu hồng cute dễ thương tại thongtinz"/>
          <p:cNvPicPr>
            <a:picLocks noChangeAspect="1" noChangeArrowheads="1"/>
          </p:cNvPicPr>
          <p:nvPr/>
        </p:nvPicPr>
        <p:blipFill>
          <a:blip r:embed="rId2" cstate="print">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31148" y="-42621"/>
            <a:ext cx="9196552" cy="690062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57655" y="36786"/>
            <a:ext cx="8839200" cy="6740307"/>
          </a:xfrm>
          <a:prstGeom prst="rect">
            <a:avLst/>
          </a:prstGeom>
        </p:spPr>
        <p:txBody>
          <a:bodyPr wrap="square">
            <a:spAutoFit/>
          </a:bodyPr>
          <a:lstStyle/>
          <a:p>
            <a:pPr algn="ctr"/>
            <a:r>
              <a:rPr lang="en-US" sz="3200" b="1" dirty="0" err="1"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Thứ</a:t>
            </a:r>
            <a:r>
              <a:rPr lang="en-US" sz="3200" b="1" dirty="0"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ba</a:t>
            </a:r>
            <a:r>
              <a:rPr lang="en-US" sz="3200" b="1" dirty="0"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ngày</a:t>
            </a:r>
            <a:r>
              <a:rPr lang="en-US" sz="3200" b="1" dirty="0"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4 </a:t>
            </a:r>
            <a:r>
              <a:rPr lang="en-US" sz="3200" b="1" dirty="0" err="1"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tháng</a:t>
            </a:r>
            <a:r>
              <a:rPr lang="en-US" sz="3200" b="1" dirty="0"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1 </a:t>
            </a:r>
            <a:r>
              <a:rPr lang="en-US" sz="3200" b="1" dirty="0" err="1"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năm</a:t>
            </a:r>
            <a:r>
              <a:rPr lang="en-US" sz="3200" b="1" dirty="0"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2022</a:t>
            </a:r>
          </a:p>
          <a:p>
            <a:pPr algn="ctr"/>
            <a:r>
              <a:rPr lang="en-US" sz="3200" b="1" dirty="0" err="1"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Chính</a:t>
            </a:r>
            <a:r>
              <a:rPr lang="en-US" sz="3200" b="1" dirty="0"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tả</a:t>
            </a:r>
            <a:r>
              <a:rPr lang="en-US" sz="3200" b="1" dirty="0"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a:t>
            </a:r>
          </a:p>
          <a:p>
            <a:pPr algn="ctr"/>
            <a:r>
              <a:rPr lang="en-US" sz="3600" b="1" dirty="0" smtClean="0">
                <a:solidFill>
                  <a:srgbClr val="000099"/>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400" b="1"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Rừng</a:t>
            </a:r>
            <a:r>
              <a:rPr lang="en-US" sz="4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400" b="1"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cây</a:t>
            </a:r>
            <a:r>
              <a:rPr lang="en-US" sz="4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400" b="1"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trong</a:t>
            </a:r>
            <a:r>
              <a:rPr lang="en-US" sz="4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400" b="1" dirty="0" err="1"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nắng</a:t>
            </a:r>
            <a:r>
              <a:rPr lang="en-US" sz="36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p>
          <a:p>
            <a:pPr algn="just"/>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Trong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ánh</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nắng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mặt</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trời</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vàng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óng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rừng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khô</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hiện</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lên</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với</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tất</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cả</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vẻ</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uy</a:t>
            </a: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nghi</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tráng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lệ</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Những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thân</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cây</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tràm</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vươn</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thẳng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lên</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trời</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như</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những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cây</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nến</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khổng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lồ</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Từ</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trong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biển</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lá</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xanh</a:t>
            </a: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rờn</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ngát</a:t>
            </a: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dậy</a:t>
            </a: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một</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mùi</a:t>
            </a: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hương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lá</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tràm</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bị</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hun</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nóng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dưới</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mặt</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trời</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Tiếng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chim</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không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ngớt</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vang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xa</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vọng</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mãi</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lên</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trời</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cao</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xanh</a:t>
            </a: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thẳm</a:t>
            </a: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endParaRPr lang="en-US" sz="36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algn="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Theo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Đoàn</a:t>
            </a:r>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effectLst>
                  <a:outerShdw blurRad="38100" dist="38100" dir="2700000" algn="tl">
                    <a:srgbClr val="000000">
                      <a:alpha val="43137"/>
                    </a:srgbClr>
                  </a:outerShdw>
                </a:effectLst>
                <a:latin typeface="Times New Roman" pitchFamily="18" charset="0"/>
                <a:cs typeface="Times New Roman" pitchFamily="18" charset="0"/>
              </a:rPr>
              <a:t>Giỏi</a:t>
            </a:r>
            <a:endParaRPr lang="en-US"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4049129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0" y="0"/>
            <a:ext cx="8229600" cy="6858000"/>
          </a:xfrm>
        </p:spPr>
        <p:txBody>
          <a:bodyPr/>
          <a:lstStyle/>
          <a:p>
            <a:pPr eaLnBrk="1" hangingPunct="1"/>
            <a:endParaRPr lang="en-US" smtClean="0"/>
          </a:p>
        </p:txBody>
      </p:sp>
      <p:pic>
        <p:nvPicPr>
          <p:cNvPr id="21507" name="Picture 12" descr="MISSYO~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501" name="WordArt 13"/>
          <p:cNvSpPr>
            <a:spLocks noChangeArrowheads="1" noChangeShapeType="1" noTextEdit="1"/>
          </p:cNvSpPr>
          <p:nvPr/>
        </p:nvSpPr>
        <p:spPr bwMode="auto">
          <a:xfrm rot="344052">
            <a:off x="914399" y="3560164"/>
            <a:ext cx="7315200" cy="2270125"/>
          </a:xfrm>
          <a:prstGeom prst="rect">
            <a:avLst/>
          </a:prstGeom>
        </p:spPr>
        <p:txBody>
          <a:bodyPr wrap="none" fromWordArt="1">
            <a:prstTxWarp prst="textSlantUp">
              <a:avLst>
                <a:gd name="adj" fmla="val 32056"/>
              </a:avLst>
            </a:prstTxWarp>
          </a:bodyPr>
          <a:lstStyle/>
          <a:p>
            <a:pPr algn="ctr"/>
            <a:r>
              <a:rPr lang="en-US" sz="3600" kern="10" dirty="0" err="1">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Chúc</a:t>
            </a:r>
            <a:r>
              <a:rPr lang="en-US" sz="3600" kern="10" dirty="0">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 </a:t>
            </a:r>
            <a:r>
              <a:rPr lang="en-US" sz="3600" kern="10" dirty="0" err="1">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các</a:t>
            </a:r>
            <a:r>
              <a:rPr lang="en-US" sz="3600" kern="10" dirty="0">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 </a:t>
            </a:r>
            <a:r>
              <a:rPr lang="en-US" sz="3600" kern="10" dirty="0" err="1">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thầy</a:t>
            </a:r>
            <a:r>
              <a:rPr lang="en-US" sz="3600" kern="10" dirty="0">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 </a:t>
            </a:r>
            <a:r>
              <a:rPr lang="en-US" sz="3600" kern="10" dirty="0" err="1">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cô</a:t>
            </a:r>
            <a:r>
              <a:rPr lang="en-US" sz="3600" kern="10" dirty="0">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 </a:t>
            </a:r>
            <a:r>
              <a:rPr lang="en-US" sz="3600" kern="10" dirty="0" err="1">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và</a:t>
            </a:r>
            <a:r>
              <a:rPr lang="en-US" sz="3600" kern="10" dirty="0">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 </a:t>
            </a:r>
            <a:r>
              <a:rPr lang="en-US" sz="3600" kern="10" dirty="0" err="1">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các</a:t>
            </a:r>
            <a:r>
              <a:rPr lang="en-US" sz="3600" kern="10" dirty="0">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 </a:t>
            </a:r>
            <a:r>
              <a:rPr lang="en-US" sz="3600" kern="10" dirty="0" err="1">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em</a:t>
            </a:r>
            <a:r>
              <a:rPr lang="en-US" sz="3600" kern="10" dirty="0">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 </a:t>
            </a:r>
            <a:r>
              <a:rPr lang="en-US" sz="3600" kern="10" dirty="0" err="1">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vui</a:t>
            </a:r>
            <a:r>
              <a:rPr lang="en-US" sz="3600" kern="10" dirty="0">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 </a:t>
            </a:r>
            <a:r>
              <a:rPr lang="en-US" sz="3600" kern="10" dirty="0" err="1">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vẻ</a:t>
            </a:r>
            <a:r>
              <a:rPr lang="en-US" sz="3600" kern="10" dirty="0">
                <a:ln w="9525">
                  <a:solidFill>
                    <a:srgbClr val="CC99FF"/>
                  </a:solidFill>
                  <a:round/>
                  <a:headEnd/>
                  <a:tailEnd/>
                </a:ln>
                <a:gradFill rotWithShape="1">
                  <a:gsLst>
                    <a:gs pos="0">
                      <a:srgbClr val="6600CC"/>
                    </a:gs>
                    <a:gs pos="100000">
                      <a:srgbClr val="CC00CC"/>
                    </a:gs>
                  </a:gsLst>
                  <a:lin ang="504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a:t>
            </a:r>
          </a:p>
        </p:txBody>
      </p:sp>
      <p:pic>
        <p:nvPicPr>
          <p:cNvPr id="63502" name="Picture 14" descr="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819400"/>
            <a:ext cx="1962150" cy="169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1471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path" presetSubtype="0" accel="50000" decel="50000" fill="hold" nodeType="clickEffect">
                                  <p:stCondLst>
                                    <p:cond delay="0"/>
                                  </p:stCondLst>
                                  <p:childTnLst>
                                    <p:animMotion origin="layout" path="M 0.06719 -0.06621 C 0.08385 -0.0669 0.14253 -0.08033 0.1625 -0.08612 C 0.29097 -0.12269 0.41354 -0.21806 0.4033 -0.275 C 0.40903 -0.24653 0.47917 -0.23681 0.54114 -0.25394 C 0.60746 -0.27292 0.66406 -0.31945 0.6592 -0.34815 C 0.66285 -0.33403 0.69792 -0.32894 0.73142 -0.33866 C 0.76354 -0.34792 0.79427 -0.37153 0.79097 -0.38565 C 0.79305 -0.37894 0.81076 -0.37639 0.82708 -0.38102 C 0.84201 -0.38588 0.85989 -0.39862 0.85694 -0.40533 C 0.85903 -0.40163 0.86771 -0.40024 0.87552 -0.40232 C 0.87969 -0.40348 0.89132 -0.41065 0.89097 -0.41459 C 0.89132 -0.4125 0.8967 -0.4125 0.89982 -0.41343 C 0.90104 -0.41297 0.90798 -0.4176 0.90816 -0.41968 C 0.90833 -0.41899 0.90798 -0.4176 0.91198 -0.41899 C 0.91267 -0.41945 0.91649 -0.42107 0.91528 -0.42176 C 0.91649 -0.42153 0.91528 -0.42061 0.91667 -0.42061 C 0.92083 -0.422 0.92066 -0.42223 0.92031 -0.42269 C 0.92535 -0.42408 0.92535 -0.42385 0.92552 -0.42338 C 0.92951 -0.42454 0.92847 -0.42385 0.92882 -0.42524 " pathEditMode="relative" rAng="10072746" ptsTypes="fffffffffffffffffff">
                                      <p:cBhvr>
                                        <p:cTn id="6" dur="5000" fill="hold"/>
                                        <p:tgtEl>
                                          <p:spTgt spid="63502"/>
                                        </p:tgtEl>
                                        <p:attrNameLst>
                                          <p:attrName>ppt_x</p:attrName>
                                          <p:attrName>ppt_y</p:attrName>
                                        </p:attrNameLst>
                                      </p:cBhvr>
                                      <p:rCtr x="43160" y="-17616"/>
                                    </p:animMotion>
                                  </p:childTnLst>
                                </p:cTn>
                              </p:par>
                              <p:par>
                                <p:cTn id="7" presetID="56" presetClass="path" presetSubtype="0" accel="50000" decel="50000" fill="hold" grpId="0" nodeType="withEffect">
                                  <p:stCondLst>
                                    <p:cond delay="0"/>
                                  </p:stCondLst>
                                  <p:childTnLst>
                                    <p:animMotion origin="layout" path="M 0.36667 -0.03449 L 1.00833 -0.49005 " pathEditMode="relative" rAng="0" ptsTypes="AA">
                                      <p:cBhvr>
                                        <p:cTn id="8" dur="5000" fill="hold"/>
                                        <p:tgtEl>
                                          <p:spTgt spid="63501"/>
                                        </p:tgtEl>
                                        <p:attrNameLst>
                                          <p:attrName>ppt_x</p:attrName>
                                          <p:attrName>ppt_y</p:attrName>
                                        </p:attrNameLst>
                                      </p:cBhvr>
                                      <p:rCtr x="32083" y="-22778"/>
                                    </p:animMotion>
                                  </p:childTnLst>
                                </p:cTn>
                              </p:par>
                              <p:par>
                                <p:cTn id="9" presetID="22" presetClass="emph" presetSubtype="0" repeatCount="indefinite" fill="hold" grpId="1" nodeType="withEffect">
                                  <p:stCondLst>
                                    <p:cond delay="0"/>
                                  </p:stCondLst>
                                  <p:childTnLst>
                                    <p:animClr clrSpc="hsl" dir="cw">
                                      <p:cBhvr override="childStyle">
                                        <p:cTn id="10" dur="500" fill="hold"/>
                                        <p:tgtEl>
                                          <p:spTgt spid="63501"/>
                                        </p:tgtEl>
                                        <p:attrNameLst>
                                          <p:attrName>style.color</p:attrName>
                                        </p:attrNameLst>
                                      </p:cBhvr>
                                      <p:by>
                                        <p:hsl h="-7200000" s="0" l="0"/>
                                      </p:by>
                                    </p:animClr>
                                    <p:animClr clrSpc="hsl" dir="cw">
                                      <p:cBhvr>
                                        <p:cTn id="11" dur="500" fill="hold"/>
                                        <p:tgtEl>
                                          <p:spTgt spid="63501"/>
                                        </p:tgtEl>
                                        <p:attrNameLst>
                                          <p:attrName>fillcolor</p:attrName>
                                        </p:attrNameLst>
                                      </p:cBhvr>
                                      <p:by>
                                        <p:hsl h="-7200000" s="0" l="0"/>
                                      </p:by>
                                    </p:animClr>
                                    <p:animClr clrSpc="hsl" dir="cw">
                                      <p:cBhvr>
                                        <p:cTn id="12" dur="500" fill="hold"/>
                                        <p:tgtEl>
                                          <p:spTgt spid="63501"/>
                                        </p:tgtEl>
                                        <p:attrNameLst>
                                          <p:attrName>stroke.color</p:attrName>
                                        </p:attrNameLst>
                                      </p:cBhvr>
                                      <p:by>
                                        <p:hsl h="-7200000" s="0" l="0"/>
                                      </p:by>
                                    </p:animClr>
                                    <p:set>
                                      <p:cBhvr>
                                        <p:cTn id="13" dur="500" fill="hold"/>
                                        <p:tgtEl>
                                          <p:spTgt spid="6350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01" grpId="0" animBg="1"/>
      <p:bldP spid="63501"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Object 7"/>
          <p:cNvGraphicFramePr>
            <a:graphicFrameLocks noChangeAspect="1"/>
          </p:cNvGraphicFramePr>
          <p:nvPr/>
        </p:nvGraphicFramePr>
        <p:xfrm>
          <a:off x="7110413" y="5026025"/>
          <a:ext cx="2033587" cy="1831975"/>
        </p:xfrm>
        <a:graphic>
          <a:graphicData uri="http://schemas.openxmlformats.org/presentationml/2006/ole">
            <mc:AlternateContent xmlns:mc="http://schemas.openxmlformats.org/markup-compatibility/2006">
              <mc:Choice xmlns:v="urn:schemas-microsoft-com:vml" Requires="v">
                <p:oleObj spid="_x0000_s1031" name="Clip" r:id="rId3" imgW="1999793" imgH="1831543" progId="MS_ClipArt_Gallery.2">
                  <p:embed/>
                </p:oleObj>
              </mc:Choice>
              <mc:Fallback>
                <p:oleObj name="Clip" r:id="rId3" imgW="1999793" imgH="1831543"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10413" y="5026025"/>
                        <a:ext cx="2033587" cy="1831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099" name="Rectangle 2"/>
          <p:cNvSpPr>
            <a:spLocks noChangeArrowheads="1"/>
          </p:cNvSpPr>
          <p:nvPr/>
        </p:nvSpPr>
        <p:spPr bwMode="auto">
          <a:xfrm>
            <a:off x="381000" y="1034932"/>
            <a:ext cx="842486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3600" b="1" dirty="0">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US" altLang="en-US" sz="3600" b="1" dirty="0" err="1">
                <a:latin typeface="Times New Roman" panose="02020603050405020304" pitchFamily="18" charset="0"/>
                <a:cs typeface="Times New Roman" panose="02020603050405020304" pitchFamily="18" charset="0"/>
              </a:rPr>
              <a:t>Thứ</a:t>
            </a:r>
            <a:r>
              <a:rPr lang="en-US" altLang="en-US" sz="3600" b="1" dirty="0">
                <a:latin typeface="Times New Roman" panose="02020603050405020304" pitchFamily="18" charset="0"/>
                <a:cs typeface="Times New Roman" panose="02020603050405020304" pitchFamily="18" charset="0"/>
              </a:rPr>
              <a:t> </a:t>
            </a:r>
            <a:r>
              <a:rPr lang="en-US" altLang="en-US" sz="3600" b="1" dirty="0" err="1" smtClean="0">
                <a:latin typeface="Times New Roman" panose="02020603050405020304" pitchFamily="18" charset="0"/>
                <a:cs typeface="Times New Roman" panose="02020603050405020304" pitchFamily="18" charset="0"/>
              </a:rPr>
              <a:t>ba</a:t>
            </a:r>
            <a:r>
              <a:rPr lang="en-US" altLang="en-US" sz="3600" b="1" dirty="0" smtClean="0">
                <a:latin typeface="Times New Roman" panose="02020603050405020304" pitchFamily="18" charset="0"/>
                <a:cs typeface="Times New Roman" panose="02020603050405020304" pitchFamily="18" charset="0"/>
              </a:rPr>
              <a:t> </a:t>
            </a:r>
            <a:r>
              <a:rPr lang="en-US" altLang="en-US" sz="3600" b="1" dirty="0" err="1">
                <a:latin typeface="Times New Roman" panose="02020603050405020304" pitchFamily="18" charset="0"/>
                <a:cs typeface="Times New Roman" panose="02020603050405020304" pitchFamily="18" charset="0"/>
              </a:rPr>
              <a:t>ngày</a:t>
            </a:r>
            <a:r>
              <a:rPr lang="en-US" altLang="en-US" sz="3600" b="1" dirty="0">
                <a:latin typeface="Times New Roman" panose="02020603050405020304" pitchFamily="18" charset="0"/>
                <a:cs typeface="Times New Roman" panose="02020603050405020304" pitchFamily="18" charset="0"/>
              </a:rPr>
              <a:t> </a:t>
            </a:r>
            <a:r>
              <a:rPr lang="en-US" altLang="en-US" sz="3600" b="1" dirty="0" smtClean="0">
                <a:latin typeface="Times New Roman" panose="02020603050405020304" pitchFamily="18" charset="0"/>
                <a:cs typeface="Times New Roman" panose="02020603050405020304" pitchFamily="18" charset="0"/>
              </a:rPr>
              <a:t>4 </a:t>
            </a:r>
            <a:r>
              <a:rPr lang="en-US" altLang="en-US" sz="3600" b="1" dirty="0" err="1">
                <a:latin typeface="Times New Roman" panose="02020603050405020304" pitchFamily="18" charset="0"/>
                <a:cs typeface="Times New Roman" panose="02020603050405020304" pitchFamily="18" charset="0"/>
              </a:rPr>
              <a:t>tháng</a:t>
            </a:r>
            <a:r>
              <a:rPr lang="en-US" altLang="en-US" sz="3600" b="1" dirty="0">
                <a:latin typeface="Times New Roman" panose="02020603050405020304" pitchFamily="18" charset="0"/>
                <a:cs typeface="Times New Roman" panose="02020603050405020304" pitchFamily="18" charset="0"/>
              </a:rPr>
              <a:t> </a:t>
            </a:r>
            <a:r>
              <a:rPr lang="en-US" altLang="en-US" sz="3600" b="1" dirty="0" smtClean="0">
                <a:latin typeface="Times New Roman" panose="02020603050405020304" pitchFamily="18" charset="0"/>
                <a:cs typeface="Times New Roman" panose="02020603050405020304" pitchFamily="18" charset="0"/>
              </a:rPr>
              <a:t>1 </a:t>
            </a:r>
            <a:r>
              <a:rPr lang="en-US" altLang="en-US" sz="3600" b="1" dirty="0" err="1">
                <a:latin typeface="Times New Roman" panose="02020603050405020304" pitchFamily="18" charset="0"/>
                <a:cs typeface="Times New Roman" panose="02020603050405020304" pitchFamily="18" charset="0"/>
              </a:rPr>
              <a:t>năm</a:t>
            </a:r>
            <a:r>
              <a:rPr lang="en-US" altLang="en-US" sz="3600" b="1" dirty="0">
                <a:latin typeface="Times New Roman" panose="02020603050405020304" pitchFamily="18" charset="0"/>
                <a:cs typeface="Times New Roman" panose="02020603050405020304" pitchFamily="18" charset="0"/>
              </a:rPr>
              <a:t> </a:t>
            </a:r>
            <a:r>
              <a:rPr lang="en-US" altLang="en-US" sz="3600" b="1" dirty="0" smtClean="0">
                <a:latin typeface="Times New Roman" panose="02020603050405020304" pitchFamily="18" charset="0"/>
                <a:cs typeface="Times New Roman" panose="02020603050405020304" pitchFamily="18" charset="0"/>
              </a:rPr>
              <a:t>2022</a:t>
            </a:r>
            <a:endParaRPr lang="en-US" altLang="en-US" sz="3600" b="1" dirty="0">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US" altLang="en-US" sz="3600" b="1" dirty="0" err="1" smtClean="0">
                <a:latin typeface="Times New Roman" panose="02020603050405020304" pitchFamily="18" charset="0"/>
                <a:cs typeface="Times New Roman" panose="02020603050405020304" pitchFamily="18" charset="0"/>
              </a:rPr>
              <a:t>Tiếng</a:t>
            </a:r>
            <a:r>
              <a:rPr lang="en-US" altLang="en-US" sz="3600" b="1" dirty="0" smtClean="0">
                <a:latin typeface="Times New Roman" panose="02020603050405020304" pitchFamily="18" charset="0"/>
                <a:cs typeface="Times New Roman" panose="02020603050405020304" pitchFamily="18" charset="0"/>
              </a:rPr>
              <a:t> </a:t>
            </a:r>
            <a:r>
              <a:rPr lang="en-US" altLang="en-US" sz="3600" b="1" dirty="0" err="1" smtClean="0">
                <a:latin typeface="Times New Roman" panose="02020603050405020304" pitchFamily="18" charset="0"/>
                <a:cs typeface="Times New Roman" panose="02020603050405020304" pitchFamily="18" charset="0"/>
              </a:rPr>
              <a:t>Việt</a:t>
            </a:r>
            <a:endParaRPr lang="en-US" altLang="en-US" sz="3600" b="1" dirty="0" smtClean="0">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US" altLang="en-US" sz="3600" b="1" dirty="0" err="1" smtClean="0">
                <a:latin typeface="Times New Roman" panose="02020603050405020304" pitchFamily="18" charset="0"/>
                <a:cs typeface="Times New Roman" panose="02020603050405020304" pitchFamily="18" charset="0"/>
              </a:rPr>
              <a:t>Ôn</a:t>
            </a:r>
            <a:r>
              <a:rPr lang="en-US" altLang="en-US" sz="3600" b="1" dirty="0" smtClean="0">
                <a:latin typeface="Times New Roman" panose="02020603050405020304" pitchFamily="18" charset="0"/>
                <a:cs typeface="Times New Roman" panose="02020603050405020304" pitchFamily="18" charset="0"/>
              </a:rPr>
              <a:t> </a:t>
            </a:r>
            <a:r>
              <a:rPr lang="en-US" altLang="en-US" sz="3600" b="1" dirty="0" err="1" smtClean="0">
                <a:latin typeface="Times New Roman" panose="02020603050405020304" pitchFamily="18" charset="0"/>
                <a:cs typeface="Times New Roman" panose="02020603050405020304" pitchFamily="18" charset="0"/>
              </a:rPr>
              <a:t>tập</a:t>
            </a:r>
            <a:r>
              <a:rPr lang="en-US" altLang="en-US" sz="3600" b="1" dirty="0" smtClean="0">
                <a:latin typeface="Times New Roman" panose="02020603050405020304" pitchFamily="18" charset="0"/>
                <a:cs typeface="Times New Roman" panose="02020603050405020304" pitchFamily="18" charset="0"/>
              </a:rPr>
              <a:t> </a:t>
            </a:r>
            <a:r>
              <a:rPr lang="en-US" altLang="en-US" sz="3600" b="1" dirty="0" err="1" smtClean="0">
                <a:latin typeface="Times New Roman" panose="02020603050405020304" pitchFamily="18" charset="0"/>
                <a:cs typeface="Times New Roman" panose="02020603050405020304" pitchFamily="18" charset="0"/>
              </a:rPr>
              <a:t>cuối</a:t>
            </a:r>
            <a:r>
              <a:rPr lang="en-US" altLang="en-US" sz="3600" b="1" dirty="0" smtClean="0">
                <a:latin typeface="Times New Roman" panose="02020603050405020304" pitchFamily="18" charset="0"/>
                <a:cs typeface="Times New Roman" panose="02020603050405020304" pitchFamily="18" charset="0"/>
              </a:rPr>
              <a:t> </a:t>
            </a:r>
            <a:r>
              <a:rPr lang="en-US" altLang="en-US" sz="3600" b="1" dirty="0" err="1" smtClean="0">
                <a:latin typeface="Times New Roman" panose="02020603050405020304" pitchFamily="18" charset="0"/>
                <a:cs typeface="Times New Roman" panose="02020603050405020304" pitchFamily="18" charset="0"/>
              </a:rPr>
              <a:t>học</a:t>
            </a:r>
            <a:r>
              <a:rPr lang="en-US" altLang="en-US" sz="3600" b="1" dirty="0" smtClean="0">
                <a:latin typeface="Times New Roman" panose="02020603050405020304" pitchFamily="18" charset="0"/>
                <a:cs typeface="Times New Roman" panose="02020603050405020304" pitchFamily="18" charset="0"/>
              </a:rPr>
              <a:t> </a:t>
            </a:r>
            <a:r>
              <a:rPr lang="en-US" altLang="en-US" sz="3600" b="1" dirty="0" err="1" smtClean="0">
                <a:latin typeface="Times New Roman" panose="02020603050405020304" pitchFamily="18" charset="0"/>
                <a:cs typeface="Times New Roman" panose="02020603050405020304" pitchFamily="18" charset="0"/>
              </a:rPr>
              <a:t>kì</a:t>
            </a:r>
            <a:r>
              <a:rPr lang="en-US" altLang="en-US" sz="3600" b="1" dirty="0" smtClean="0">
                <a:latin typeface="Times New Roman" panose="02020603050405020304" pitchFamily="18" charset="0"/>
                <a:cs typeface="Times New Roman" panose="02020603050405020304" pitchFamily="18" charset="0"/>
              </a:rPr>
              <a:t> I (</a:t>
            </a:r>
            <a:r>
              <a:rPr lang="en-US" altLang="en-US" sz="3600" b="1" dirty="0" err="1" smtClean="0">
                <a:latin typeface="Times New Roman" panose="02020603050405020304" pitchFamily="18" charset="0"/>
                <a:cs typeface="Times New Roman" panose="02020603050405020304" pitchFamily="18" charset="0"/>
              </a:rPr>
              <a:t>tiết</a:t>
            </a:r>
            <a:r>
              <a:rPr lang="en-US" altLang="en-US" sz="3600" b="1" dirty="0" smtClean="0">
                <a:latin typeface="Times New Roman" panose="02020603050405020304" pitchFamily="18" charset="0"/>
                <a:cs typeface="Times New Roman" panose="02020603050405020304" pitchFamily="18" charset="0"/>
              </a:rPr>
              <a:t> 1 + 2)</a:t>
            </a:r>
          </a:p>
          <a:p>
            <a:pPr algn="ctr" eaLnBrk="1" hangingPunct="1">
              <a:spcBef>
                <a:spcPct val="0"/>
              </a:spcBef>
              <a:buFontTx/>
              <a:buNone/>
            </a:pPr>
            <a:endParaRPr lang="en-US" altLang="en-US" sz="3600" b="1" dirty="0" smtClean="0">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US" altLang="en-US" sz="3600" b="1" dirty="0" smtClean="0">
                <a:latin typeface="Times New Roman" panose="02020603050405020304" pitchFamily="18" charset="0"/>
                <a:cs typeface="Times New Roman" panose="02020603050405020304" pitchFamily="18" charset="0"/>
              </a:rPr>
              <a:t> </a:t>
            </a:r>
            <a:endParaRPr lang="en-US" altLang="en-US" sz="3600" b="1" dirty="0">
              <a:latin typeface="Times New Roman" panose="02020603050405020304" pitchFamily="18" charset="0"/>
              <a:cs typeface="Times New Roman" panose="02020603050405020304" pitchFamily="18" charset="0"/>
            </a:endParaRPr>
          </a:p>
          <a:p>
            <a:pPr algn="ctr" eaLnBrk="1" hangingPunct="1">
              <a:spcBef>
                <a:spcPct val="0"/>
              </a:spcBef>
              <a:buFontTx/>
              <a:buNone/>
            </a:pPr>
            <a:endParaRPr lang="en-US" altLang="en-US" sz="3600" b="1" dirty="0">
              <a:latin typeface="Times New Roman" panose="02020603050405020304" pitchFamily="18" charset="0"/>
              <a:cs typeface="Times New Roman" panose="02020603050405020304" pitchFamily="18" charset="0"/>
            </a:endParaRPr>
          </a:p>
        </p:txBody>
      </p:sp>
      <p:sp>
        <p:nvSpPr>
          <p:cNvPr id="3" name="Rectangle 2"/>
          <p:cNvSpPr>
            <a:spLocks noChangeArrowheads="1"/>
          </p:cNvSpPr>
          <p:nvPr/>
        </p:nvSpPr>
        <p:spPr bwMode="auto">
          <a:xfrm>
            <a:off x="2971800" y="1719263"/>
            <a:ext cx="6065838" cy="258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3600" b="1" dirty="0" smtClean="0">
                <a:solidFill>
                  <a:srgbClr val="FF0000"/>
                </a:solidFill>
                <a:latin typeface="Times New Roman" panose="02020603050405020304" pitchFamily="18" charset="0"/>
                <a:cs typeface="Times New Roman" panose="02020603050405020304" pitchFamily="18" charset="0"/>
              </a:rPr>
              <a:t> </a:t>
            </a:r>
            <a:endParaRPr lang="en-US" altLang="en-US" sz="3600" b="1" dirty="0">
              <a:solidFill>
                <a:srgbClr val="FF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3600" b="1" dirty="0">
                <a:solidFill>
                  <a:srgbClr val="FF0000"/>
                </a:solidFill>
                <a:latin typeface="Times New Roman" panose="02020603050405020304" pitchFamily="18" charset="0"/>
                <a:cs typeface="Times New Roman" panose="02020603050405020304" pitchFamily="18" charset="0"/>
              </a:rPr>
              <a:t>                      </a:t>
            </a:r>
            <a:endParaRPr lang="en-US" altLang="en-US" sz="2800" b="1" dirty="0">
              <a:solidFill>
                <a:srgbClr val="0000CC"/>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3600" b="1" dirty="0">
                <a:solidFill>
                  <a:srgbClr val="FF0000"/>
                </a:solidFill>
                <a:latin typeface="Times New Roman" panose="02020603050405020304" pitchFamily="18" charset="0"/>
                <a:cs typeface="Times New Roman" panose="02020603050405020304" pitchFamily="18" charset="0"/>
              </a:rPr>
              <a:t>                           </a:t>
            </a:r>
          </a:p>
          <a:p>
            <a:pPr algn="ctr" eaLnBrk="1" hangingPunct="1">
              <a:spcBef>
                <a:spcPct val="50000"/>
              </a:spcBef>
              <a:buFontTx/>
              <a:buNone/>
            </a:pPr>
            <a:r>
              <a:rPr lang="en-US" altLang="en-US" sz="3600" b="1" dirty="0">
                <a:solidFill>
                  <a:srgbClr val="FF00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7921305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fade">
                                      <p:cBhvr>
                                        <p:cTn id="7" dur="500"/>
                                        <p:tgtEl>
                                          <p:spTgt spid="40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descr="hinh nen 10"/>
          <p:cNvPicPr>
            <a:picLocks noChangeAspect="1" noChangeArrowheads="1"/>
          </p:cNvPicPr>
          <p:nvPr/>
        </p:nvPicPr>
        <p:blipFill>
          <a:blip r:embed="rId2">
            <a:lum bright="24000"/>
          </a:blip>
          <a:srcRect/>
          <a:stretch>
            <a:fillRect/>
          </a:stretch>
        </p:blipFill>
        <p:spPr bwMode="auto">
          <a:xfrm>
            <a:off x="-304800" y="-228600"/>
            <a:ext cx="9753600" cy="7315201"/>
          </a:xfrm>
          <a:prstGeom prst="rect">
            <a:avLst/>
          </a:prstGeom>
          <a:noFill/>
          <a:ln w="9525">
            <a:noFill/>
            <a:miter lim="800000"/>
            <a:headEnd/>
            <a:tailEnd/>
          </a:ln>
        </p:spPr>
      </p:pic>
      <p:sp>
        <p:nvSpPr>
          <p:cNvPr id="8195" name="Oval 33">
            <a:hlinkClick r:id="" action="ppaction://noaction"/>
          </p:cNvPr>
          <p:cNvSpPr>
            <a:spLocks noChangeArrowheads="1"/>
          </p:cNvSpPr>
          <p:nvPr/>
        </p:nvSpPr>
        <p:spPr bwMode="auto">
          <a:xfrm rot="1057462">
            <a:off x="6083300" y="1468438"/>
            <a:ext cx="936625" cy="1582737"/>
          </a:xfrm>
          <a:prstGeom prst="ellipse">
            <a:avLst/>
          </a:prstGeom>
          <a:gradFill rotWithShape="1">
            <a:gsLst>
              <a:gs pos="0">
                <a:srgbClr val="F97F49"/>
              </a:gs>
              <a:gs pos="100000">
                <a:schemeClr val="bg1"/>
              </a:gs>
            </a:gsLst>
            <a:lin ang="5400000" scaled="1"/>
          </a:gradFill>
          <a:ln w="9525">
            <a:solidFill>
              <a:schemeClr val="tx1"/>
            </a:solidFill>
            <a:round/>
            <a:headEnd/>
            <a:tailEnd/>
          </a:ln>
        </p:spPr>
        <p:txBody>
          <a:bodyPr wrap="none" anchor="ctr"/>
          <a:lstStyle/>
          <a:p>
            <a:pPr algn="ctr"/>
            <a:r>
              <a:rPr lang="en-US" sz="7200" b="1" dirty="0">
                <a:solidFill>
                  <a:schemeClr val="accent2"/>
                </a:solidFill>
                <a:latin typeface="Times New Roman" panose="02020603050405020304" pitchFamily="18" charset="0"/>
                <a:cs typeface="Times New Roman" panose="02020603050405020304" pitchFamily="18" charset="0"/>
              </a:rPr>
              <a:t>8</a:t>
            </a:r>
            <a:endParaRPr lang="vi-VN" sz="7200" b="1" dirty="0">
              <a:solidFill>
                <a:schemeClr val="accent2"/>
              </a:solidFill>
              <a:latin typeface="Times New Roman" panose="02020603050405020304" pitchFamily="18" charset="0"/>
              <a:cs typeface="Times New Roman" panose="02020603050405020304" pitchFamily="18" charset="0"/>
            </a:endParaRPr>
          </a:p>
        </p:txBody>
      </p:sp>
      <p:sp>
        <p:nvSpPr>
          <p:cNvPr id="8196" name="Freeform 34"/>
          <p:cNvSpPr>
            <a:spLocks/>
          </p:cNvSpPr>
          <p:nvPr/>
        </p:nvSpPr>
        <p:spPr bwMode="auto">
          <a:xfrm rot="1057462">
            <a:off x="4933950" y="2806700"/>
            <a:ext cx="781050" cy="4295775"/>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197" name="AutoShape 35"/>
          <p:cNvSpPr>
            <a:spLocks noChangeArrowheads="1"/>
          </p:cNvSpPr>
          <p:nvPr/>
        </p:nvSpPr>
        <p:spPr bwMode="auto">
          <a:xfrm rot="1057462">
            <a:off x="6173788" y="2998788"/>
            <a:ext cx="144462" cy="215900"/>
          </a:xfrm>
          <a:prstGeom prst="flowChartCollate">
            <a:avLst/>
          </a:prstGeom>
          <a:gradFill rotWithShape="1">
            <a:gsLst>
              <a:gs pos="0">
                <a:srgbClr val="F97F49"/>
              </a:gs>
              <a:gs pos="100000">
                <a:schemeClr val="bg1"/>
              </a:gs>
            </a:gsLst>
            <a:lin ang="5400000" scaled="1"/>
          </a:gra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8198" name="Oval 4">
            <a:hlinkClick r:id="rId3" action="ppaction://hlinksldjump"/>
          </p:cNvPr>
          <p:cNvSpPr>
            <a:spLocks noChangeArrowheads="1"/>
          </p:cNvSpPr>
          <p:nvPr/>
        </p:nvSpPr>
        <p:spPr bwMode="auto">
          <a:xfrm rot="800344">
            <a:off x="5100638" y="1724025"/>
            <a:ext cx="936625" cy="1582738"/>
          </a:xfrm>
          <a:prstGeom prst="ellipse">
            <a:avLst/>
          </a:prstGeom>
          <a:gradFill rotWithShape="1">
            <a:gsLst>
              <a:gs pos="0">
                <a:srgbClr val="5AFE44"/>
              </a:gs>
              <a:gs pos="100000">
                <a:srgbClr val="2A761F"/>
              </a:gs>
            </a:gsLst>
            <a:path path="rect">
              <a:fillToRect r="100000" b="100000"/>
            </a:path>
          </a:gradFill>
          <a:ln w="9525">
            <a:solidFill>
              <a:schemeClr val="tx1"/>
            </a:solidFill>
            <a:round/>
            <a:headEnd/>
            <a:tailEnd/>
          </a:ln>
        </p:spPr>
        <p:txBody>
          <a:bodyPr wrap="none" anchor="ctr"/>
          <a:lstStyle/>
          <a:p>
            <a:pPr algn="ctr"/>
            <a:r>
              <a:rPr lang="en-US" sz="7200" b="1" dirty="0">
                <a:solidFill>
                  <a:schemeClr val="accent2"/>
                </a:solidFill>
                <a:latin typeface="Times New Roman" panose="02020603050405020304" pitchFamily="18" charset="0"/>
                <a:cs typeface="Times New Roman" panose="02020603050405020304" pitchFamily="18" charset="0"/>
              </a:rPr>
              <a:t>7</a:t>
            </a:r>
            <a:endParaRPr lang="vi-VN" sz="7200" b="1" dirty="0">
              <a:solidFill>
                <a:schemeClr val="accent2"/>
              </a:solidFill>
              <a:latin typeface="Times New Roman" panose="02020603050405020304" pitchFamily="18" charset="0"/>
              <a:cs typeface="Times New Roman" panose="02020603050405020304" pitchFamily="18" charset="0"/>
            </a:endParaRPr>
          </a:p>
        </p:txBody>
      </p:sp>
      <p:sp>
        <p:nvSpPr>
          <p:cNvPr id="8199" name="Freeform 5"/>
          <p:cNvSpPr>
            <a:spLocks/>
          </p:cNvSpPr>
          <p:nvPr/>
        </p:nvSpPr>
        <p:spPr bwMode="auto">
          <a:xfrm rot="800344">
            <a:off x="4578350" y="3194050"/>
            <a:ext cx="468313" cy="3313113"/>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200" name="AutoShape 6"/>
          <p:cNvSpPr>
            <a:spLocks noChangeArrowheads="1"/>
          </p:cNvSpPr>
          <p:nvPr/>
        </p:nvSpPr>
        <p:spPr bwMode="auto">
          <a:xfrm rot="800344">
            <a:off x="5254625" y="3273425"/>
            <a:ext cx="144463"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8201" name="Oval 9">
            <a:hlinkClick r:id="" action="ppaction://noaction"/>
          </p:cNvPr>
          <p:cNvSpPr>
            <a:spLocks noChangeArrowheads="1"/>
          </p:cNvSpPr>
          <p:nvPr/>
        </p:nvSpPr>
        <p:spPr bwMode="auto">
          <a:xfrm rot="1198510">
            <a:off x="5500688" y="3146425"/>
            <a:ext cx="936625" cy="1582738"/>
          </a:xfrm>
          <a:prstGeom prst="ellipse">
            <a:avLst/>
          </a:prstGeom>
          <a:solidFill>
            <a:srgbClr val="FFFF66"/>
          </a:solidFill>
          <a:ln w="9525">
            <a:solidFill>
              <a:schemeClr val="tx1"/>
            </a:solidFill>
            <a:round/>
            <a:headEnd/>
            <a:tailEnd/>
          </a:ln>
        </p:spPr>
        <p:txBody>
          <a:bodyPr wrap="none" anchor="ctr"/>
          <a:lstStyle/>
          <a:p>
            <a:pPr algn="ctr"/>
            <a:r>
              <a:rPr lang="en-US" sz="5400" b="1" dirty="0">
                <a:solidFill>
                  <a:srgbClr val="000099"/>
                </a:solidFill>
                <a:latin typeface="Times New Roman" panose="02020603050405020304" pitchFamily="18" charset="0"/>
                <a:cs typeface="Times New Roman" panose="02020603050405020304" pitchFamily="18" charset="0"/>
              </a:rPr>
              <a:t>11</a:t>
            </a:r>
            <a:endParaRPr lang="vi-VN" sz="5400" b="1" dirty="0">
              <a:solidFill>
                <a:srgbClr val="000099"/>
              </a:solidFill>
              <a:latin typeface="Times New Roman" panose="02020603050405020304" pitchFamily="18" charset="0"/>
              <a:cs typeface="Times New Roman" panose="02020603050405020304" pitchFamily="18" charset="0"/>
            </a:endParaRPr>
          </a:p>
        </p:txBody>
      </p:sp>
      <p:sp>
        <p:nvSpPr>
          <p:cNvPr id="8202" name="Freeform 10"/>
          <p:cNvSpPr>
            <a:spLocks/>
          </p:cNvSpPr>
          <p:nvPr/>
        </p:nvSpPr>
        <p:spPr bwMode="auto">
          <a:xfrm rot="1198510">
            <a:off x="4711700" y="4514850"/>
            <a:ext cx="468313" cy="3313113"/>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203" name="AutoShape 11"/>
          <p:cNvSpPr>
            <a:spLocks noChangeArrowheads="1"/>
          </p:cNvSpPr>
          <p:nvPr/>
        </p:nvSpPr>
        <p:spPr bwMode="auto">
          <a:xfrm rot="1198510">
            <a:off x="5556250" y="4664075"/>
            <a:ext cx="144463"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8204" name="Oval 21">
            <a:hlinkClick r:id="rId4" action="ppaction://hlinksldjump"/>
          </p:cNvPr>
          <p:cNvSpPr>
            <a:spLocks noChangeArrowheads="1"/>
          </p:cNvSpPr>
          <p:nvPr/>
        </p:nvSpPr>
        <p:spPr bwMode="auto">
          <a:xfrm>
            <a:off x="3711575" y="122238"/>
            <a:ext cx="936625" cy="1582737"/>
          </a:xfrm>
          <a:prstGeom prst="ellipse">
            <a:avLst/>
          </a:prstGeom>
          <a:gradFill rotWithShape="1">
            <a:gsLst>
              <a:gs pos="0">
                <a:srgbClr val="5AFE44"/>
              </a:gs>
              <a:gs pos="100000">
                <a:srgbClr val="2A761F"/>
              </a:gs>
            </a:gsLst>
            <a:path path="rect">
              <a:fillToRect r="100000" b="100000"/>
            </a:path>
          </a:gradFill>
          <a:ln w="9525">
            <a:solidFill>
              <a:schemeClr val="tx1"/>
            </a:solidFill>
            <a:round/>
            <a:headEnd/>
            <a:tailEnd/>
          </a:ln>
        </p:spPr>
        <p:txBody>
          <a:bodyPr wrap="none" anchor="ctr"/>
          <a:lstStyle/>
          <a:p>
            <a:pPr algn="ctr"/>
            <a:r>
              <a:rPr lang="en-US" sz="7200" b="1" dirty="0">
                <a:solidFill>
                  <a:schemeClr val="accent2"/>
                </a:solidFill>
                <a:latin typeface="Times New Roman" panose="02020603050405020304" pitchFamily="18" charset="0"/>
                <a:cs typeface="Times New Roman" panose="02020603050405020304" pitchFamily="18" charset="0"/>
              </a:rPr>
              <a:t>2</a:t>
            </a:r>
            <a:endParaRPr lang="vi-VN" sz="7200" b="1" dirty="0">
              <a:solidFill>
                <a:schemeClr val="accent2"/>
              </a:solidFill>
              <a:latin typeface="Times New Roman" panose="02020603050405020304" pitchFamily="18" charset="0"/>
              <a:cs typeface="Times New Roman" panose="02020603050405020304" pitchFamily="18" charset="0"/>
            </a:endParaRPr>
          </a:p>
        </p:txBody>
      </p:sp>
      <p:sp>
        <p:nvSpPr>
          <p:cNvPr id="8205" name="Freeform 22"/>
          <p:cNvSpPr>
            <a:spLocks/>
          </p:cNvSpPr>
          <p:nvPr/>
        </p:nvSpPr>
        <p:spPr bwMode="auto">
          <a:xfrm>
            <a:off x="3748088" y="1704975"/>
            <a:ext cx="468312" cy="3313113"/>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206" name="AutoShape 23"/>
          <p:cNvSpPr>
            <a:spLocks noChangeArrowheads="1"/>
          </p:cNvSpPr>
          <p:nvPr/>
        </p:nvSpPr>
        <p:spPr bwMode="auto">
          <a:xfrm>
            <a:off x="4071938" y="1704975"/>
            <a:ext cx="144462"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4121" name="Oval 25">
            <a:hlinkClick r:id="rId5" action="ppaction://hlinksldjump"/>
          </p:cNvPr>
          <p:cNvSpPr>
            <a:spLocks noChangeArrowheads="1"/>
          </p:cNvSpPr>
          <p:nvPr/>
        </p:nvSpPr>
        <p:spPr bwMode="auto">
          <a:xfrm rot="-864877">
            <a:off x="2578100" y="577850"/>
            <a:ext cx="936625" cy="1582738"/>
          </a:xfrm>
          <a:prstGeom prst="ellipse">
            <a:avLst/>
          </a:prstGeom>
          <a:gradFill rotWithShape="1">
            <a:gsLst>
              <a:gs pos="0">
                <a:schemeClr val="bg1"/>
              </a:gs>
              <a:gs pos="100000">
                <a:schemeClr val="bg1">
                  <a:gamma/>
                  <a:shade val="76078"/>
                  <a:invGamma/>
                </a:schemeClr>
              </a:gs>
            </a:gsLst>
            <a:path path="rect">
              <a:fillToRect r="100000" b="100000"/>
            </a:path>
          </a:gradFill>
          <a:ln w="9525">
            <a:solidFill>
              <a:schemeClr val="tx1"/>
            </a:solidFill>
            <a:round/>
            <a:headEnd/>
            <a:tailEnd/>
          </a:ln>
          <a:effectLst/>
        </p:spPr>
        <p:txBody>
          <a:bodyPr wrap="none" anchor="ctr"/>
          <a:lstStyle/>
          <a:p>
            <a:pPr algn="ctr">
              <a:defRPr/>
            </a:pPr>
            <a:r>
              <a:rPr lang="en-US" sz="7200" b="1" dirty="0">
                <a:solidFill>
                  <a:schemeClr val="accent2"/>
                </a:solidFill>
                <a:latin typeface="Times New Roman" panose="02020603050405020304" pitchFamily="18" charset="0"/>
                <a:cs typeface="Times New Roman" panose="02020603050405020304" pitchFamily="18" charset="0"/>
              </a:rPr>
              <a:t>1</a:t>
            </a:r>
            <a:endParaRPr lang="vi-VN" sz="7200" b="1" dirty="0">
              <a:solidFill>
                <a:schemeClr val="accent2"/>
              </a:solidFill>
              <a:latin typeface="Times New Roman" panose="02020603050405020304" pitchFamily="18" charset="0"/>
              <a:cs typeface="Times New Roman" panose="02020603050405020304" pitchFamily="18" charset="0"/>
            </a:endParaRPr>
          </a:p>
        </p:txBody>
      </p:sp>
      <p:sp>
        <p:nvSpPr>
          <p:cNvPr id="8208" name="Freeform 26"/>
          <p:cNvSpPr>
            <a:spLocks/>
          </p:cNvSpPr>
          <p:nvPr/>
        </p:nvSpPr>
        <p:spPr bwMode="auto">
          <a:xfrm rot="-864877">
            <a:off x="3230563" y="2133600"/>
            <a:ext cx="468312" cy="3313113"/>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209" name="AutoShape 27"/>
          <p:cNvSpPr>
            <a:spLocks noChangeArrowheads="1"/>
          </p:cNvSpPr>
          <p:nvPr/>
        </p:nvSpPr>
        <p:spPr bwMode="auto">
          <a:xfrm rot="-864877">
            <a:off x="3162300" y="2141538"/>
            <a:ext cx="144463"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8210" name="Oval 29">
            <a:hlinkClick r:id="rId6" action="ppaction://hlinksldjump"/>
          </p:cNvPr>
          <p:cNvSpPr>
            <a:spLocks noChangeArrowheads="1"/>
          </p:cNvSpPr>
          <p:nvPr/>
        </p:nvSpPr>
        <p:spPr bwMode="auto">
          <a:xfrm>
            <a:off x="4791075" y="311150"/>
            <a:ext cx="936625" cy="1582738"/>
          </a:xfrm>
          <a:prstGeom prst="ellipse">
            <a:avLst/>
          </a:prstGeom>
          <a:solidFill>
            <a:srgbClr val="FF00FF"/>
          </a:solidFill>
          <a:ln w="9525">
            <a:solidFill>
              <a:schemeClr val="tx1"/>
            </a:solidFill>
            <a:round/>
            <a:headEnd/>
            <a:tailEnd/>
          </a:ln>
        </p:spPr>
        <p:txBody>
          <a:bodyPr wrap="none" anchor="ctr"/>
          <a:lstStyle/>
          <a:p>
            <a:pPr algn="ctr"/>
            <a:r>
              <a:rPr lang="en-US" sz="7200" b="1" dirty="0">
                <a:solidFill>
                  <a:srgbClr val="000099"/>
                </a:solidFill>
                <a:latin typeface="Times New Roman" panose="02020603050405020304" pitchFamily="18" charset="0"/>
                <a:cs typeface="Times New Roman" panose="02020603050405020304" pitchFamily="18" charset="0"/>
              </a:rPr>
              <a:t>3</a:t>
            </a:r>
            <a:endParaRPr lang="vi-VN" sz="7200" b="1" dirty="0">
              <a:solidFill>
                <a:srgbClr val="000099"/>
              </a:solidFill>
              <a:latin typeface="Times New Roman" panose="02020603050405020304" pitchFamily="18" charset="0"/>
              <a:cs typeface="Times New Roman" panose="02020603050405020304" pitchFamily="18" charset="0"/>
            </a:endParaRPr>
          </a:p>
        </p:txBody>
      </p:sp>
      <p:sp>
        <p:nvSpPr>
          <p:cNvPr id="8211" name="Freeform 30"/>
          <p:cNvSpPr>
            <a:spLocks/>
          </p:cNvSpPr>
          <p:nvPr/>
        </p:nvSpPr>
        <p:spPr bwMode="auto">
          <a:xfrm>
            <a:off x="4827588" y="1893888"/>
            <a:ext cx="468312" cy="3313112"/>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212" name="AutoShape 31"/>
          <p:cNvSpPr>
            <a:spLocks noChangeArrowheads="1"/>
          </p:cNvSpPr>
          <p:nvPr/>
        </p:nvSpPr>
        <p:spPr bwMode="auto">
          <a:xfrm>
            <a:off x="5151438" y="1893888"/>
            <a:ext cx="144462"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8213" name="Oval 45">
            <a:hlinkClick r:id="rId7" action="ppaction://hlinksldjump"/>
          </p:cNvPr>
          <p:cNvSpPr>
            <a:spLocks noChangeArrowheads="1"/>
          </p:cNvSpPr>
          <p:nvPr/>
        </p:nvSpPr>
        <p:spPr bwMode="auto">
          <a:xfrm>
            <a:off x="4143375" y="1606550"/>
            <a:ext cx="936625" cy="1582738"/>
          </a:xfrm>
          <a:prstGeom prst="ellipse">
            <a:avLst/>
          </a:prstGeom>
          <a:solidFill>
            <a:srgbClr val="FFFF00"/>
          </a:solidFill>
          <a:ln w="9525">
            <a:solidFill>
              <a:schemeClr val="tx1"/>
            </a:solidFill>
            <a:round/>
            <a:headEnd/>
            <a:tailEnd/>
          </a:ln>
        </p:spPr>
        <p:txBody>
          <a:bodyPr wrap="none" anchor="ctr"/>
          <a:lstStyle/>
          <a:p>
            <a:pPr algn="ctr"/>
            <a:r>
              <a:rPr lang="en-US" sz="7200" b="1" dirty="0">
                <a:solidFill>
                  <a:schemeClr val="accent2"/>
                </a:solidFill>
                <a:latin typeface="Times New Roman" panose="02020603050405020304" pitchFamily="18" charset="0"/>
                <a:cs typeface="Times New Roman" panose="02020603050405020304" pitchFamily="18" charset="0"/>
              </a:rPr>
              <a:t>6</a:t>
            </a:r>
            <a:endParaRPr lang="vi-VN" sz="7200" b="1" dirty="0">
              <a:solidFill>
                <a:schemeClr val="accent2"/>
              </a:solidFill>
              <a:latin typeface="Times New Roman" panose="02020603050405020304" pitchFamily="18" charset="0"/>
              <a:cs typeface="Times New Roman" panose="02020603050405020304" pitchFamily="18" charset="0"/>
            </a:endParaRPr>
          </a:p>
        </p:txBody>
      </p:sp>
      <p:sp>
        <p:nvSpPr>
          <p:cNvPr id="8214" name="Freeform 46"/>
          <p:cNvSpPr>
            <a:spLocks/>
          </p:cNvSpPr>
          <p:nvPr/>
        </p:nvSpPr>
        <p:spPr bwMode="auto">
          <a:xfrm>
            <a:off x="4179888" y="3189288"/>
            <a:ext cx="468312" cy="3313112"/>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215" name="AutoShape 47"/>
          <p:cNvSpPr>
            <a:spLocks noChangeArrowheads="1"/>
          </p:cNvSpPr>
          <p:nvPr/>
        </p:nvSpPr>
        <p:spPr bwMode="auto">
          <a:xfrm>
            <a:off x="4503738" y="3189288"/>
            <a:ext cx="144462"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8216" name="Oval 49">
            <a:hlinkClick r:id="rId8" action="ppaction://hlinksldjump"/>
          </p:cNvPr>
          <p:cNvSpPr>
            <a:spLocks noChangeArrowheads="1"/>
          </p:cNvSpPr>
          <p:nvPr/>
        </p:nvSpPr>
        <p:spPr bwMode="auto">
          <a:xfrm rot="-539169">
            <a:off x="3379788" y="1843088"/>
            <a:ext cx="936625" cy="1582737"/>
          </a:xfrm>
          <a:prstGeom prst="ellipse">
            <a:avLst/>
          </a:prstGeom>
          <a:solidFill>
            <a:srgbClr val="00FF99"/>
          </a:solidFill>
          <a:ln w="9525">
            <a:solidFill>
              <a:schemeClr val="tx1"/>
            </a:solidFill>
            <a:round/>
            <a:headEnd/>
            <a:tailEnd/>
          </a:ln>
        </p:spPr>
        <p:txBody>
          <a:bodyPr wrap="none" anchor="ctr"/>
          <a:lstStyle/>
          <a:p>
            <a:pPr algn="ctr"/>
            <a:r>
              <a:rPr lang="en-US" sz="7200" b="1" dirty="0">
                <a:solidFill>
                  <a:srgbClr val="000099"/>
                </a:solidFill>
                <a:latin typeface="Times New Roman" panose="02020603050405020304" pitchFamily="18" charset="0"/>
                <a:cs typeface="Times New Roman" panose="02020603050405020304" pitchFamily="18" charset="0"/>
              </a:rPr>
              <a:t>5</a:t>
            </a:r>
            <a:endParaRPr lang="vi-VN" sz="7200" b="1" dirty="0">
              <a:solidFill>
                <a:srgbClr val="000099"/>
              </a:solidFill>
              <a:latin typeface="Times New Roman" panose="02020603050405020304" pitchFamily="18" charset="0"/>
              <a:cs typeface="Times New Roman" panose="02020603050405020304" pitchFamily="18" charset="0"/>
            </a:endParaRPr>
          </a:p>
        </p:txBody>
      </p:sp>
      <p:sp>
        <p:nvSpPr>
          <p:cNvPr id="8217" name="Freeform 50"/>
          <p:cNvSpPr>
            <a:spLocks/>
          </p:cNvSpPr>
          <p:nvPr/>
        </p:nvSpPr>
        <p:spPr bwMode="auto">
          <a:xfrm rot="-539169">
            <a:off x="3800475" y="3427413"/>
            <a:ext cx="468313" cy="3313112"/>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218" name="AutoShape 51"/>
          <p:cNvSpPr>
            <a:spLocks noChangeArrowheads="1"/>
          </p:cNvSpPr>
          <p:nvPr/>
        </p:nvSpPr>
        <p:spPr bwMode="auto">
          <a:xfrm rot="-539169">
            <a:off x="3879850" y="3421063"/>
            <a:ext cx="144463"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8219" name="Oval 53">
            <a:hlinkClick r:id="rId6" action="ppaction://hlinksldjump"/>
          </p:cNvPr>
          <p:cNvSpPr>
            <a:spLocks noChangeArrowheads="1"/>
          </p:cNvSpPr>
          <p:nvPr/>
        </p:nvSpPr>
        <p:spPr bwMode="auto">
          <a:xfrm rot="-1165290">
            <a:off x="2368550" y="1989138"/>
            <a:ext cx="936625" cy="1582737"/>
          </a:xfrm>
          <a:prstGeom prst="ellipse">
            <a:avLst/>
          </a:prstGeom>
          <a:gradFill rotWithShape="1">
            <a:gsLst>
              <a:gs pos="0">
                <a:srgbClr val="5AFE44"/>
              </a:gs>
              <a:gs pos="100000">
                <a:srgbClr val="2A761F"/>
              </a:gs>
            </a:gsLst>
            <a:path path="rect">
              <a:fillToRect r="100000" b="100000"/>
            </a:path>
          </a:gradFill>
          <a:ln w="9525">
            <a:solidFill>
              <a:schemeClr val="tx1"/>
            </a:solidFill>
            <a:round/>
            <a:headEnd/>
            <a:tailEnd/>
          </a:ln>
        </p:spPr>
        <p:txBody>
          <a:bodyPr wrap="none" anchor="ctr"/>
          <a:lstStyle/>
          <a:p>
            <a:pPr algn="ctr"/>
            <a:r>
              <a:rPr lang="en-US" sz="7200" b="1" dirty="0">
                <a:solidFill>
                  <a:schemeClr val="accent2"/>
                </a:solidFill>
                <a:latin typeface="Times New Roman" panose="02020603050405020304" pitchFamily="18" charset="0"/>
                <a:cs typeface="Times New Roman" panose="02020603050405020304" pitchFamily="18" charset="0"/>
              </a:rPr>
              <a:t>4</a:t>
            </a:r>
            <a:endParaRPr lang="vi-VN" sz="7200" b="1" dirty="0">
              <a:solidFill>
                <a:schemeClr val="accent2"/>
              </a:solidFill>
              <a:latin typeface="Times New Roman" panose="02020603050405020304" pitchFamily="18" charset="0"/>
              <a:cs typeface="Times New Roman" panose="02020603050405020304" pitchFamily="18" charset="0"/>
            </a:endParaRPr>
          </a:p>
        </p:txBody>
      </p:sp>
      <p:sp>
        <p:nvSpPr>
          <p:cNvPr id="8220" name="Freeform 54"/>
          <p:cNvSpPr>
            <a:spLocks/>
          </p:cNvSpPr>
          <p:nvPr/>
        </p:nvSpPr>
        <p:spPr bwMode="auto">
          <a:xfrm rot="-1165290">
            <a:off x="3228975" y="3497263"/>
            <a:ext cx="468313" cy="3313112"/>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221" name="AutoShape 55"/>
          <p:cNvSpPr>
            <a:spLocks noChangeArrowheads="1"/>
          </p:cNvSpPr>
          <p:nvPr/>
        </p:nvSpPr>
        <p:spPr bwMode="auto">
          <a:xfrm rot="-1165290">
            <a:off x="3028950" y="3532188"/>
            <a:ext cx="144463"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8222" name="Oval 41">
            <a:hlinkClick r:id="" action="ppaction://noaction"/>
          </p:cNvPr>
          <p:cNvSpPr>
            <a:spLocks noChangeArrowheads="1"/>
          </p:cNvSpPr>
          <p:nvPr/>
        </p:nvSpPr>
        <p:spPr bwMode="auto">
          <a:xfrm rot="632288">
            <a:off x="4516438" y="3074988"/>
            <a:ext cx="936625" cy="1582737"/>
          </a:xfrm>
          <a:prstGeom prst="ellipse">
            <a:avLst/>
          </a:prstGeom>
          <a:solidFill>
            <a:srgbClr val="00B0F0"/>
          </a:solidFill>
          <a:ln w="9525">
            <a:solidFill>
              <a:schemeClr val="tx1"/>
            </a:solidFill>
            <a:round/>
            <a:headEnd/>
            <a:tailEnd/>
          </a:ln>
        </p:spPr>
        <p:txBody>
          <a:bodyPr wrap="none" anchor="ctr"/>
          <a:lstStyle/>
          <a:p>
            <a:pPr algn="ctr"/>
            <a:r>
              <a:rPr lang="en-US" sz="6600" b="1" dirty="0">
                <a:solidFill>
                  <a:schemeClr val="accent2"/>
                </a:solidFill>
                <a:latin typeface="Times New Roman" panose="02020603050405020304" pitchFamily="18" charset="0"/>
                <a:cs typeface="Times New Roman" panose="02020603050405020304" pitchFamily="18" charset="0"/>
              </a:rPr>
              <a:t>10</a:t>
            </a:r>
            <a:endParaRPr lang="vi-VN" sz="6600" b="1" dirty="0">
              <a:solidFill>
                <a:schemeClr val="accent2"/>
              </a:solidFill>
              <a:latin typeface="Times New Roman" panose="02020603050405020304" pitchFamily="18" charset="0"/>
              <a:cs typeface="Times New Roman" panose="02020603050405020304" pitchFamily="18" charset="0"/>
            </a:endParaRPr>
          </a:p>
        </p:txBody>
      </p:sp>
      <p:sp>
        <p:nvSpPr>
          <p:cNvPr id="8223" name="Freeform 42"/>
          <p:cNvSpPr>
            <a:spLocks/>
          </p:cNvSpPr>
          <p:nvPr/>
        </p:nvSpPr>
        <p:spPr bwMode="auto">
          <a:xfrm rot="632288">
            <a:off x="4108450" y="4579938"/>
            <a:ext cx="468313" cy="3313112"/>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224" name="AutoShape 43"/>
          <p:cNvSpPr>
            <a:spLocks noChangeArrowheads="1"/>
          </p:cNvSpPr>
          <p:nvPr/>
        </p:nvSpPr>
        <p:spPr bwMode="auto">
          <a:xfrm rot="632288">
            <a:off x="4713288" y="4637088"/>
            <a:ext cx="144462"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8225" name="Oval 13">
            <a:hlinkClick r:id="" action="ppaction://noaction"/>
          </p:cNvPr>
          <p:cNvSpPr>
            <a:spLocks noChangeArrowheads="1"/>
          </p:cNvSpPr>
          <p:nvPr/>
        </p:nvSpPr>
        <p:spPr bwMode="auto">
          <a:xfrm rot="-672914">
            <a:off x="3244850" y="3294063"/>
            <a:ext cx="936625" cy="1582737"/>
          </a:xfrm>
          <a:prstGeom prst="ellipse">
            <a:avLst/>
          </a:prstGeom>
          <a:gradFill rotWithShape="1">
            <a:gsLst>
              <a:gs pos="0">
                <a:srgbClr val="FF0000"/>
              </a:gs>
              <a:gs pos="100000">
                <a:srgbClr val="920000"/>
              </a:gs>
            </a:gsLst>
            <a:path path="rect">
              <a:fillToRect r="100000" b="100000"/>
            </a:path>
          </a:gradFill>
          <a:ln w="9525">
            <a:solidFill>
              <a:schemeClr val="tx1"/>
            </a:solidFill>
            <a:round/>
            <a:headEnd/>
            <a:tailEnd/>
          </a:ln>
        </p:spPr>
        <p:txBody>
          <a:bodyPr wrap="none" anchor="ctr"/>
          <a:lstStyle/>
          <a:p>
            <a:pPr algn="ctr"/>
            <a:r>
              <a:rPr lang="en-US" sz="7200" b="1">
                <a:solidFill>
                  <a:schemeClr val="accent2"/>
                </a:solidFill>
                <a:latin typeface="Times New Roman" panose="02020603050405020304" pitchFamily="18" charset="0"/>
                <a:cs typeface="Times New Roman" panose="02020603050405020304" pitchFamily="18" charset="0"/>
              </a:rPr>
              <a:t>9</a:t>
            </a:r>
            <a:endParaRPr lang="vi-VN" sz="7200" b="1">
              <a:solidFill>
                <a:schemeClr val="accent2"/>
              </a:solidFill>
              <a:latin typeface="Times New Roman" panose="02020603050405020304" pitchFamily="18" charset="0"/>
              <a:cs typeface="Times New Roman" panose="02020603050405020304" pitchFamily="18" charset="0"/>
            </a:endParaRPr>
          </a:p>
        </p:txBody>
      </p:sp>
      <p:sp>
        <p:nvSpPr>
          <p:cNvPr id="8226" name="Freeform 14"/>
          <p:cNvSpPr>
            <a:spLocks/>
          </p:cNvSpPr>
          <p:nvPr/>
        </p:nvSpPr>
        <p:spPr bwMode="auto">
          <a:xfrm rot="-672914">
            <a:off x="3760788" y="4868863"/>
            <a:ext cx="468312" cy="3313112"/>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8227" name="AutoShape 15"/>
          <p:cNvSpPr>
            <a:spLocks noChangeArrowheads="1"/>
          </p:cNvSpPr>
          <p:nvPr/>
        </p:nvSpPr>
        <p:spPr bwMode="auto">
          <a:xfrm rot="-672914">
            <a:off x="3779838" y="4867275"/>
            <a:ext cx="144462"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8228" name="Oval 37">
            <a:hlinkClick r:id="" action="ppaction://noaction"/>
          </p:cNvPr>
          <p:cNvSpPr>
            <a:spLocks noChangeArrowheads="1"/>
          </p:cNvSpPr>
          <p:nvPr/>
        </p:nvSpPr>
        <p:spPr bwMode="auto">
          <a:xfrm rot="265461">
            <a:off x="4052888" y="4060825"/>
            <a:ext cx="936625" cy="1582738"/>
          </a:xfrm>
          <a:prstGeom prst="ellipse">
            <a:avLst/>
          </a:prstGeom>
          <a:gradFill rotWithShape="1">
            <a:gsLst>
              <a:gs pos="0">
                <a:srgbClr val="5AFE44"/>
              </a:gs>
              <a:gs pos="100000">
                <a:srgbClr val="2A761F"/>
              </a:gs>
            </a:gsLst>
            <a:path path="rect">
              <a:fillToRect r="100000" b="100000"/>
            </a:path>
          </a:gradFill>
          <a:ln w="9525">
            <a:solidFill>
              <a:schemeClr val="tx1"/>
            </a:solidFill>
            <a:round/>
            <a:headEnd/>
            <a:tailEnd/>
          </a:ln>
        </p:spPr>
        <p:txBody>
          <a:bodyPr wrap="none" anchor="ctr"/>
          <a:lstStyle/>
          <a:p>
            <a:pPr algn="ctr"/>
            <a:r>
              <a:rPr lang="en-US" sz="4800" b="1" dirty="0">
                <a:solidFill>
                  <a:schemeClr val="accent2"/>
                </a:solidFill>
                <a:latin typeface="Times New Roman" panose="02020603050405020304" pitchFamily="18" charset="0"/>
                <a:cs typeface="Times New Roman" panose="02020603050405020304" pitchFamily="18" charset="0"/>
              </a:rPr>
              <a:t>12</a:t>
            </a:r>
            <a:endParaRPr lang="vi-VN" sz="4800" b="1" dirty="0">
              <a:solidFill>
                <a:schemeClr val="accent2"/>
              </a:solidFill>
              <a:latin typeface="Times New Roman" panose="02020603050405020304" pitchFamily="18" charset="0"/>
              <a:cs typeface="Times New Roman" panose="02020603050405020304" pitchFamily="18" charset="0"/>
            </a:endParaRPr>
          </a:p>
        </p:txBody>
      </p:sp>
      <p:sp>
        <p:nvSpPr>
          <p:cNvPr id="8229" name="AutoShape 39"/>
          <p:cNvSpPr>
            <a:spLocks noChangeArrowheads="1"/>
          </p:cNvSpPr>
          <p:nvPr/>
        </p:nvSpPr>
        <p:spPr bwMode="auto">
          <a:xfrm rot="265461">
            <a:off x="4343400" y="5637213"/>
            <a:ext cx="144463"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38" name="Oval 37">
            <a:hlinkClick r:id="" action="ppaction://noaction"/>
          </p:cNvPr>
          <p:cNvSpPr>
            <a:spLocks noChangeArrowheads="1"/>
          </p:cNvSpPr>
          <p:nvPr/>
        </p:nvSpPr>
        <p:spPr bwMode="auto">
          <a:xfrm rot="1692273">
            <a:off x="6676477" y="2854587"/>
            <a:ext cx="853501" cy="1521103"/>
          </a:xfrm>
          <a:prstGeom prst="ellipse">
            <a:avLst/>
          </a:prstGeom>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algn="ctr"/>
            <a:r>
              <a:rPr lang="en-US" sz="6600" b="1" dirty="0">
                <a:solidFill>
                  <a:srgbClr val="FFFF00"/>
                </a:solidFill>
                <a:latin typeface="Times New Roman" panose="02020603050405020304" pitchFamily="18" charset="0"/>
                <a:cs typeface="Times New Roman" panose="02020603050405020304" pitchFamily="18" charset="0"/>
              </a:rPr>
              <a:t>13</a:t>
            </a:r>
            <a:endParaRPr lang="vi-VN" sz="6600" b="1" dirty="0">
              <a:solidFill>
                <a:srgbClr val="FFFF00"/>
              </a:solidFill>
              <a:latin typeface="Times New Roman" panose="02020603050405020304" pitchFamily="18" charset="0"/>
              <a:cs typeface="Times New Roman" panose="02020603050405020304" pitchFamily="18" charset="0"/>
            </a:endParaRPr>
          </a:p>
        </p:txBody>
      </p:sp>
      <p:sp>
        <p:nvSpPr>
          <p:cNvPr id="39" name="AutoShape 39"/>
          <p:cNvSpPr>
            <a:spLocks noChangeArrowheads="1"/>
          </p:cNvSpPr>
          <p:nvPr/>
        </p:nvSpPr>
        <p:spPr bwMode="auto">
          <a:xfrm rot="265461">
            <a:off x="6637513" y="4196251"/>
            <a:ext cx="144463"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40" name="Freeform 42"/>
          <p:cNvSpPr>
            <a:spLocks/>
          </p:cNvSpPr>
          <p:nvPr/>
        </p:nvSpPr>
        <p:spPr bwMode="auto">
          <a:xfrm rot="632288">
            <a:off x="5293060" y="4206104"/>
            <a:ext cx="1224879" cy="2998422"/>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41" name="Oval 53">
            <a:hlinkClick r:id="" action="ppaction://noaction"/>
          </p:cNvPr>
          <p:cNvSpPr>
            <a:spLocks noChangeArrowheads="1"/>
          </p:cNvSpPr>
          <p:nvPr/>
        </p:nvSpPr>
        <p:spPr bwMode="auto">
          <a:xfrm rot="20389942">
            <a:off x="1609497" y="2266724"/>
            <a:ext cx="936625" cy="1582737"/>
          </a:xfrm>
          <a:prstGeom prst="ellipse">
            <a:avLst/>
          </a:prstGeom>
          <a:solidFill>
            <a:srgbClr val="000099"/>
          </a:solidFill>
          <a:ln w="9525">
            <a:solidFill>
              <a:schemeClr val="tx1"/>
            </a:solidFill>
            <a:round/>
            <a:headEnd/>
            <a:tailEnd/>
          </a:ln>
        </p:spPr>
        <p:txBody>
          <a:bodyPr wrap="none" anchor="ctr"/>
          <a:lstStyle/>
          <a:p>
            <a:pPr algn="ctr"/>
            <a:r>
              <a:rPr lang="en-US" sz="7200" b="1" dirty="0">
                <a:solidFill>
                  <a:srgbClr val="FFFF00"/>
                </a:solidFill>
                <a:latin typeface="Times New Roman" panose="02020603050405020304" pitchFamily="18" charset="0"/>
                <a:cs typeface="Times New Roman" panose="02020603050405020304" pitchFamily="18" charset="0"/>
              </a:rPr>
              <a:t>14</a:t>
            </a:r>
            <a:endParaRPr lang="vi-VN" sz="7200" b="1" dirty="0">
              <a:solidFill>
                <a:srgbClr val="FFFF00"/>
              </a:solidFill>
              <a:latin typeface="Times New Roman" panose="02020603050405020304" pitchFamily="18" charset="0"/>
              <a:cs typeface="Times New Roman" panose="02020603050405020304" pitchFamily="18" charset="0"/>
            </a:endParaRPr>
          </a:p>
        </p:txBody>
      </p:sp>
      <p:sp>
        <p:nvSpPr>
          <p:cNvPr id="42" name="Freeform 54"/>
          <p:cNvSpPr>
            <a:spLocks/>
          </p:cNvSpPr>
          <p:nvPr/>
        </p:nvSpPr>
        <p:spPr bwMode="auto">
          <a:xfrm rot="19295598">
            <a:off x="2972835" y="3649663"/>
            <a:ext cx="468313" cy="3313112"/>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43" name="AutoShape 55"/>
          <p:cNvSpPr>
            <a:spLocks noChangeArrowheads="1"/>
          </p:cNvSpPr>
          <p:nvPr/>
        </p:nvSpPr>
        <p:spPr bwMode="auto">
          <a:xfrm rot="19295598">
            <a:off x="2261234" y="3684588"/>
            <a:ext cx="144463"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44" name="Oval 49">
            <a:hlinkClick r:id="" action="ppaction://noaction"/>
          </p:cNvPr>
          <p:cNvSpPr>
            <a:spLocks noChangeArrowheads="1"/>
          </p:cNvSpPr>
          <p:nvPr/>
        </p:nvSpPr>
        <p:spPr bwMode="auto">
          <a:xfrm rot="18865385">
            <a:off x="1794261" y="3644835"/>
            <a:ext cx="936625" cy="1582737"/>
          </a:xfrm>
          <a:prstGeom prst="ellipse">
            <a:avLst/>
          </a:prstGeom>
          <a:solidFill>
            <a:srgbClr val="FFFF00"/>
          </a:solidFill>
          <a:ln w="9525">
            <a:solidFill>
              <a:schemeClr val="tx1"/>
            </a:solidFill>
            <a:round/>
            <a:headEnd/>
            <a:tailEnd/>
          </a:ln>
        </p:spPr>
        <p:txBody>
          <a:bodyPr wrap="none" anchor="ctr"/>
          <a:lstStyle/>
          <a:p>
            <a:pPr algn="ctr"/>
            <a:r>
              <a:rPr lang="en-US" sz="7200" b="1" dirty="0">
                <a:solidFill>
                  <a:srgbClr val="FF0000"/>
                </a:solidFill>
                <a:latin typeface="Times New Roman" panose="02020603050405020304" pitchFamily="18" charset="0"/>
                <a:cs typeface="Times New Roman" panose="02020603050405020304" pitchFamily="18" charset="0"/>
              </a:rPr>
              <a:t>15</a:t>
            </a:r>
            <a:endParaRPr lang="vi-VN" sz="7200" b="1" dirty="0">
              <a:solidFill>
                <a:srgbClr val="FF0000"/>
              </a:solidFill>
              <a:latin typeface="Times New Roman" panose="02020603050405020304" pitchFamily="18" charset="0"/>
              <a:cs typeface="Times New Roman" panose="02020603050405020304" pitchFamily="18" charset="0"/>
            </a:endParaRPr>
          </a:p>
        </p:txBody>
      </p:sp>
      <p:sp>
        <p:nvSpPr>
          <p:cNvPr id="45" name="AutoShape 55"/>
          <p:cNvSpPr>
            <a:spLocks noChangeArrowheads="1"/>
          </p:cNvSpPr>
          <p:nvPr/>
        </p:nvSpPr>
        <p:spPr bwMode="auto">
          <a:xfrm rot="-1165290">
            <a:off x="2871752" y="4818476"/>
            <a:ext cx="144463"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46" name="Oval 45">
            <a:hlinkClick r:id="" action="ppaction://noaction"/>
          </p:cNvPr>
          <p:cNvSpPr>
            <a:spLocks noChangeArrowheads="1"/>
          </p:cNvSpPr>
          <p:nvPr/>
        </p:nvSpPr>
        <p:spPr bwMode="auto">
          <a:xfrm rot="1287110">
            <a:off x="6858000" y="1219200"/>
            <a:ext cx="936625" cy="1582738"/>
          </a:xfrm>
          <a:prstGeom prst="ellipse">
            <a:avLst/>
          </a:prstGeom>
          <a:blipFill>
            <a:blip r:embed="rId9"/>
            <a:tile tx="0" ty="0" sx="100000" sy="100000" flip="none" algn="tl"/>
          </a:blipFill>
          <a:ln w="9525">
            <a:solidFill>
              <a:schemeClr val="tx1"/>
            </a:solidFill>
            <a:round/>
            <a:headEnd/>
            <a:tailEnd/>
          </a:ln>
        </p:spPr>
        <p:txBody>
          <a:bodyPr wrap="none" anchor="ctr"/>
          <a:lstStyle/>
          <a:p>
            <a:pPr algn="ctr"/>
            <a:r>
              <a:rPr lang="en-US" sz="7200" b="1" dirty="0">
                <a:solidFill>
                  <a:srgbClr val="C00000"/>
                </a:solidFill>
                <a:latin typeface="Times New Roman" panose="02020603050405020304" pitchFamily="18" charset="0"/>
                <a:cs typeface="Times New Roman" panose="02020603050405020304" pitchFamily="18" charset="0"/>
              </a:rPr>
              <a:t>16</a:t>
            </a:r>
            <a:endParaRPr lang="vi-VN" sz="7200" b="1" dirty="0">
              <a:solidFill>
                <a:srgbClr val="C00000"/>
              </a:solidFill>
              <a:latin typeface="Times New Roman" panose="02020603050405020304" pitchFamily="18" charset="0"/>
              <a:cs typeface="Times New Roman" panose="02020603050405020304" pitchFamily="18" charset="0"/>
            </a:endParaRPr>
          </a:p>
        </p:txBody>
      </p:sp>
      <p:sp>
        <p:nvSpPr>
          <p:cNvPr id="47" name="Freeform 10"/>
          <p:cNvSpPr>
            <a:spLocks/>
          </p:cNvSpPr>
          <p:nvPr/>
        </p:nvSpPr>
        <p:spPr bwMode="auto">
          <a:xfrm rot="1198510">
            <a:off x="5741289" y="2532262"/>
            <a:ext cx="468313" cy="4605375"/>
          </a:xfrm>
          <a:custGeom>
            <a:avLst/>
            <a:gdLst>
              <a:gd name="T0" fmla="*/ 2147483647 w 295"/>
              <a:gd name="T1" fmla="*/ 0 h 2087"/>
              <a:gd name="T2" fmla="*/ 2147483647 w 295"/>
              <a:gd name="T3" fmla="*/ 2147483647 h 2087"/>
              <a:gd name="T4" fmla="*/ 2147483647 w 295"/>
              <a:gd name="T5" fmla="*/ 2147483647 h 2087"/>
              <a:gd name="T6" fmla="*/ 0 w 295"/>
              <a:gd name="T7" fmla="*/ 2147483647 h 2087"/>
              <a:gd name="T8" fmla="*/ 0 60000 65536"/>
              <a:gd name="T9" fmla="*/ 0 60000 65536"/>
              <a:gd name="T10" fmla="*/ 0 60000 65536"/>
              <a:gd name="T11" fmla="*/ 0 60000 65536"/>
              <a:gd name="T12" fmla="*/ 0 w 295"/>
              <a:gd name="T13" fmla="*/ 0 h 2087"/>
              <a:gd name="T14" fmla="*/ 295 w 295"/>
              <a:gd name="T15" fmla="*/ 2087 h 2087"/>
            </a:gdLst>
            <a:ahLst/>
            <a:cxnLst>
              <a:cxn ang="T8">
                <a:pos x="T0" y="T1"/>
              </a:cxn>
              <a:cxn ang="T9">
                <a:pos x="T2" y="T3"/>
              </a:cxn>
              <a:cxn ang="T10">
                <a:pos x="T4" y="T5"/>
              </a:cxn>
              <a:cxn ang="T11">
                <a:pos x="T6" y="T7"/>
              </a:cxn>
            </a:cxnLst>
            <a:rect l="T12" t="T13" r="T14" b="T15"/>
            <a:pathLst>
              <a:path w="295" h="2087">
                <a:moveTo>
                  <a:pt x="272" y="0"/>
                </a:moveTo>
                <a:cubicBezTo>
                  <a:pt x="204" y="125"/>
                  <a:pt x="136" y="250"/>
                  <a:pt x="136" y="499"/>
                </a:cubicBezTo>
                <a:cubicBezTo>
                  <a:pt x="136" y="748"/>
                  <a:pt x="295" y="1232"/>
                  <a:pt x="272" y="1497"/>
                </a:cubicBezTo>
                <a:cubicBezTo>
                  <a:pt x="249" y="1762"/>
                  <a:pt x="53" y="1989"/>
                  <a:pt x="0" y="2087"/>
                </a:cubicBezTo>
              </a:path>
            </a:pathLst>
          </a:custGeom>
          <a:noFill/>
          <a:ln w="9525">
            <a:solidFill>
              <a:schemeClr val="tx1"/>
            </a:solidFill>
            <a:round/>
            <a:headEnd/>
            <a:tailEnd/>
          </a:ln>
        </p:spPr>
        <p:txBody>
          <a:bodyPr/>
          <a:lstStyle/>
          <a:p>
            <a:endParaRPr lang="en-US">
              <a:latin typeface="Times New Roman" panose="02020603050405020304" pitchFamily="18" charset="0"/>
              <a:cs typeface="Times New Roman" panose="02020603050405020304" pitchFamily="18" charset="0"/>
            </a:endParaRPr>
          </a:p>
        </p:txBody>
      </p:sp>
      <p:sp>
        <p:nvSpPr>
          <p:cNvPr id="48" name="AutoShape 11"/>
          <p:cNvSpPr>
            <a:spLocks noChangeArrowheads="1"/>
          </p:cNvSpPr>
          <p:nvPr/>
        </p:nvSpPr>
        <p:spPr bwMode="auto">
          <a:xfrm rot="1198510">
            <a:off x="6890532" y="2685181"/>
            <a:ext cx="144463" cy="215900"/>
          </a:xfrm>
          <a:prstGeom prst="flowChartCollate">
            <a:avLst/>
          </a:prstGeom>
          <a:solidFill>
            <a:srgbClr val="5AFE44"/>
          </a:solidFill>
          <a:ln w="9525">
            <a:solidFill>
              <a:schemeClr val="tx1"/>
            </a:solidFill>
            <a:miter lim="800000"/>
            <a:headEnd/>
            <a:tailEnd/>
          </a:ln>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49" name="Rectangle 48"/>
          <p:cNvSpPr/>
          <p:nvPr/>
        </p:nvSpPr>
        <p:spPr>
          <a:xfrm>
            <a:off x="-76200" y="-152400"/>
            <a:ext cx="3407562" cy="762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b="1" dirty="0">
                <a:solidFill>
                  <a:srgbClr val="000099"/>
                </a:solidFill>
                <a:latin typeface="Times New Roman" panose="02020603050405020304" pitchFamily="18" charset="0"/>
                <a:cs typeface="Times New Roman" panose="02020603050405020304" pitchFamily="18" charset="0"/>
              </a:rPr>
              <a:t>1. </a:t>
            </a:r>
            <a:r>
              <a:rPr lang="en-US" sz="2800" b="1" dirty="0" err="1">
                <a:solidFill>
                  <a:srgbClr val="000099"/>
                </a:solidFill>
                <a:latin typeface="Times New Roman" panose="02020603050405020304" pitchFamily="18" charset="0"/>
                <a:cs typeface="Times New Roman" panose="02020603050405020304" pitchFamily="18" charset="0"/>
              </a:rPr>
              <a:t>Ôn</a:t>
            </a:r>
            <a:r>
              <a:rPr lang="en-US" sz="2800" b="1" dirty="0">
                <a:solidFill>
                  <a:srgbClr val="000099"/>
                </a:solidFill>
                <a:latin typeface="Times New Roman" panose="02020603050405020304" pitchFamily="18" charset="0"/>
                <a:cs typeface="Times New Roman" panose="02020603050405020304" pitchFamily="18" charset="0"/>
              </a:rPr>
              <a:t> </a:t>
            </a:r>
            <a:r>
              <a:rPr lang="en-US" sz="2800" b="1" dirty="0" err="1">
                <a:solidFill>
                  <a:srgbClr val="000099"/>
                </a:solidFill>
                <a:latin typeface="Times New Roman" panose="02020603050405020304" pitchFamily="18" charset="0"/>
                <a:cs typeface="Times New Roman" panose="02020603050405020304" pitchFamily="18" charset="0"/>
              </a:rPr>
              <a:t>luyện</a:t>
            </a:r>
            <a:r>
              <a:rPr lang="en-US" sz="2800" b="1" dirty="0">
                <a:solidFill>
                  <a:srgbClr val="000099"/>
                </a:solidFill>
                <a:latin typeface="Times New Roman" panose="02020603050405020304" pitchFamily="18" charset="0"/>
                <a:cs typeface="Times New Roman" panose="02020603050405020304" pitchFamily="18" charset="0"/>
              </a:rPr>
              <a:t> </a:t>
            </a:r>
            <a:r>
              <a:rPr lang="en-US" sz="2800" b="1" dirty="0" err="1">
                <a:solidFill>
                  <a:srgbClr val="000099"/>
                </a:solidFill>
                <a:latin typeface="Times New Roman" panose="02020603050405020304" pitchFamily="18" charset="0"/>
                <a:cs typeface="Times New Roman" panose="02020603050405020304" pitchFamily="18" charset="0"/>
              </a:rPr>
              <a:t>tập</a:t>
            </a:r>
            <a:r>
              <a:rPr lang="en-US" sz="2800" b="1" dirty="0">
                <a:solidFill>
                  <a:srgbClr val="000099"/>
                </a:solidFill>
                <a:latin typeface="Times New Roman" panose="02020603050405020304" pitchFamily="18" charset="0"/>
                <a:cs typeface="Times New Roman" panose="02020603050405020304" pitchFamily="18" charset="0"/>
              </a:rPr>
              <a:t> </a:t>
            </a:r>
            <a:r>
              <a:rPr lang="en-US" sz="2800" b="1" dirty="0" err="1">
                <a:solidFill>
                  <a:srgbClr val="000099"/>
                </a:solidFill>
                <a:latin typeface="Times New Roman" panose="02020603050405020304" pitchFamily="18" charset="0"/>
                <a:cs typeface="Times New Roman" panose="02020603050405020304" pitchFamily="18" charset="0"/>
              </a:rPr>
              <a:t>đọc</a:t>
            </a:r>
            <a:endParaRPr lang="en-US" sz="2800" b="1" dirty="0">
              <a:solidFill>
                <a:srgbClr val="000099"/>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98713" y="457200"/>
            <a:ext cx="9010651" cy="5905500"/>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90000"/>
              </a:lnSpc>
              <a:spcBef>
                <a:spcPct val="20000"/>
              </a:spcBef>
              <a:spcAft>
                <a:spcPts val="0"/>
              </a:spcAft>
              <a:buClrTx/>
              <a:buSzTx/>
              <a:buFontTx/>
              <a:buNone/>
              <a:tabLst/>
              <a:defRPr/>
            </a:pPr>
            <a:r>
              <a:rPr kumimoji="0" lang="en-US" sz="3200" b="0" i="0" u="none" strike="noStrike" kern="1200" cap="none" spc="0" normalizeH="0" baseline="0" noProof="0" dirty="0">
                <a:ln>
                  <a:noFill/>
                </a:ln>
                <a:solidFill>
                  <a:schemeClr val="tx1">
                    <a:tint val="75000"/>
                  </a:schemeClr>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a:ln>
                  <a:noFill/>
                </a:ln>
                <a:solidFill>
                  <a:srgbClr val="FF0000"/>
                </a:solidFill>
                <a:effectLst/>
                <a:uLnTx/>
                <a:uFillTx/>
                <a:latin typeface="Times New Roman" panose="02020603050405020304" pitchFamily="18" charset="0"/>
                <a:cs typeface="Times New Roman" panose="02020603050405020304" pitchFamily="18" charset="0"/>
              </a:rPr>
              <a:t>Học</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a:ln>
                  <a:noFill/>
                </a:ln>
                <a:solidFill>
                  <a:srgbClr val="FF0000"/>
                </a:solidFill>
                <a:effectLst/>
                <a:uLnTx/>
                <a:uFillTx/>
                <a:latin typeface="Times New Roman" panose="02020603050405020304" pitchFamily="18" charset="0"/>
                <a:cs typeface="Times New Roman" panose="02020603050405020304" pitchFamily="18" charset="0"/>
              </a:rPr>
              <a:t>sinh</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a:ln>
                  <a:noFill/>
                </a:ln>
                <a:solidFill>
                  <a:srgbClr val="FF0000"/>
                </a:solidFill>
                <a:effectLst/>
                <a:uLnTx/>
                <a:uFillTx/>
                <a:latin typeface="Times New Roman" panose="02020603050405020304" pitchFamily="18" charset="0"/>
                <a:cs typeface="Times New Roman" panose="02020603050405020304" pitchFamily="18" charset="0"/>
              </a:rPr>
              <a:t>đọc</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srgbClr val="FF0000"/>
                </a:solidFill>
                <a:effectLst/>
                <a:uLnTx/>
                <a:uFillTx/>
                <a:latin typeface="Times New Roman" panose="02020603050405020304" pitchFamily="18" charset="0"/>
                <a:cs typeface="Times New Roman" panose="02020603050405020304" pitchFamily="18" charset="0"/>
              </a:rPr>
              <a:t>bài</a:t>
            </a:r>
            <a:r>
              <a:rPr kumimoji="0" lang="en-US" sz="3600" b="0" i="0" u="none" strike="noStrike" kern="120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a:ln>
                  <a:noFill/>
                </a:ln>
                <a:solidFill>
                  <a:srgbClr val="FF0000"/>
                </a:solidFill>
                <a:effectLst/>
                <a:uLnTx/>
                <a:uFillTx/>
                <a:latin typeface="Times New Roman" panose="02020603050405020304" pitchFamily="18" charset="0"/>
                <a:cs typeface="Times New Roman" panose="02020603050405020304" pitchFamily="18" charset="0"/>
              </a:rPr>
              <a:t>tập</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a:ln>
                  <a:noFill/>
                </a:ln>
                <a:solidFill>
                  <a:srgbClr val="FF0000"/>
                </a:solidFill>
                <a:effectLst/>
                <a:uLnTx/>
                <a:uFillTx/>
                <a:latin typeface="Times New Roman" panose="02020603050405020304" pitchFamily="18" charset="0"/>
                <a:cs typeface="Times New Roman" panose="02020603050405020304" pitchFamily="18" charset="0"/>
              </a:rPr>
              <a:t>đọc</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a:ln>
                  <a:noFill/>
                </a:ln>
                <a:solidFill>
                  <a:srgbClr val="FF0000"/>
                </a:solidFill>
                <a:effectLst/>
                <a:uLnTx/>
                <a:uFillTx/>
                <a:latin typeface="Times New Roman" panose="02020603050405020304" pitchFamily="18" charset="0"/>
                <a:cs typeface="Times New Roman" panose="02020603050405020304" pitchFamily="18" charset="0"/>
              </a:rPr>
              <a:t>Giọng</a:t>
            </a:r>
            <a:r>
              <a:rPr kumimoji="0" lang="en-US" sz="3600" b="0" i="0" u="none" strike="noStrike" kern="1200" cap="none" spc="0" normalizeH="0" noProof="0" dirty="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solidFill>
                  <a:srgbClr val="FF0000"/>
                </a:solidFill>
                <a:effectLst/>
                <a:uLnTx/>
                <a:uFillTx/>
                <a:latin typeface="Times New Roman" panose="02020603050405020304" pitchFamily="18" charset="0"/>
                <a:cs typeface="Times New Roman" panose="02020603050405020304" pitchFamily="18" charset="0"/>
              </a:rPr>
              <a:t>quê</a:t>
            </a:r>
            <a:r>
              <a:rPr kumimoji="0" lang="en-US" sz="3600" b="0" i="0" u="none" strike="noStrike" kern="1200" cap="none" spc="0" normalizeH="0" noProof="0" dirty="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solidFill>
                  <a:srgbClr val="FF0000"/>
                </a:solidFill>
                <a:effectLst/>
                <a:uLnTx/>
                <a:uFillTx/>
                <a:latin typeface="Times New Roman" panose="02020603050405020304" pitchFamily="18" charset="0"/>
                <a:cs typeface="Times New Roman" panose="02020603050405020304" pitchFamily="18" charset="0"/>
              </a:rPr>
              <a:t>hương</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a:ln>
                  <a:noFill/>
                </a:ln>
                <a:solidFill>
                  <a:srgbClr val="FF0000"/>
                </a:solidFill>
                <a:effectLst/>
                <a:uLnTx/>
                <a:uFillTx/>
                <a:latin typeface="Times New Roman" panose="02020603050405020304" pitchFamily="18" charset="0"/>
                <a:cs typeface="Times New Roman" panose="02020603050405020304" pitchFamily="18" charset="0"/>
              </a:rPr>
              <a:t>trang</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 76-77. </a:t>
            </a:r>
            <a:r>
              <a:rPr kumimoji="0" lang="en-US" sz="3600" b="0" i="0" u="none" strike="noStrike" kern="1200" cap="none" spc="0" normalizeH="0" baseline="0" noProof="0" dirty="0" err="1">
                <a:ln>
                  <a:noFill/>
                </a:ln>
                <a:solidFill>
                  <a:srgbClr val="FF0000"/>
                </a:solidFill>
                <a:effectLst/>
                <a:uLnTx/>
                <a:uFillTx/>
                <a:latin typeface="Times New Roman" panose="02020603050405020304" pitchFamily="18" charset="0"/>
                <a:cs typeface="Times New Roman" panose="02020603050405020304" pitchFamily="18" charset="0"/>
              </a:rPr>
              <a:t>Trả</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srgbClr val="FF0000"/>
                </a:solidFill>
                <a:effectLst/>
                <a:uLnTx/>
                <a:uFillTx/>
                <a:latin typeface="Times New Roman" panose="02020603050405020304" pitchFamily="18" charset="0"/>
                <a:cs typeface="Times New Roman" panose="02020603050405020304" pitchFamily="18" charset="0"/>
              </a:rPr>
              <a:t>lời</a:t>
            </a:r>
            <a:r>
              <a:rPr lang="en-US" sz="3600" dirty="0">
                <a:solidFill>
                  <a:srgbClr val="FF0000"/>
                </a:solidFill>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smtClean="0">
                <a:ln>
                  <a:noFill/>
                </a:ln>
                <a:solidFill>
                  <a:srgbClr val="FF0000"/>
                </a:solidFill>
                <a:effectLst/>
                <a:uLnTx/>
                <a:uFillTx/>
                <a:latin typeface="Times New Roman" panose="02020603050405020304" pitchFamily="18" charset="0"/>
                <a:cs typeface="Times New Roman" panose="02020603050405020304" pitchFamily="18" charset="0"/>
              </a:rPr>
              <a:t>các</a:t>
            </a:r>
            <a:r>
              <a:rPr kumimoji="0" lang="en-US" sz="3600" b="0" i="0" u="none" strike="noStrike" kern="120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a:ln>
                  <a:noFill/>
                </a:ln>
                <a:solidFill>
                  <a:srgbClr val="FF0000"/>
                </a:solidFill>
                <a:effectLst/>
                <a:uLnTx/>
                <a:uFillTx/>
                <a:latin typeface="Times New Roman" panose="02020603050405020304" pitchFamily="18" charset="0"/>
                <a:cs typeface="Times New Roman" panose="02020603050405020304" pitchFamily="18" charset="0"/>
              </a:rPr>
              <a:t>câu</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a:ln>
                  <a:noFill/>
                </a:ln>
                <a:solidFill>
                  <a:srgbClr val="FF0000"/>
                </a:solidFill>
                <a:effectLst/>
                <a:uLnTx/>
                <a:uFillTx/>
                <a:latin typeface="Times New Roman" panose="02020603050405020304" pitchFamily="18" charset="0"/>
                <a:cs typeface="Times New Roman" panose="02020603050405020304" pitchFamily="18" charset="0"/>
              </a:rPr>
              <a:t>hỏi</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a:ln>
                  <a:noFill/>
                </a:ln>
                <a:solidFill>
                  <a:srgbClr val="FF0000"/>
                </a:solidFill>
                <a:effectLst/>
                <a:uLnTx/>
                <a:uFillTx/>
                <a:latin typeface="Times New Roman" panose="02020603050405020304" pitchFamily="18" charset="0"/>
                <a:cs typeface="Times New Roman" panose="02020603050405020304" pitchFamily="18" charset="0"/>
              </a:rPr>
              <a:t>sau</a:t>
            </a:r>
            <a:r>
              <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a:t>
            </a:r>
            <a:endParaRPr kumimoji="0" lang="en-US" sz="3200" b="0"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endParaRPr>
          </a:p>
          <a:p>
            <a:pPr marL="0" marR="0" lvl="0" indent="0" defTabSz="914400" rtl="0" eaLnBrk="1" fontAlgn="auto" latinLnBrk="0" hangingPunct="1">
              <a:lnSpc>
                <a:spcPct val="100000"/>
              </a:lnSpc>
              <a:spcBef>
                <a:spcPct val="20000"/>
              </a:spcBef>
              <a:spcAft>
                <a:spcPts val="0"/>
              </a:spcAft>
              <a:buClrTx/>
              <a:buSzTx/>
              <a:buFontTx/>
              <a:buNone/>
              <a:tabLst/>
              <a:defRPr/>
            </a:pPr>
            <a:endParaRPr kumimoji="0" lang="en-US" sz="3600" b="0" i="0" u="none" strike="noStrike" kern="1200" cap="none" spc="0" normalizeH="0" baseline="0" noProof="0" dirty="0">
              <a:ln>
                <a:noFill/>
              </a:ln>
              <a:solidFill>
                <a:srgbClr val="000066"/>
              </a:solidFill>
              <a:effectLst/>
              <a:uLnTx/>
              <a:uFillTx/>
              <a:latin typeface="Times New Roman" panose="02020603050405020304" pitchFamily="18" charset="0"/>
              <a:cs typeface="Times New Roman" panose="02020603050405020304" pitchFamily="18" charset="0"/>
            </a:endParaRPr>
          </a:p>
          <a:p>
            <a:pPr lvl="0">
              <a:spcBef>
                <a:spcPct val="20000"/>
              </a:spcBef>
            </a:pPr>
            <a:r>
              <a:rPr kumimoji="0" lang="vi-VN" sz="3600" b="0" i="0" u="none" strike="noStrike" kern="1200" cap="none" spc="0" normalizeH="0" baseline="0" noProof="0" dirty="0">
                <a:ln>
                  <a:noFill/>
                </a:ln>
                <a:solidFill>
                  <a:srgbClr val="000066"/>
                </a:solidFill>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rPr>
              <a:t>1</a:t>
            </a:r>
            <a:r>
              <a:rPr kumimoji="0" lang="vi-VN" sz="3600" b="0" i="0"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baseline="0" noProof="0" dirty="0" err="1">
                <a:ln>
                  <a:noFill/>
                </a:ln>
                <a:effectLst/>
                <a:uLnTx/>
                <a:uFillTx/>
                <a:latin typeface="Times New Roman" panose="02020603050405020304" pitchFamily="18" charset="0"/>
                <a:cs typeface="Times New Roman" panose="02020603050405020304" pitchFamily="18" charset="0"/>
              </a:rPr>
              <a:t>Vì</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sao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anh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thanh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niên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cảm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ơn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Thuyên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Đồng</a:t>
            </a:r>
            <a:r>
              <a:rPr kumimoji="0" lang="vi-VN" sz="36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a:t>
            </a:r>
          </a:p>
          <a:p>
            <a:pPr marL="0" marR="0" lvl="0" indent="0" defTabSz="914400" rtl="0" eaLnBrk="1" fontAlgn="auto" latinLnBrk="0" hangingPunct="1">
              <a:lnSpc>
                <a:spcPct val="100000"/>
              </a:lnSpc>
              <a:spcBef>
                <a:spcPct val="20000"/>
              </a:spcBef>
              <a:spcAft>
                <a:spcPts val="0"/>
              </a:spcAft>
              <a:buClrTx/>
              <a:buSzTx/>
              <a:buFontTx/>
              <a:buNone/>
              <a:tabLst/>
              <a:defRPr/>
            </a:pPr>
            <a:r>
              <a:rPr kumimoji="0" lang="vi-VN" sz="36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2.</a:t>
            </a:r>
            <a:r>
              <a:rPr kumimoji="0" lang="en-US" sz="3600" b="0" i="0" u="none" strike="noStrike" kern="1200" cap="none" spc="0" normalizeH="0" baseline="0" noProof="0" dirty="0" err="1" smtClean="0">
                <a:ln>
                  <a:noFill/>
                </a:ln>
                <a:effectLst/>
                <a:uLnTx/>
                <a:uFillTx/>
                <a:latin typeface="Times New Roman" panose="02020603050405020304" pitchFamily="18" charset="0"/>
                <a:cs typeface="Times New Roman" panose="02020603050405020304" pitchFamily="18" charset="0"/>
              </a:rPr>
              <a:t>Những</a:t>
            </a:r>
            <a:r>
              <a:rPr kumimoji="0" lang="en-US" sz="3600" b="0" i="0" u="none" strike="noStrike" kern="1200" cap="none" spc="0" normalizeH="0" noProof="0" dirty="0" smtClean="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chi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tiết</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nào</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nói</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lên</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tình</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cảm</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tha</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thiết</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của</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các</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nhân</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vật</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đối</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với</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quê</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6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hương</a:t>
            </a:r>
            <a:r>
              <a:rPr kumimoji="0" lang="en-US" sz="36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vi-VN" sz="36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a:t>
            </a:r>
          </a:p>
          <a:p>
            <a:pPr marL="0" marR="0" lvl="0" indent="0" defTabSz="914400" rtl="0" eaLnBrk="1" fontAlgn="auto" latinLnBrk="0" hangingPunct="1">
              <a:lnSpc>
                <a:spcPct val="100000"/>
              </a:lnSpc>
              <a:spcBef>
                <a:spcPct val="20000"/>
              </a:spcBef>
              <a:spcAft>
                <a:spcPts val="0"/>
              </a:spcAft>
              <a:buClrTx/>
              <a:buSzTx/>
              <a:buFontTx/>
              <a:buNone/>
              <a:tabLst/>
              <a:defRPr/>
            </a:pPr>
            <a:r>
              <a:rPr kumimoji="0" lang="vi-VN" sz="36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133349" y="304800"/>
            <a:ext cx="8858251" cy="5905500"/>
          </a:xfrm>
          <a:prstGeom prst="rect">
            <a:avLst/>
          </a:prstGeom>
        </p:spPr>
        <p:txBody>
          <a:bodyPr vert="horz" lIns="91440" tIns="45720" rIns="91440" bIns="45720" rtlCol="0">
            <a:noAutofit/>
          </a:bodyPr>
          <a:lstStyle/>
          <a:p>
            <a:pPr lvl="0">
              <a:spcBef>
                <a:spcPct val="20000"/>
              </a:spcBef>
            </a:pPr>
            <a:endParaRPr kumimoji="0" lang="en-US" sz="3200" b="0" i="0"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endParaRPr>
          </a:p>
          <a:p>
            <a:pPr marL="514350" lvl="0" indent="-514350">
              <a:spcBef>
                <a:spcPct val="20000"/>
              </a:spcBef>
              <a:buAutoNum type="arabicPeriod"/>
            </a:pPr>
            <a:r>
              <a:rPr lang="en-US" sz="3200" dirty="0" smtClean="0">
                <a:latin typeface="Times New Roman" panose="02020603050405020304" pitchFamily="18" charset="0"/>
                <a:cs typeface="Times New Roman" panose="02020603050405020304" pitchFamily="18" charset="0"/>
              </a:rPr>
              <a:t>Anh </a:t>
            </a:r>
            <a:r>
              <a:rPr lang="en-US" sz="3200" dirty="0" err="1">
                <a:latin typeface="Times New Roman" panose="02020603050405020304" pitchFamily="18" charset="0"/>
                <a:cs typeface="Times New Roman" panose="02020603050405020304" pitchFamily="18" charset="0"/>
              </a:rPr>
              <a:t>thanh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niên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cảm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ơn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Thuyên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Đồng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vì</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Thuyên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Đồng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giọng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nói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gợi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anh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thanh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niên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nhớ</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đến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mẹ</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thương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quê</a:t>
            </a:r>
            <a:r>
              <a:rPr lang="en-US" sz="3200" dirty="0">
                <a:latin typeface="Times New Roman" panose="02020603050405020304" pitchFamily="18" charset="0"/>
                <a:cs typeface="Times New Roman" panose="02020603050405020304" pitchFamily="18" charset="0"/>
              </a:rPr>
              <a:t> ở </a:t>
            </a:r>
            <a:r>
              <a:rPr lang="en-US" sz="3200" dirty="0" err="1">
                <a:latin typeface="Times New Roman" panose="02020603050405020304" pitchFamily="18" charset="0"/>
                <a:cs typeface="Times New Roman" panose="02020603050405020304" pitchFamily="18" charset="0"/>
              </a:rPr>
              <a:t>miền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Trung</a:t>
            </a:r>
            <a:r>
              <a:rPr lang="en-US" sz="3200" dirty="0" smtClean="0">
                <a:latin typeface="Times New Roman" panose="02020603050405020304" pitchFamily="18" charset="0"/>
                <a:cs typeface="Times New Roman" panose="02020603050405020304" pitchFamily="18" charset="0"/>
              </a:rPr>
              <a:t>.</a:t>
            </a:r>
          </a:p>
          <a:p>
            <a:pPr lvl="0">
              <a:spcBef>
                <a:spcPct val="20000"/>
              </a:spcBef>
            </a:pPr>
            <a:endParaRPr kumimoji="0" lang="vi-VN" sz="32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L="0" marR="0" lvl="0" indent="0" defTabSz="914400" rtl="0" eaLnBrk="1" fontAlgn="auto" latinLnBrk="0" hangingPunct="1">
              <a:lnSpc>
                <a:spcPct val="100000"/>
              </a:lnSpc>
              <a:spcBef>
                <a:spcPct val="20000"/>
              </a:spcBef>
              <a:spcAft>
                <a:spcPts val="0"/>
              </a:spcAft>
              <a:buClrTx/>
              <a:buSzTx/>
              <a:buFontTx/>
              <a:buNone/>
              <a:tabLst/>
              <a:defRPr/>
            </a:pPr>
            <a:r>
              <a:rPr lang="en-US" sz="3200" dirty="0">
                <a:latin typeface="Times New Roman" panose="02020603050405020304" pitchFamily="18" charset="0"/>
                <a:cs typeface="Times New Roman" panose="02020603050405020304" pitchFamily="18" charset="0"/>
              </a:rPr>
              <a:t>2</a:t>
            </a:r>
            <a:r>
              <a:rPr kumimoji="0" lang="vi-VN" sz="3200" b="0" i="0"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rPr>
              <a:t>.</a:t>
            </a:r>
            <a:r>
              <a:rPr kumimoji="0" lang="en-US" sz="3200" b="0" i="0"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baseline="0" noProof="0" dirty="0" err="1" smtClean="0">
                <a:ln>
                  <a:noFill/>
                </a:ln>
                <a:effectLst/>
                <a:uLnTx/>
                <a:uFillTx/>
                <a:latin typeface="Times New Roman" panose="02020603050405020304" pitchFamily="18" charset="0"/>
                <a:cs typeface="Times New Roman" panose="02020603050405020304" pitchFamily="18" charset="0"/>
              </a:rPr>
              <a:t>Những</a:t>
            </a:r>
            <a:r>
              <a:rPr kumimoji="0" lang="en-US" sz="3200" b="0" i="0" u="none" strike="noStrike" kern="1200" cap="none" spc="0" normalizeH="0" noProof="0" dirty="0" smtClean="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chi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tiết</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nói</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lên</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tình</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cảm</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tha</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thiết</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của</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các</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nhân</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vật</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đối</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với</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quê</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hương</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là</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Người</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trẻ</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tuổi</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lẳng</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lặng</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cúi</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đầu</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đôi</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môi</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mím</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chặt</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lộ</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vẻ</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đau</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thương</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Thuyên</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và</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Đồng</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yên</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lặng</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nhìn</a:t>
            </a:r>
            <a:r>
              <a:rPr kumimoji="0" lang="en-US" sz="3200" b="0" i="0" u="none" strike="noStrike" kern="1200" cap="none" spc="0" normalizeH="0" noProof="0" dirty="0">
                <a:ln>
                  <a:noFill/>
                </a:ln>
                <a:effectLst/>
                <a:uLnTx/>
                <a:uFillTx/>
                <a:latin typeface="Times New Roman" panose="02020603050405020304" pitchFamily="18" charset="0"/>
                <a:cs typeface="Times New Roman" panose="02020603050405020304" pitchFamily="18" charset="0"/>
              </a:rPr>
              <a:t> </a:t>
            </a:r>
            <a:r>
              <a:rPr kumimoji="0" lang="en-US" sz="3200" b="0" i="0" u="none" strike="noStrike" kern="1200" cap="none" spc="0" normalizeH="0" noProof="0" dirty="0" err="1">
                <a:ln>
                  <a:noFill/>
                </a:ln>
                <a:effectLst/>
                <a:uLnTx/>
                <a:uFillTx/>
                <a:latin typeface="Times New Roman" panose="02020603050405020304" pitchFamily="18" charset="0"/>
                <a:cs typeface="Times New Roman" panose="02020603050405020304" pitchFamily="18" charset="0"/>
              </a:rPr>
              <a:t>nhau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mắt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rớm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lệ</a:t>
            </a:r>
            <a:r>
              <a:rPr lang="en-US" sz="3200" dirty="0">
                <a:latin typeface="Times New Roman" panose="02020603050405020304" pitchFamily="18" charset="0"/>
                <a:cs typeface="Times New Roman" panose="02020603050405020304" pitchFamily="18" charset="0"/>
              </a:rPr>
              <a:t>.</a:t>
            </a:r>
            <a:endParaRPr kumimoji="0" lang="vi-VN" sz="32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L="0" marR="0" lvl="0" indent="0" defTabSz="914400" rtl="0" eaLnBrk="1" fontAlgn="auto" latinLnBrk="0" hangingPunct="1">
              <a:lnSpc>
                <a:spcPct val="100000"/>
              </a:lnSpc>
              <a:spcBef>
                <a:spcPct val="20000"/>
              </a:spcBef>
              <a:spcAft>
                <a:spcPts val="0"/>
              </a:spcAft>
              <a:buClrTx/>
              <a:buSzTx/>
              <a:buFontTx/>
              <a:buNone/>
              <a:tabLst/>
              <a:defRPr/>
            </a:pPr>
            <a:r>
              <a:rPr kumimoji="0" lang="vi-VN" sz="32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idx="1"/>
          </p:nvPr>
        </p:nvSpPr>
        <p:spPr>
          <a:xfrm>
            <a:off x="-36513" y="619125"/>
            <a:ext cx="9010651" cy="5905500"/>
          </a:xfrm>
        </p:spPr>
        <p:txBody>
          <a:bodyPr>
            <a:noAutofit/>
          </a:bodyPr>
          <a:lstStyle/>
          <a:p>
            <a:pPr algn="just" eaLnBrk="1" hangingPunct="1">
              <a:buFontTx/>
              <a:buNone/>
            </a:pPr>
            <a:r>
              <a:rPr lang="en-US" sz="3600" dirty="0">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Học</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sinh</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đọc</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bài</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tập</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đọc</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Thư</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gửi</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bà</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trang</a:t>
            </a:r>
            <a:r>
              <a:rPr lang="en-US" sz="3600" dirty="0">
                <a:solidFill>
                  <a:srgbClr val="FF0000"/>
                </a:solidFill>
                <a:latin typeface="Times New Roman" panose="02020603050405020304" pitchFamily="18" charset="0"/>
                <a:cs typeface="Times New Roman" panose="02020603050405020304" pitchFamily="18" charset="0"/>
              </a:rPr>
              <a:t>  81-82. </a:t>
            </a:r>
            <a:r>
              <a:rPr lang="en-US" sz="3600" dirty="0" err="1">
                <a:solidFill>
                  <a:srgbClr val="FF0000"/>
                </a:solidFill>
                <a:latin typeface="Times New Roman" panose="02020603050405020304" pitchFamily="18" charset="0"/>
                <a:cs typeface="Times New Roman" panose="02020603050405020304" pitchFamily="18" charset="0"/>
              </a:rPr>
              <a:t>Trả</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lời</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FF0000"/>
                </a:solidFill>
                <a:latin typeface="Times New Roman" panose="02020603050405020304" pitchFamily="18" charset="0"/>
                <a:cs typeface="Times New Roman" panose="02020603050405020304" pitchFamily="18" charset="0"/>
              </a:rPr>
              <a:t>các</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câu</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hỏi</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sau</a:t>
            </a:r>
            <a:r>
              <a:rPr lang="en-US" sz="3600" dirty="0">
                <a:solidFill>
                  <a:srgbClr val="FF0000"/>
                </a:solidFill>
                <a:latin typeface="Times New Roman" panose="02020603050405020304" pitchFamily="18" charset="0"/>
                <a:cs typeface="Times New Roman" panose="02020603050405020304" pitchFamily="18" charset="0"/>
              </a:rPr>
              <a:t>:</a:t>
            </a:r>
          </a:p>
          <a:p>
            <a:pPr eaLnBrk="1" hangingPunct="1">
              <a:buFontTx/>
              <a:buNone/>
            </a:pPr>
            <a:r>
              <a:rPr lang="en-US" sz="3600" dirty="0">
                <a:latin typeface="Times New Roman" panose="02020603050405020304" pitchFamily="18" charset="0"/>
                <a:cs typeface="Times New Roman" panose="02020603050405020304" pitchFamily="18" charset="0"/>
              </a:rPr>
              <a:t>	1. </a:t>
            </a:r>
            <a:r>
              <a:rPr lang="en-US" sz="3600" dirty="0" err="1">
                <a:latin typeface="Times New Roman" panose="02020603050405020304" pitchFamily="18" charset="0"/>
                <a:cs typeface="Times New Roman" panose="02020603050405020304" pitchFamily="18" charset="0"/>
              </a:rPr>
              <a:t>Đức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viết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thư</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ai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Dòng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đầu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bức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thư</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bạn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ghi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thế</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nào</a:t>
            </a:r>
            <a:r>
              <a:rPr lang="en-US" sz="3600" dirty="0">
                <a:latin typeface="Times New Roman" panose="02020603050405020304" pitchFamily="18" charset="0"/>
                <a:cs typeface="Times New Roman" panose="02020603050405020304" pitchFamily="18" charset="0"/>
              </a:rPr>
              <a:t> ?</a:t>
            </a:r>
          </a:p>
          <a:p>
            <a:pPr eaLnBrk="1" hangingPunct="1">
              <a:buFontTx/>
              <a:buNone/>
            </a:pPr>
            <a:r>
              <a:rPr lang="en-US" sz="3600" dirty="0">
                <a:latin typeface="Times New Roman" panose="02020603050405020304" pitchFamily="18" charset="0"/>
                <a:cs typeface="Times New Roman" panose="02020603050405020304" pitchFamily="18" charset="0"/>
              </a:rPr>
              <a:t>	2. </a:t>
            </a:r>
            <a:r>
              <a:rPr lang="en-US" sz="3600" dirty="0" err="1">
                <a:latin typeface="Times New Roman" panose="02020603050405020304" pitchFamily="18" charset="0"/>
                <a:cs typeface="Times New Roman" panose="02020603050405020304" pitchFamily="18" charset="0"/>
              </a:rPr>
              <a:t>Đức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hỏi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thăm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điều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gì</a:t>
            </a:r>
            <a:r>
              <a:rPr lang="en-US" sz="3600" dirty="0">
                <a:latin typeface="Times New Roman" panose="02020603050405020304" pitchFamily="18" charset="0"/>
                <a:cs typeface="Times New Roman" panose="02020603050405020304" pitchFamily="18" charset="0"/>
              </a:rPr>
              <a:t> ? </a:t>
            </a:r>
            <a:r>
              <a:rPr lang="en-US" sz="3600" dirty="0" err="1">
                <a:latin typeface="Times New Roman" panose="02020603050405020304" pitchFamily="18" charset="0"/>
                <a:cs typeface="Times New Roman" panose="02020603050405020304" pitchFamily="18" charset="0"/>
              </a:rPr>
              <a:t>Đức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kể</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với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những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gì</a:t>
            </a:r>
            <a:r>
              <a:rPr lang="en-US" sz="3600" dirty="0">
                <a:latin typeface="Times New Roman" panose="02020603050405020304" pitchFamily="18" charset="0"/>
                <a:cs typeface="Times New Roman" panose="02020603050405020304" pitchFamily="18" charset="0"/>
              </a:rPr>
              <a:t> ?</a:t>
            </a:r>
          </a:p>
          <a:p>
            <a:pPr eaLnBrk="1" hangingPunct="1">
              <a:buFontTx/>
              <a:buNone/>
            </a:pPr>
            <a:r>
              <a:rPr lang="en-US" sz="3600" dirty="0">
                <a:latin typeface="Times New Roman" panose="02020603050405020304" pitchFamily="18" charset="0"/>
                <a:cs typeface="Times New Roman" panose="02020603050405020304" pitchFamily="18" charset="0"/>
              </a:rPr>
              <a:t> </a:t>
            </a:r>
            <a:r>
              <a:rPr lang="vi-VN" sz="3600" dirty="0">
                <a:latin typeface="Times New Roman" panose="02020603050405020304" pitchFamily="18" charset="0"/>
                <a:cs typeface="Times New Roman" panose="02020603050405020304" pitchFamily="18" charset="0"/>
              </a:rPr>
              <a:t>	3.</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Đoạn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cuối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bức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thư</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thấy</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tình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cảm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của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Đức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với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thế</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nào</a:t>
            </a:r>
            <a:r>
              <a:rPr lang="en-US" sz="3600" dirty="0">
                <a:latin typeface="Times New Roman" panose="02020603050405020304" pitchFamily="18" charset="0"/>
                <a:cs typeface="Times New Roman" panose="02020603050405020304" pitchFamily="18" charset="0"/>
              </a:rPr>
              <a:t> </a:t>
            </a:r>
            <a:r>
              <a:rPr lang="vi-VN" sz="3600" dirty="0">
                <a:latin typeface="Times New Roman" panose="02020603050405020304" pitchFamily="18" charset="0"/>
                <a:cs typeface="Times New Roman" panose="02020603050405020304" pitchFamily="18" charset="0"/>
              </a:rPr>
              <a:t>?</a:t>
            </a:r>
          </a:p>
          <a:p>
            <a:pPr eaLnBrk="1" hangingPunct="1">
              <a:buFontTx/>
              <a:buNone/>
            </a:pPr>
            <a:r>
              <a:rPr lang="vi-VN" sz="3600" dirty="0">
                <a:solidFill>
                  <a:srgbClr val="000066"/>
                </a:solidFill>
                <a:latin typeface="Times New Roman" panose="02020603050405020304" pitchFamily="18" charset="0"/>
                <a:cs typeface="Times New Roman" panose="02020603050405020304" pitchFamily="18"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idx="1"/>
          </p:nvPr>
        </p:nvSpPr>
        <p:spPr>
          <a:xfrm>
            <a:off x="0" y="762000"/>
            <a:ext cx="8974138" cy="5257800"/>
          </a:xfrm>
        </p:spPr>
        <p:txBody>
          <a:bodyPr>
            <a:noAutofit/>
          </a:bodyPr>
          <a:lstStyle/>
          <a:p>
            <a:pPr algn="just" eaLnBrk="1" hangingPunct="1">
              <a:buFontTx/>
              <a:buNone/>
            </a:pPr>
            <a:r>
              <a:rPr lang="en-US" dirty="0">
                <a:latin typeface="Times New Roman" panose="02020603050405020304" pitchFamily="18" charset="0"/>
                <a:cs typeface="Times New Roman" panose="02020603050405020304" pitchFamily="18" charset="0"/>
              </a:rPr>
              <a:t>1. </a:t>
            </a:r>
            <a:r>
              <a:rPr lang="en-US" dirty="0" err="1">
                <a:latin typeface="Times New Roman" panose="02020603050405020304" pitchFamily="18" charset="0"/>
                <a:cs typeface="Times New Roman" panose="02020603050405020304" pitchFamily="18" charset="0"/>
              </a:rPr>
              <a:t>Đức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a:t>
            </a:r>
            <a:r>
              <a:rPr lang="en-US" dirty="0">
                <a:latin typeface="Times New Roman" panose="02020603050405020304" pitchFamily="18" charset="0"/>
                <a:cs typeface="Times New Roman" panose="02020603050405020304" pitchFamily="18" charset="0"/>
              </a:rPr>
              <a:t> ở </a:t>
            </a:r>
            <a:r>
              <a:rPr lang="en-US" dirty="0" err="1">
                <a:latin typeface="Times New Roman" panose="02020603050405020304" pitchFamily="18" charset="0"/>
                <a:cs typeface="Times New Roman" panose="02020603050405020304" pitchFamily="18" charset="0"/>
              </a:rPr>
              <a:t>quê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Dòng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ghi</a:t>
            </a:r>
            <a:r>
              <a:rPr lang="en-US"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Hải</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Phòng</a:t>
            </a:r>
            <a:r>
              <a:rPr lang="en-US" b="1" i="1" dirty="0">
                <a:latin typeface="Times New Roman" panose="02020603050405020304" pitchFamily="18" charset="0"/>
                <a:cs typeface="Times New Roman" panose="02020603050405020304" pitchFamily="18" charset="0"/>
              </a:rPr>
              <a:t> , </a:t>
            </a:r>
            <a:r>
              <a:rPr lang="en-US" b="1" i="1" dirty="0" err="1">
                <a:latin typeface="Times New Roman" panose="02020603050405020304" pitchFamily="18" charset="0"/>
                <a:cs typeface="Times New Roman" panose="02020603050405020304" pitchFamily="18" charset="0"/>
              </a:rPr>
              <a:t>ngày</a:t>
            </a:r>
            <a:r>
              <a:rPr lang="en-US" b="1" i="1" dirty="0">
                <a:latin typeface="Times New Roman" panose="02020603050405020304" pitchFamily="18" charset="0"/>
                <a:cs typeface="Times New Roman" panose="02020603050405020304" pitchFamily="18" charset="0"/>
              </a:rPr>
              <a:t> 6 </a:t>
            </a:r>
            <a:r>
              <a:rPr lang="en-US" b="1" i="1" dirty="0" err="1">
                <a:latin typeface="Times New Roman" panose="02020603050405020304" pitchFamily="18" charset="0"/>
                <a:cs typeface="Times New Roman" panose="02020603050405020304" pitchFamily="18" charset="0"/>
              </a:rPr>
              <a:t>tháng</a:t>
            </a:r>
            <a:r>
              <a:rPr lang="en-US" b="1" i="1" dirty="0">
                <a:latin typeface="Times New Roman" panose="02020603050405020304" pitchFamily="18" charset="0"/>
                <a:cs typeface="Times New Roman" panose="02020603050405020304" pitchFamily="18" charset="0"/>
              </a:rPr>
              <a:t> 11 </a:t>
            </a:r>
            <a:r>
              <a:rPr lang="en-US" b="1" i="1" dirty="0" err="1">
                <a:latin typeface="Times New Roman" panose="02020603050405020304" pitchFamily="18" charset="0"/>
                <a:cs typeface="Times New Roman" panose="02020603050405020304" pitchFamily="18" charset="0"/>
              </a:rPr>
              <a:t>năm</a:t>
            </a:r>
            <a:r>
              <a:rPr lang="en-US" b="1" i="1" dirty="0">
                <a:latin typeface="Times New Roman" panose="02020603050405020304" pitchFamily="18" charset="0"/>
                <a:cs typeface="Times New Roman" panose="02020603050405020304" pitchFamily="18" charset="0"/>
              </a:rPr>
              <a:t> 2003.</a:t>
            </a:r>
          </a:p>
          <a:p>
            <a:pPr marL="61913" indent="-61913" algn="just" eaLnBrk="1" hangingPunct="1">
              <a:spcBef>
                <a:spcPts val="0"/>
              </a:spcBef>
              <a:buFontTx/>
              <a:buNone/>
            </a:pPr>
            <a:r>
              <a:rPr lang="en-US" dirty="0">
                <a:latin typeface="Times New Roman" panose="02020603050405020304" pitchFamily="18" charset="0"/>
                <a:cs typeface="Times New Roman" panose="02020603050405020304" pitchFamily="18" charset="0"/>
              </a:rPr>
              <a:t>	2. </a:t>
            </a:r>
            <a:r>
              <a:rPr lang="en-US" dirty="0" err="1">
                <a:latin typeface="Times New Roman" panose="02020603050405020304" pitchFamily="18" charset="0"/>
                <a:cs typeface="Times New Roman" panose="02020603050405020304" pitchFamily="18" charset="0"/>
              </a:rPr>
              <a:t>Đức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hỏi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thăm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khỏe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Bà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khỏe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ạ? </a:t>
            </a:r>
            <a:r>
              <a:rPr lang="en-US" dirty="0" err="1">
                <a:latin typeface="Times New Roman" panose="02020603050405020304" pitchFamily="18" charset="0"/>
                <a:cs typeface="Times New Roman" panose="02020603050405020304" pitchFamily="18" charset="0"/>
              </a:rPr>
              <a:t>Đức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lớp</a:t>
            </a:r>
            <a:r>
              <a:rPr lang="en-US" dirty="0">
                <a:latin typeface="Times New Roman" panose="02020603050405020304" pitchFamily="18" charset="0"/>
                <a:cs typeface="Times New Roman" panose="02020603050405020304" pitchFamily="18" charset="0"/>
              </a:rPr>
              <a:t> 3,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8 </a:t>
            </a:r>
            <a:r>
              <a:rPr lang="en-US" dirty="0" err="1">
                <a:latin typeface="Times New Roman" panose="02020603050405020304" pitchFamily="18" charset="0"/>
                <a:cs typeface="Times New Roman" panose="02020603050405020304" pitchFamily="18" charset="0"/>
              </a:rPr>
              <a:t>điểm</a:t>
            </a:r>
            <a:r>
              <a:rPr lang="en-US" dirty="0">
                <a:latin typeface="Times New Roman" panose="02020603050405020304" pitchFamily="18" charset="0"/>
                <a:cs typeface="Times New Roman" panose="02020603050405020304" pitchFamily="18" charset="0"/>
              </a:rPr>
              <a:t> 10,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bố</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mẹ</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ngày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nghỉ</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kỉ</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niệm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năm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ngoái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Tuấn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chuyện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cổ</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dưới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trăng</a:t>
            </a:r>
            <a:r>
              <a:rPr lang="en-US" dirty="0">
                <a:latin typeface="Times New Roman" panose="02020603050405020304" pitchFamily="18" charset="0"/>
                <a:cs typeface="Times New Roman" panose="02020603050405020304" pitchFamily="18" charset="0"/>
              </a:rPr>
              <a:t>. </a:t>
            </a:r>
          </a:p>
          <a:p>
            <a:pPr algn="just" eaLnBrk="1" hangingPunct="1">
              <a:spcBef>
                <a:spcPts val="0"/>
              </a:spcBef>
              <a:buFontTx/>
              <a:buNone/>
            </a:pPr>
            <a:r>
              <a:rPr lang="en-US" dirty="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3</a:t>
            </a:r>
            <a:r>
              <a:rPr lang="vi-VN"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Đoạn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cuối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thấy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cảm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Đức</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rất</a:t>
            </a:r>
            <a:endParaRPr lang="en-US" dirty="0">
              <a:latin typeface="Times New Roman" panose="02020603050405020304" pitchFamily="18" charset="0"/>
              <a:cs typeface="Times New Roman" panose="02020603050405020304" pitchFamily="18" charset="0"/>
            </a:endParaRPr>
          </a:p>
          <a:p>
            <a:pPr algn="just" eaLnBrk="1" hangingPunct="1">
              <a:spcBef>
                <a:spcPts val="0"/>
              </a:spcBef>
              <a:buFontTx/>
              <a:buNone/>
            </a:pPr>
            <a:r>
              <a:rPr lang="en-US" dirty="0" err="1" smtClean="0">
                <a:latin typeface="Times New Roman" panose="02020603050405020304" pitchFamily="18" charset="0"/>
                <a:cs typeface="Times New Roman" panose="02020603050405020304" pitchFamily="18" charset="0"/>
              </a:rPr>
              <a:t>yêu</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a:t>
            </a:r>
            <a:r>
              <a:rPr lang="en-US" dirty="0">
                <a:latin typeface="Times New Roman" panose="02020603050405020304" pitchFamily="18" charset="0"/>
                <a:cs typeface="Times New Roman" panose="02020603050405020304" pitchFamily="18" charset="0"/>
              </a:rPr>
              <a:t>.</a:t>
            </a:r>
            <a:endParaRPr lang="vi-VN" dirty="0">
              <a:latin typeface="Times New Roman" panose="02020603050405020304" pitchFamily="18" charset="0"/>
              <a:cs typeface="Times New Roman" panose="02020603050405020304" pitchFamily="18" charset="0"/>
            </a:endParaRPr>
          </a:p>
          <a:p>
            <a:pPr algn="just" eaLnBrk="1" hangingPunct="1">
              <a:buFontTx/>
              <a:buNone/>
            </a:pPr>
            <a:r>
              <a:rPr lang="vi-VN" dirty="0">
                <a:latin typeface="Times New Roman" panose="02020603050405020304" pitchFamily="18" charset="0"/>
                <a:cs typeface="Times New Roman" panose="02020603050405020304" pitchFamily="18"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idx="1"/>
          </p:nvPr>
        </p:nvSpPr>
        <p:spPr>
          <a:xfrm>
            <a:off x="152400" y="619125"/>
            <a:ext cx="8821738" cy="5905500"/>
          </a:xfrm>
        </p:spPr>
        <p:txBody>
          <a:bodyPr>
            <a:normAutofit/>
          </a:bodyPr>
          <a:lstStyle/>
          <a:p>
            <a:pPr algn="just" eaLnBrk="1" hangingPunct="1">
              <a:buFontTx/>
              <a:buNone/>
            </a:pPr>
            <a:r>
              <a:rPr lang="en-US" dirty="0">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Học</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sinh</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đọc</a:t>
            </a:r>
            <a:r>
              <a:rPr lang="en-US" dirty="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bài</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tập</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đọc</a:t>
            </a:r>
            <a:r>
              <a:rPr lang="en-US" dirty="0">
                <a:solidFill>
                  <a:srgbClr val="FF0000"/>
                </a:solidFill>
                <a:latin typeface="Times New Roman" panose="02020603050405020304" pitchFamily="18" charset="0"/>
                <a:cs typeface="Times New Roman" panose="02020603050405020304" pitchFamily="18" charset="0"/>
              </a:rPr>
              <a:t> “ </a:t>
            </a:r>
            <a:r>
              <a:rPr lang="en-US" dirty="0" err="1">
                <a:solidFill>
                  <a:srgbClr val="FF0000"/>
                </a:solidFill>
                <a:latin typeface="Times New Roman" panose="02020603050405020304" pitchFamily="18" charset="0"/>
                <a:cs typeface="Times New Roman" panose="02020603050405020304" pitchFamily="18" charset="0"/>
              </a:rPr>
              <a:t>Vẽ</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quê</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hương</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trang</a:t>
            </a:r>
            <a:r>
              <a:rPr lang="en-US" dirty="0">
                <a:solidFill>
                  <a:srgbClr val="FF0000"/>
                </a:solidFill>
                <a:latin typeface="Times New Roman" panose="02020603050405020304" pitchFamily="18" charset="0"/>
                <a:cs typeface="Times New Roman" panose="02020603050405020304" pitchFamily="18" charset="0"/>
              </a:rPr>
              <a:t> </a:t>
            </a:r>
            <a:r>
              <a:rPr lang="en-US" dirty="0" smtClean="0">
                <a:solidFill>
                  <a:srgbClr val="FF0000"/>
                </a:solidFill>
                <a:latin typeface="Times New Roman" panose="02020603050405020304" pitchFamily="18" charset="0"/>
                <a:cs typeface="Times New Roman" panose="02020603050405020304" pitchFamily="18" charset="0"/>
              </a:rPr>
              <a:t>88-89</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Trả</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lời</a:t>
            </a:r>
            <a:r>
              <a:rPr lang="en-US" dirty="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các</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câu</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hỏi</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sau</a:t>
            </a:r>
            <a:r>
              <a:rPr lang="en-US" dirty="0">
                <a:solidFill>
                  <a:srgbClr val="FF0000"/>
                </a:solidFill>
                <a:latin typeface="Times New Roman" panose="02020603050405020304" pitchFamily="18" charset="0"/>
                <a:cs typeface="Times New Roman" panose="02020603050405020304" pitchFamily="18" charset="0"/>
              </a:rPr>
              <a:t>:</a:t>
            </a:r>
          </a:p>
          <a:p>
            <a:pPr algn="just" eaLnBrk="1" hangingPunct="1">
              <a:buFontTx/>
              <a:buNone/>
            </a:pPr>
            <a:r>
              <a:rPr lang="en-US" dirty="0">
                <a:latin typeface="Times New Roman" panose="02020603050405020304" pitchFamily="18" charset="0"/>
                <a:cs typeface="Times New Roman" panose="02020603050405020304" pitchFamily="18" charset="0"/>
              </a:rPr>
              <a:t>	1</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Cảnh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bằng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màu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sắc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Hãy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màu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sắc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ấy</a:t>
            </a:r>
            <a:r>
              <a:rPr lang="en-US" dirty="0">
                <a:latin typeface="Times New Roman" panose="02020603050405020304" pitchFamily="18" charset="0"/>
                <a:cs typeface="Times New Roman" panose="02020603050405020304" pitchFamily="18" charset="0"/>
              </a:rPr>
              <a:t>. </a:t>
            </a:r>
          </a:p>
          <a:p>
            <a:pPr eaLnBrk="1" hangingPunct="1">
              <a:buFontTx/>
              <a:buNone/>
            </a:pPr>
            <a:r>
              <a:rPr lang="vi-VN"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2</a:t>
            </a:r>
            <a:r>
              <a:rPr lang="vi-VN"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tranh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đẹp</a:t>
            </a:r>
            <a:r>
              <a:rPr lang="vi-VN"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Chọn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đúng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nhất</a:t>
            </a:r>
            <a:r>
              <a:rPr lang="en-US" dirty="0">
                <a:latin typeface="Times New Roman" panose="02020603050405020304" pitchFamily="18" charset="0"/>
                <a:cs typeface="Times New Roman" panose="02020603050405020304" pitchFamily="18" charset="0"/>
              </a:rPr>
              <a:t> : </a:t>
            </a:r>
            <a:endParaRPr lang="vi-VN" dirty="0">
              <a:latin typeface="Times New Roman" panose="02020603050405020304" pitchFamily="18" charset="0"/>
              <a:cs typeface="Times New Roman" panose="02020603050405020304" pitchFamily="18" charset="0"/>
            </a:endParaRPr>
          </a:p>
          <a:p>
            <a:pPr algn="just" eaLnBrk="1" hangingPunct="1">
              <a:buFontTx/>
              <a:buNone/>
            </a:pPr>
            <a:r>
              <a:rPr lang="vi-VN"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a:t>
            </a:r>
            <a:r>
              <a:rPr lang="en-US" dirty="0" err="1">
                <a:latin typeface="Times New Roman" panose="02020603050405020304" pitchFamily="18" charset="0"/>
                <a:cs typeface="Times New Roman" panose="02020603050405020304" pitchFamily="18" charset="0"/>
              </a:rPr>
              <a:t>Vì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đẹp</a:t>
            </a:r>
            <a:r>
              <a:rPr lang="en-US" dirty="0">
                <a:latin typeface="Times New Roman" panose="02020603050405020304" pitchFamily="18" charset="0"/>
                <a:cs typeface="Times New Roman" panose="02020603050405020304" pitchFamily="18" charset="0"/>
              </a:rPr>
              <a:t>.</a:t>
            </a:r>
          </a:p>
          <a:p>
            <a:pPr algn="just" eaLnBrk="1" hangingPunct="1">
              <a:buFontTx/>
              <a:buNone/>
            </a:pPr>
            <a:r>
              <a:rPr lang="en-US" dirty="0">
                <a:latin typeface="Times New Roman" panose="02020603050405020304" pitchFamily="18" charset="0"/>
                <a:cs typeface="Times New Roman" panose="02020603050405020304" pitchFamily="18" charset="0"/>
              </a:rPr>
              <a:t>    b/ </a:t>
            </a:r>
            <a:r>
              <a:rPr lang="en-US" dirty="0" err="1">
                <a:latin typeface="Times New Roman" panose="02020603050405020304" pitchFamily="18" charset="0"/>
                <a:cs typeface="Times New Roman" panose="02020603050405020304" pitchFamily="18" charset="0"/>
              </a:rPr>
              <a:t>Vì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nhỏ</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giỏi</a:t>
            </a:r>
            <a:r>
              <a:rPr lang="en-US" dirty="0">
                <a:latin typeface="Times New Roman" panose="02020603050405020304" pitchFamily="18" charset="0"/>
                <a:cs typeface="Times New Roman" panose="02020603050405020304" pitchFamily="18" charset="0"/>
              </a:rPr>
              <a:t>.</a:t>
            </a:r>
          </a:p>
          <a:p>
            <a:pPr algn="just" eaLnBrk="1" hangingPunct="1">
              <a:buFontTx/>
              <a:buNone/>
            </a:pPr>
            <a:r>
              <a:rPr lang="en-US" dirty="0">
                <a:latin typeface="Times New Roman" panose="02020603050405020304" pitchFamily="18" charset="0"/>
                <a:cs typeface="Times New Roman" panose="02020603050405020304" pitchFamily="18" charset="0"/>
              </a:rPr>
              <a:t>    c/ </a:t>
            </a:r>
            <a:r>
              <a:rPr lang="en-US" dirty="0" err="1">
                <a:latin typeface="Times New Roman" panose="02020603050405020304" pitchFamily="18" charset="0"/>
                <a:cs typeface="Times New Roman" panose="02020603050405020304" pitchFamily="18" charset="0"/>
              </a:rPr>
              <a:t>Vì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nhỏ</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hương</a:t>
            </a:r>
            <a:r>
              <a:rPr lang="en-US" dirty="0">
                <a:latin typeface="Times New Roman" panose="02020603050405020304" pitchFamily="18" charset="0"/>
                <a:cs typeface="Times New Roman" panose="02020603050405020304" pitchFamily="18" charset="0"/>
              </a:rPr>
              <a:t>.</a:t>
            </a:r>
            <a:endParaRPr lang="vi-VN"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idx="1"/>
          </p:nvPr>
        </p:nvSpPr>
        <p:spPr>
          <a:xfrm>
            <a:off x="133349" y="381000"/>
            <a:ext cx="8782051" cy="5905500"/>
          </a:xfrm>
        </p:spPr>
        <p:txBody>
          <a:bodyPr>
            <a:noAutofit/>
          </a:bodyPr>
          <a:lstStyle/>
          <a:p>
            <a:pPr algn="just" eaLnBrk="1" hangingPunct="1">
              <a:buFontTx/>
              <a:buNone/>
            </a:pPr>
            <a:r>
              <a:rPr lang="en-US" sz="3600" dirty="0">
                <a:latin typeface="Times New Roman" panose="02020603050405020304" pitchFamily="18" charset="0"/>
                <a:cs typeface="Times New Roman" panose="02020603050405020304" pitchFamily="18" charset="0"/>
              </a:rPr>
              <a:t>	1</a:t>
            </a:r>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Cảnh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vật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quê</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hương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được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tả</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bằng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nhiều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màu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sắc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Tên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những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màu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sắc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ấy</a:t>
            </a:r>
            <a:r>
              <a:rPr lang="en-US" sz="3600" dirty="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là</a:t>
            </a:r>
            <a:r>
              <a:rPr lang="en-US" sz="3600" dirty="0" smtClean="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tre</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xanh</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lúa</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xanh</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sông</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máng</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xanh</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mát</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trời</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mây</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xanh</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ngắt</a:t>
            </a:r>
            <a:r>
              <a:rPr lang="en-US" sz="3600" b="1" i="1" dirty="0">
                <a:latin typeface="Times New Roman" panose="02020603050405020304" pitchFamily="18" charset="0"/>
                <a:cs typeface="Times New Roman" panose="02020603050405020304" pitchFamily="18" charset="0"/>
              </a:rPr>
              <a:t> , </a:t>
            </a:r>
            <a:r>
              <a:rPr lang="en-US" sz="3600" b="1" i="1" dirty="0" err="1">
                <a:latin typeface="Times New Roman" panose="02020603050405020304" pitchFamily="18" charset="0"/>
                <a:cs typeface="Times New Roman" panose="02020603050405020304" pitchFamily="18" charset="0"/>
              </a:rPr>
              <a:t>ngói</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mới</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đỏ</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tươi</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trường</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học</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đỏ</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thắm</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mặt</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trời</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đỏ</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chót</a:t>
            </a:r>
            <a:r>
              <a:rPr lang="en-US" sz="3600" b="1" i="1" dirty="0">
                <a:latin typeface="Times New Roman" panose="02020603050405020304" pitchFamily="18" charset="0"/>
                <a:cs typeface="Times New Roman" panose="02020603050405020304" pitchFamily="18" charset="0"/>
              </a:rPr>
              <a:t>.</a:t>
            </a:r>
          </a:p>
          <a:p>
            <a:pPr eaLnBrk="1" hangingPunct="1">
              <a:buFontTx/>
              <a:buNone/>
            </a:pPr>
            <a:r>
              <a:rPr lang="vi-VN" sz="3600" dirty="0">
                <a:latin typeface="Times New Roman" panose="02020603050405020304" pitchFamily="18" charset="0"/>
                <a:cs typeface="Times New Roman" panose="02020603050405020304" pitchFamily="18" charset="0"/>
              </a:rPr>
              <a:t>	</a:t>
            </a:r>
            <a:endParaRPr lang="en-US" sz="3600" dirty="0" smtClean="0">
              <a:latin typeface="Times New Roman" panose="02020603050405020304" pitchFamily="18" charset="0"/>
              <a:cs typeface="Times New Roman" panose="02020603050405020304" pitchFamily="18" charset="0"/>
            </a:endParaRPr>
          </a:p>
          <a:p>
            <a:pPr eaLnBrk="1" hangingPunct="1">
              <a:buFontTx/>
              <a:buNone/>
            </a:pP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2</a:t>
            </a:r>
            <a:r>
              <a:rPr lang="vi-VN"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Câu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trả</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lời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đúng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nhất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là</a:t>
            </a:r>
            <a:r>
              <a:rPr lang="en-US" sz="3600" dirty="0">
                <a:latin typeface="Times New Roman" panose="02020603050405020304" pitchFamily="18" charset="0"/>
                <a:cs typeface="Times New Roman" panose="02020603050405020304" pitchFamily="18" charset="0"/>
              </a:rPr>
              <a:t> :</a:t>
            </a:r>
            <a:endParaRPr lang="vi-VN" sz="3600" dirty="0">
              <a:latin typeface="Times New Roman" panose="02020603050405020304" pitchFamily="18" charset="0"/>
              <a:cs typeface="Times New Roman" panose="02020603050405020304" pitchFamily="18" charset="0"/>
            </a:endParaRPr>
          </a:p>
          <a:p>
            <a:pPr algn="just" eaLnBrk="1" hangingPunct="1">
              <a:buFontTx/>
              <a:buNone/>
            </a:pPr>
            <a:r>
              <a:rPr lang="vi-VN" sz="3600" dirty="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 c/ </a:t>
            </a:r>
            <a:r>
              <a:rPr lang="en-US" sz="3600" b="1" dirty="0" err="1">
                <a:latin typeface="Times New Roman" panose="02020603050405020304" pitchFamily="18" charset="0"/>
                <a:cs typeface="Times New Roman" panose="02020603050405020304" pitchFamily="18" charset="0"/>
              </a:rPr>
              <a:t>Vì</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bạn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nhỏ</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yêu</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quê</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hương</a:t>
            </a:r>
            <a:r>
              <a:rPr lang="en-US" sz="3600" b="1" dirty="0">
                <a:latin typeface="Times New Roman" panose="02020603050405020304" pitchFamily="18" charset="0"/>
                <a:cs typeface="Times New Roman" panose="02020603050405020304" pitchFamily="18" charset="0"/>
              </a:rPr>
              <a:t>.</a:t>
            </a:r>
            <a:endParaRPr lang="vi-VN" sz="3600" b="1"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hủ đề của Office">
  <a:themeElements>
    <a:clrScheme name="Văn phòng">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ăn phòng">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605</TotalTime>
  <Words>352</Words>
  <Application>Microsoft Office PowerPoint</Application>
  <PresentationFormat>On-screen Show (4:3)</PresentationFormat>
  <Paragraphs>101</Paragraphs>
  <Slides>16</Slides>
  <Notes>1</Notes>
  <HiddenSlides>0</HiddenSlides>
  <MMClips>3</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Arial</vt:lpstr>
      <vt:lpstr>Arial Unicode MS</vt:lpstr>
      <vt:lpstr>Calibri</vt:lpstr>
      <vt:lpstr>Tahoma</vt:lpstr>
      <vt:lpstr>Times New Roman</vt:lpstr>
      <vt:lpstr>Wingdings</vt:lpstr>
      <vt:lpstr>Office Theme</vt:lpstr>
      <vt:lpstr>Clip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AutoBVT</cp:lastModifiedBy>
  <cp:revision>68</cp:revision>
  <dcterms:created xsi:type="dcterms:W3CDTF">2012-11-26T07:18:10Z</dcterms:created>
  <dcterms:modified xsi:type="dcterms:W3CDTF">2022-01-02T15:20:43Z</dcterms:modified>
</cp:coreProperties>
</file>