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8.xml" ContentType="application/vnd.openxmlformats-officedocument.theme+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57" r:id="rId2"/>
    <p:sldMasterId id="2147483833" r:id="rId3"/>
    <p:sldMasterId id="2147483845" r:id="rId4"/>
    <p:sldMasterId id="2147483869" r:id="rId5"/>
    <p:sldMasterId id="2147483881" r:id="rId6"/>
    <p:sldMasterId id="2147483893" r:id="rId7"/>
    <p:sldMasterId id="2147483905" r:id="rId8"/>
    <p:sldMasterId id="2147483917" r:id="rId9"/>
  </p:sldMasterIdLst>
  <p:notesMasterIdLst>
    <p:notesMasterId r:id="rId26"/>
  </p:notesMasterIdLst>
  <p:sldIdLst>
    <p:sldId id="257" r:id="rId10"/>
    <p:sldId id="282" r:id="rId11"/>
    <p:sldId id="283" r:id="rId12"/>
    <p:sldId id="284" r:id="rId13"/>
    <p:sldId id="285" r:id="rId14"/>
    <p:sldId id="286" r:id="rId15"/>
    <p:sldId id="279" r:id="rId16"/>
    <p:sldId id="280" r:id="rId17"/>
    <p:sldId id="259" r:id="rId18"/>
    <p:sldId id="270" r:id="rId19"/>
    <p:sldId id="294" r:id="rId20"/>
    <p:sldId id="292" r:id="rId21"/>
    <p:sldId id="293" r:id="rId22"/>
    <p:sldId id="295" r:id="rId23"/>
    <p:sldId id="287" r:id="rId24"/>
    <p:sldId id="289" r:id="rId25"/>
  </p:sldIdLst>
  <p:sldSz cx="12192000" cy="6858000"/>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2.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presProps" Target="presProp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BE0890-F380-47DF-94B7-A635DAAA079D}" type="datetimeFigureOut">
              <a:rPr lang="en-US" smtClean="0"/>
              <a:t>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EA9FC3-5F4C-42BA-9CAC-721D0802ACC0}" type="slidenum">
              <a:rPr lang="en-US" smtClean="0"/>
              <a:t>‹#›</a:t>
            </a:fld>
            <a:endParaRPr lang="en-US"/>
          </a:p>
        </p:txBody>
      </p:sp>
    </p:spTree>
    <p:extLst>
      <p:ext uri="{BB962C8B-B14F-4D97-AF65-F5344CB8AC3E}">
        <p14:creationId xmlns:p14="http://schemas.microsoft.com/office/powerpoint/2010/main" val="4287790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E0AB8BD-4887-499E-82F7-F6B7396AE4F0}" type="datetimeFigureOut">
              <a:rPr lang="en-US" smtClean="0"/>
              <a:t>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29123C-F37A-4371-B19B-6F67DE8AE216}" type="slidenum">
              <a:rPr lang="en-US" smtClean="0"/>
              <a:t>‹#›</a:t>
            </a:fld>
            <a:endParaRPr lang="en-US"/>
          </a:p>
        </p:txBody>
      </p:sp>
    </p:spTree>
    <p:extLst>
      <p:ext uri="{BB962C8B-B14F-4D97-AF65-F5344CB8AC3E}">
        <p14:creationId xmlns:p14="http://schemas.microsoft.com/office/powerpoint/2010/main" val="303417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0AB8BD-4887-499E-82F7-F6B7396AE4F0}" type="datetimeFigureOut">
              <a:rPr lang="en-US" smtClean="0"/>
              <a:t>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29123C-F37A-4371-B19B-6F67DE8AE216}" type="slidenum">
              <a:rPr lang="en-US" smtClean="0"/>
              <a:t>‹#›</a:t>
            </a:fld>
            <a:endParaRPr lang="en-US"/>
          </a:p>
        </p:txBody>
      </p:sp>
    </p:spTree>
    <p:extLst>
      <p:ext uri="{BB962C8B-B14F-4D97-AF65-F5344CB8AC3E}">
        <p14:creationId xmlns:p14="http://schemas.microsoft.com/office/powerpoint/2010/main" val="1843917719"/>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324619"/>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91438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4" y="365125"/>
            <a:ext cx="2628901"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4" y="365125"/>
            <a:ext cx="7734301"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0AB8BD-4887-499E-82F7-F6B7396AE4F0}" type="datetimeFigureOut">
              <a:rPr lang="en-US" smtClean="0"/>
              <a:t>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29123C-F37A-4371-B19B-6F67DE8AE216}" type="slidenum">
              <a:rPr lang="en-US" smtClean="0"/>
              <a:t>‹#›</a:t>
            </a:fld>
            <a:endParaRPr lang="en-US"/>
          </a:p>
        </p:txBody>
      </p:sp>
    </p:spTree>
    <p:extLst>
      <p:ext uri="{BB962C8B-B14F-4D97-AF65-F5344CB8AC3E}">
        <p14:creationId xmlns:p14="http://schemas.microsoft.com/office/powerpoint/2010/main" val="34084671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6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43822AD-6296-4018-8FE7-9B2B1212936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77555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520CD6F-A767-4703-B05D-821BB64E97A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4878922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04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9391B6CB-7C13-4728-BD2C-328E07ACE63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2752515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672D2FE8-8FE7-4118-B789-8BED31E6726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667638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4"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4"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46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46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0DD9F58E-3F8E-4AFF-B26C-881410FA944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224984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F9983CD4-5412-4DF5-A6F1-CD48179A821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75751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AA62B097-AAC7-4520-8A99-E02AF4522A9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1087721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AA62B097-AAC7-4520-8A99-E02AF4522A9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768589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0AB8BD-4887-499E-82F7-F6B7396AE4F0}" type="datetimeFigureOut">
              <a:rPr lang="en-US" smtClean="0"/>
              <a:t>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29123C-F37A-4371-B19B-6F67DE8AE216}" type="slidenum">
              <a:rPr lang="en-US" smtClean="0"/>
              <a:t>‹#›</a:t>
            </a:fld>
            <a:endParaRPr lang="en-US"/>
          </a:p>
        </p:txBody>
      </p:sp>
    </p:spTree>
    <p:extLst>
      <p:ext uri="{BB962C8B-B14F-4D97-AF65-F5344CB8AC3E}">
        <p14:creationId xmlns:p14="http://schemas.microsoft.com/office/powerpoint/2010/main" val="2503856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7"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7" y="27319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7"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164B1724-0942-48DC-BF4F-D76C5ED742C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131469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DB953F81-B50E-4C0C-995F-F41BD3D4EBF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547381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CE4F1E3-3268-4206-A163-19E98C33025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833903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78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78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47C80568-742F-4F63-A7D3-6B04AA6B9FC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7493514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781"/>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609600" y="6245225"/>
            <a:ext cx="2844800" cy="476250"/>
          </a:xfrm>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a:xfrm>
            <a:off x="4165600" y="6245225"/>
            <a:ext cx="3860800" cy="476250"/>
          </a:xfrm>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a:xfrm>
            <a:off x="8737600" y="6245225"/>
            <a:ext cx="2844800" cy="476250"/>
          </a:xfrm>
        </p:spPr>
        <p:txBody>
          <a:bodyPr/>
          <a:lstStyle>
            <a:lvl1pPr>
              <a:defRPr/>
            </a:lvl1pPr>
          </a:lstStyle>
          <a:p>
            <a:fld id="{0A09E12E-666D-499C-961A-8455A52D293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499481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E0AB8BD-4887-499E-82F7-F6B7396AE4F0}"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7206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0AB8BD-4887-499E-82F7-F6B7396AE4F0}"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623752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912"/>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63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0AB8BD-4887-499E-82F7-F6B7396AE4F0}"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62762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0AB8BD-4887-499E-82F7-F6B7396AE4F0}" type="datetimeFigureOut">
              <a:rPr lang="en-US" smtClean="0">
                <a:solidFill>
                  <a:prstClr val="black">
                    <a:tint val="75000"/>
                  </a:prstClr>
                </a:solidFill>
              </a:rPr>
              <a:pPr/>
              <a:t>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16131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93"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93"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0AB8BD-4887-499E-82F7-F6B7396AE4F0}" type="datetimeFigureOut">
              <a:rPr lang="en-US" smtClean="0">
                <a:solidFill>
                  <a:prstClr val="black">
                    <a:tint val="75000"/>
                  </a:prstClr>
                </a:solidFill>
              </a:rPr>
              <a:pPr/>
              <a:t>2/1/2022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8222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912"/>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63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0AB8BD-4887-499E-82F7-F6B7396AE4F0}" type="datetimeFigureOut">
              <a:rPr lang="en-US" smtClean="0"/>
              <a:t>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29123C-F37A-4371-B19B-6F67DE8AE216}" type="slidenum">
              <a:rPr lang="en-US" smtClean="0"/>
              <a:t>‹#›</a:t>
            </a:fld>
            <a:endParaRPr lang="en-US"/>
          </a:p>
        </p:txBody>
      </p:sp>
    </p:spTree>
    <p:extLst>
      <p:ext uri="{BB962C8B-B14F-4D97-AF65-F5344CB8AC3E}">
        <p14:creationId xmlns:p14="http://schemas.microsoft.com/office/powerpoint/2010/main" val="5338916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0AB8BD-4887-499E-82F7-F6B7396AE4F0}" type="datetimeFigureOut">
              <a:rPr lang="en-US" smtClean="0">
                <a:solidFill>
                  <a:prstClr val="black">
                    <a:tint val="75000"/>
                  </a:prstClr>
                </a:solidFill>
              </a:rPr>
              <a:pPr/>
              <a:t>2/1/2022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59268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0AB8BD-4887-499E-82F7-F6B7396AE4F0}" type="datetimeFigureOut">
              <a:rPr lang="en-US" smtClean="0">
                <a:solidFill>
                  <a:prstClr val="black">
                    <a:tint val="75000"/>
                  </a:prstClr>
                </a:solidFill>
              </a:rPr>
              <a:pPr/>
              <a:t>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7504492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2"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59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92"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E0AB8BD-4887-499E-82F7-F6B7396AE4F0}" type="datetimeFigureOut">
              <a:rPr lang="en-US" smtClean="0">
                <a:solidFill>
                  <a:prstClr val="black">
                    <a:tint val="75000"/>
                  </a:prstClr>
                </a:solidFill>
              </a:rPr>
              <a:pPr/>
              <a:t>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529912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2"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59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92"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E0AB8BD-4887-499E-82F7-F6B7396AE4F0}" type="datetimeFigureOut">
              <a:rPr lang="en-US" smtClean="0">
                <a:solidFill>
                  <a:prstClr val="black">
                    <a:tint val="75000"/>
                  </a:prstClr>
                </a:solidFill>
              </a:rPr>
              <a:pPr/>
              <a:t>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20361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0AB8BD-4887-499E-82F7-F6B7396AE4F0}"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9637459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4" y="365125"/>
            <a:ext cx="2628901"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4" y="365125"/>
            <a:ext cx="7734301"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0AB8BD-4887-499E-82F7-F6B7396AE4F0}"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252849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02"/>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5097066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389525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77"/>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499718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302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0AB8BD-4887-499E-82F7-F6B7396AE4F0}" type="datetimeFigureOut">
              <a:rPr lang="en-US" smtClean="0"/>
              <a:t>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29123C-F37A-4371-B19B-6F67DE8AE216}" type="slidenum">
              <a:rPr lang="en-US" smtClean="0"/>
              <a:t>‹#›</a:t>
            </a:fld>
            <a:endParaRPr lang="en-US"/>
          </a:p>
        </p:txBody>
      </p:sp>
    </p:spTree>
    <p:extLst>
      <p:ext uri="{BB962C8B-B14F-4D97-AF65-F5344CB8AC3E}">
        <p14:creationId xmlns:p14="http://schemas.microsoft.com/office/powerpoint/2010/main" val="360193475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41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41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714529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965198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5596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12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659069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1180016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421603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715"/>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715"/>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915699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8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9960830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468455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6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82929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93"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93"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0AB8BD-4887-499E-82F7-F6B7396AE4F0}" type="datetimeFigureOut">
              <a:rPr lang="en-US" smtClean="0"/>
              <a:t>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29123C-F37A-4371-B19B-6F67DE8AE216}" type="slidenum">
              <a:rPr lang="en-US" smtClean="0"/>
              <a:t>‹#›</a:t>
            </a:fld>
            <a:endParaRPr lang="en-US"/>
          </a:p>
        </p:txBody>
      </p:sp>
    </p:spTree>
    <p:extLst>
      <p:ext uri="{BB962C8B-B14F-4D97-AF65-F5344CB8AC3E}">
        <p14:creationId xmlns:p14="http://schemas.microsoft.com/office/powerpoint/2010/main" val="185429322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732291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40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40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03183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725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9491840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11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495160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463000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6548438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9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9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766535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74"/>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7452770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9107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0AB8BD-4887-499E-82F7-F6B7396AE4F0}" type="datetimeFigureOut">
              <a:rPr lang="en-US" smtClean="0"/>
              <a:t>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29123C-F37A-4371-B19B-6F67DE8AE216}" type="slidenum">
              <a:rPr lang="en-US" smtClean="0"/>
              <a:t>‹#›</a:t>
            </a:fld>
            <a:endParaRPr lang="en-US"/>
          </a:p>
        </p:txBody>
      </p:sp>
    </p:spTree>
    <p:extLst>
      <p:ext uri="{BB962C8B-B14F-4D97-AF65-F5344CB8AC3E}">
        <p14:creationId xmlns:p14="http://schemas.microsoft.com/office/powerpoint/2010/main" val="352230344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49"/>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830654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2891073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40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40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9515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960694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254501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99"/>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1494997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561568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865007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87"/>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87"/>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723886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0185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0AB8BD-4887-499E-82F7-F6B7396AE4F0}" type="datetimeFigureOut">
              <a:rPr lang="en-US" smtClean="0"/>
              <a:t>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29123C-F37A-4371-B19B-6F67DE8AE216}" type="slidenum">
              <a:rPr lang="en-US" smtClean="0"/>
              <a:t>‹#›</a:t>
            </a:fld>
            <a:endParaRPr lang="en-US"/>
          </a:p>
        </p:txBody>
      </p:sp>
    </p:spTree>
    <p:extLst>
      <p:ext uri="{BB962C8B-B14F-4D97-AF65-F5344CB8AC3E}">
        <p14:creationId xmlns:p14="http://schemas.microsoft.com/office/powerpoint/2010/main" val="340791682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73739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35"/>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510439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681270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9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9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2090470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5322816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032525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8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801967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4483749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6066166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73"/>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73"/>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04442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2"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59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92"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E0AB8BD-4887-499E-82F7-F6B7396AE4F0}" type="datetimeFigureOut">
              <a:rPr lang="en-US" smtClean="0"/>
              <a:t>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29123C-F37A-4371-B19B-6F67DE8AE216}" type="slidenum">
              <a:rPr lang="en-US" smtClean="0"/>
              <a:t>‹#›</a:t>
            </a:fld>
            <a:endParaRPr lang="en-US"/>
          </a:p>
        </p:txBody>
      </p:sp>
    </p:spTree>
    <p:extLst>
      <p:ext uri="{BB962C8B-B14F-4D97-AF65-F5344CB8AC3E}">
        <p14:creationId xmlns:p14="http://schemas.microsoft.com/office/powerpoint/2010/main" val="3154287975"/>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44"/>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572789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6215591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19"/>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9590025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282449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8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8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36282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41108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6206649"/>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69"/>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3132232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0341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9444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2"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59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92"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E0AB8BD-4887-499E-82F7-F6B7396AE4F0}" type="datetimeFigureOut">
              <a:rPr lang="en-US" smtClean="0"/>
              <a:t>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29123C-F37A-4371-B19B-6F67DE8AE216}" type="slidenum">
              <a:rPr lang="en-US" smtClean="0"/>
              <a:t>‹#›</a:t>
            </a:fld>
            <a:endParaRPr lang="en-US"/>
          </a:p>
        </p:txBody>
      </p:sp>
    </p:spTree>
    <p:extLst>
      <p:ext uri="{BB962C8B-B14F-4D97-AF65-F5344CB8AC3E}">
        <p14:creationId xmlns:p14="http://schemas.microsoft.com/office/powerpoint/2010/main" val="511818008"/>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7"/>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57"/>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2064463"/>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8908871"/>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8314499"/>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355448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749372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3962653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22391097"/>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4691717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608621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50421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6.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theme" Target="../theme/theme7.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7.xml"/><Relationship Id="rId3" Type="http://schemas.openxmlformats.org/officeDocument/2006/relationships/slideLayout" Target="../slideLayouts/slideLayout82.xml"/><Relationship Id="rId7" Type="http://schemas.openxmlformats.org/officeDocument/2006/relationships/slideLayout" Target="../slideLayouts/slideLayout86.xml"/><Relationship Id="rId12" Type="http://schemas.openxmlformats.org/officeDocument/2006/relationships/theme" Target="../theme/theme8.xml"/><Relationship Id="rId2" Type="http://schemas.openxmlformats.org/officeDocument/2006/relationships/slideLayout" Target="../slideLayouts/slideLayout81.xml"/><Relationship Id="rId1" Type="http://schemas.openxmlformats.org/officeDocument/2006/relationships/slideLayout" Target="../slideLayouts/slideLayout80.xml"/><Relationship Id="rId6" Type="http://schemas.openxmlformats.org/officeDocument/2006/relationships/slideLayout" Target="../slideLayouts/slideLayout85.xml"/><Relationship Id="rId11" Type="http://schemas.openxmlformats.org/officeDocument/2006/relationships/slideLayout" Target="../slideLayouts/slideLayout90.xml"/><Relationship Id="rId5" Type="http://schemas.openxmlformats.org/officeDocument/2006/relationships/slideLayout" Target="../slideLayouts/slideLayout84.xml"/><Relationship Id="rId10" Type="http://schemas.openxmlformats.org/officeDocument/2006/relationships/slideLayout" Target="../slideLayouts/slideLayout89.xml"/><Relationship Id="rId4" Type="http://schemas.openxmlformats.org/officeDocument/2006/relationships/slideLayout" Target="../slideLayouts/slideLayout83.xml"/><Relationship Id="rId9" Type="http://schemas.openxmlformats.org/officeDocument/2006/relationships/slideLayout" Target="../slideLayouts/slideLayout8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8.xml"/><Relationship Id="rId3" Type="http://schemas.openxmlformats.org/officeDocument/2006/relationships/slideLayout" Target="../slideLayouts/slideLayout93.xml"/><Relationship Id="rId7" Type="http://schemas.openxmlformats.org/officeDocument/2006/relationships/slideLayout" Target="../slideLayouts/slideLayout97.xml"/><Relationship Id="rId12" Type="http://schemas.openxmlformats.org/officeDocument/2006/relationships/theme" Target="../theme/theme9.xml"/><Relationship Id="rId2" Type="http://schemas.openxmlformats.org/officeDocument/2006/relationships/slideLayout" Target="../slideLayouts/slideLayout92.xml"/><Relationship Id="rId1" Type="http://schemas.openxmlformats.org/officeDocument/2006/relationships/slideLayout" Target="../slideLayouts/slideLayout91.xml"/><Relationship Id="rId6" Type="http://schemas.openxmlformats.org/officeDocument/2006/relationships/slideLayout" Target="../slideLayouts/slideLayout96.xml"/><Relationship Id="rId11" Type="http://schemas.openxmlformats.org/officeDocument/2006/relationships/slideLayout" Target="../slideLayouts/slideLayout101.xml"/><Relationship Id="rId5" Type="http://schemas.openxmlformats.org/officeDocument/2006/relationships/slideLayout" Target="../slideLayouts/slideLayout95.xml"/><Relationship Id="rId10" Type="http://schemas.openxmlformats.org/officeDocument/2006/relationships/slideLayout" Target="../slideLayouts/slideLayout100.xml"/><Relationship Id="rId4" Type="http://schemas.openxmlformats.org/officeDocument/2006/relationships/slideLayout" Target="../slideLayouts/slideLayout94.xml"/><Relationship Id="rId9" Type="http://schemas.openxmlformats.org/officeDocument/2006/relationships/slideLayout" Target="../slideLayouts/slideLayout9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52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0AB8BD-4887-499E-82F7-F6B7396AE4F0}" type="datetimeFigureOut">
              <a:rPr lang="en-US" smtClean="0"/>
              <a:t>2/1/2022</a:t>
            </a:fld>
            <a:endParaRPr lang="en-US"/>
          </a:p>
        </p:txBody>
      </p:sp>
      <p:sp>
        <p:nvSpPr>
          <p:cNvPr id="5" name="Footer Placeholder 4"/>
          <p:cNvSpPr>
            <a:spLocks noGrp="1"/>
          </p:cNvSpPr>
          <p:nvPr>
            <p:ph type="ftr" sz="quarter" idx="3"/>
          </p:nvPr>
        </p:nvSpPr>
        <p:spPr>
          <a:xfrm>
            <a:off x="4038600" y="635652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52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29123C-F37A-4371-B19B-6F67DE8AE216}" type="slidenum">
              <a:rPr lang="en-US" smtClean="0"/>
              <a:t>‹#›</a:t>
            </a:fld>
            <a:endParaRPr lang="en-US"/>
          </a:p>
        </p:txBody>
      </p:sp>
    </p:spTree>
    <p:extLst>
      <p:ext uri="{BB962C8B-B14F-4D97-AF65-F5344CB8AC3E}">
        <p14:creationId xmlns:p14="http://schemas.microsoft.com/office/powerpoint/2010/main" val="1561354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defRPr>
            </a:lvl1pPr>
          </a:lstStyle>
          <a:p>
            <a:pPr fontAlgn="base">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defRPr>
            </a:lvl1pPr>
          </a:lstStyle>
          <a:p>
            <a:pPr fontAlgn="base">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defRPr>
            </a:lvl1pPr>
          </a:lstStyle>
          <a:p>
            <a:pPr fontAlgn="base">
              <a:spcBef>
                <a:spcPct val="0"/>
              </a:spcBef>
              <a:spcAft>
                <a:spcPct val="0"/>
              </a:spcAft>
            </a:pPr>
            <a:fld id="{17506DB6-575F-4224-92C8-95F30F92976D}" type="slidenum">
              <a:rPr lang="en-US" smtClean="0">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1725046753"/>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929" r:id="rId8"/>
    <p:sldLayoutId id="2147483765" r:id="rId9"/>
    <p:sldLayoutId id="2147483766" r:id="rId10"/>
    <p:sldLayoutId id="2147483767" r:id="rId11"/>
    <p:sldLayoutId id="2147483768" r:id="rId12"/>
    <p:sldLayoutId id="2147483769"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VNI-Times" pitchFamily="2" charset="0"/>
        </a:defRPr>
      </a:lvl2pPr>
      <a:lvl3pPr algn="ctr" rtl="0" fontAlgn="base">
        <a:spcBef>
          <a:spcPct val="0"/>
        </a:spcBef>
        <a:spcAft>
          <a:spcPct val="0"/>
        </a:spcAft>
        <a:defRPr sz="4400">
          <a:solidFill>
            <a:schemeClr val="tx2"/>
          </a:solidFill>
          <a:latin typeface="VNI-Times" pitchFamily="2" charset="0"/>
        </a:defRPr>
      </a:lvl3pPr>
      <a:lvl4pPr algn="ctr" rtl="0" fontAlgn="base">
        <a:spcBef>
          <a:spcPct val="0"/>
        </a:spcBef>
        <a:spcAft>
          <a:spcPct val="0"/>
        </a:spcAft>
        <a:defRPr sz="4400">
          <a:solidFill>
            <a:schemeClr val="tx2"/>
          </a:solidFill>
          <a:latin typeface="VNI-Times" pitchFamily="2" charset="0"/>
        </a:defRPr>
      </a:lvl4pPr>
      <a:lvl5pPr algn="ctr" rtl="0" fontAlgn="base">
        <a:spcBef>
          <a:spcPct val="0"/>
        </a:spcBef>
        <a:spcAft>
          <a:spcPct val="0"/>
        </a:spcAft>
        <a:defRPr sz="4400">
          <a:solidFill>
            <a:schemeClr val="tx2"/>
          </a:solidFill>
          <a:latin typeface="VNI-Times" pitchFamily="2" charset="0"/>
        </a:defRPr>
      </a:lvl5pPr>
      <a:lvl6pPr marL="457200" algn="ctr" rtl="0" fontAlgn="base">
        <a:spcBef>
          <a:spcPct val="0"/>
        </a:spcBef>
        <a:spcAft>
          <a:spcPct val="0"/>
        </a:spcAft>
        <a:defRPr sz="4400">
          <a:solidFill>
            <a:schemeClr val="tx2"/>
          </a:solidFill>
          <a:latin typeface="VNI-Times" pitchFamily="2" charset="0"/>
        </a:defRPr>
      </a:lvl6pPr>
      <a:lvl7pPr marL="914400" algn="ctr" rtl="0" fontAlgn="base">
        <a:spcBef>
          <a:spcPct val="0"/>
        </a:spcBef>
        <a:spcAft>
          <a:spcPct val="0"/>
        </a:spcAft>
        <a:defRPr sz="4400">
          <a:solidFill>
            <a:schemeClr val="tx2"/>
          </a:solidFill>
          <a:latin typeface="VNI-Times" pitchFamily="2" charset="0"/>
        </a:defRPr>
      </a:lvl7pPr>
      <a:lvl8pPr marL="1371600" algn="ctr" rtl="0" fontAlgn="base">
        <a:spcBef>
          <a:spcPct val="0"/>
        </a:spcBef>
        <a:spcAft>
          <a:spcPct val="0"/>
        </a:spcAft>
        <a:defRPr sz="4400">
          <a:solidFill>
            <a:schemeClr val="tx2"/>
          </a:solidFill>
          <a:latin typeface="VNI-Times" pitchFamily="2" charset="0"/>
        </a:defRPr>
      </a:lvl8pPr>
      <a:lvl9pPr marL="1828800" algn="ctr" rtl="0" fontAlgn="base">
        <a:spcBef>
          <a:spcPct val="0"/>
        </a:spcBef>
        <a:spcAft>
          <a:spcPct val="0"/>
        </a:spcAft>
        <a:defRPr sz="4400">
          <a:solidFill>
            <a:schemeClr val="tx2"/>
          </a:solidFill>
          <a:latin typeface="VNI-Times" pitchFamily="2"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52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0AB8BD-4887-499E-82F7-F6B7396AE4F0}"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52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52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9412036"/>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42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42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42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4158873"/>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41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41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41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59138971"/>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99"/>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99"/>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99"/>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15167630"/>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8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8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8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435374"/>
      </p:ext>
    </p:extLst>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69"/>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69"/>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69"/>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4014145"/>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437787-ABDE-4B58-801A-A862F3F1E997}" type="datetimeFigureOut">
              <a:rPr lang="en-US" smtClean="0">
                <a:solidFill>
                  <a:prstClr val="black">
                    <a:tint val="75000"/>
                  </a:prstClr>
                </a:solidFill>
              </a:rPr>
              <a:pPr/>
              <a:t>2/1/2022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0101682"/>
      </p:ext>
    </p:extLst>
  </p:cSld>
  <p:clrMap bg1="lt1" tx1="dk1" bg2="lt2" tx2="dk2" accent1="accent1" accent2="accent2" accent3="accent3" accent4="accent4" accent5="accent5" accent6="accent6" hlink="hlink" folHlink="folHlink"/>
  <p:sldLayoutIdLst>
    <p:sldLayoutId id="2147483918" r:id="rId1"/>
    <p:sldLayoutId id="2147483919" r:id="rId2"/>
    <p:sldLayoutId id="2147483920" r:id="rId3"/>
    <p:sldLayoutId id="2147483921" r:id="rId4"/>
    <p:sldLayoutId id="2147483922" r:id="rId5"/>
    <p:sldLayoutId id="2147483923" r:id="rId6"/>
    <p:sldLayoutId id="2147483924" r:id="rId7"/>
    <p:sldLayoutId id="2147483925" r:id="rId8"/>
    <p:sldLayoutId id="2147483926" r:id="rId9"/>
    <p:sldLayoutId id="2147483927" r:id="rId10"/>
    <p:sldLayoutId id="214748392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5.gif"/><Relationship Id="rId7" Type="http://schemas.openxmlformats.org/officeDocument/2006/relationships/image" Target="../media/image8.wmf"/><Relationship Id="rId12" Type="http://schemas.openxmlformats.org/officeDocument/2006/relationships/image" Target="../media/image12.gif"/><Relationship Id="rId2" Type="http://schemas.openxmlformats.org/officeDocument/2006/relationships/image" Target="../media/image4.wmf"/><Relationship Id="rId1" Type="http://schemas.openxmlformats.org/officeDocument/2006/relationships/slideLayout" Target="../slideLayouts/slideLayout12.xml"/><Relationship Id="rId6" Type="http://schemas.openxmlformats.org/officeDocument/2006/relationships/hyperlink" Target="../../Hoa%208%20-%20Bai%2033%20Tiet%2050%20DIEU%20CHE%20HIDRO%20-%20PHAN%20UNG%20THE.ppt" TargetMode="External"/><Relationship Id="rId11" Type="http://schemas.openxmlformats.org/officeDocument/2006/relationships/image" Target="../media/image11.wmf"/><Relationship Id="rId5" Type="http://schemas.openxmlformats.org/officeDocument/2006/relationships/image" Target="../media/image7.wmf"/><Relationship Id="rId10" Type="http://schemas.openxmlformats.org/officeDocument/2006/relationships/image" Target="../media/image10.wmf"/><Relationship Id="rId4" Type="http://schemas.openxmlformats.org/officeDocument/2006/relationships/image" Target="../media/image6.gif"/><Relationship Id="rId9" Type="http://schemas.openxmlformats.org/officeDocument/2006/relationships/slide" Target="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5" name="Rectangle 4"/>
          <p:cNvSpPr/>
          <p:nvPr/>
        </p:nvSpPr>
        <p:spPr>
          <a:xfrm>
            <a:off x="2173828" y="531114"/>
            <a:ext cx="7767712" cy="646331"/>
          </a:xfrm>
          <a:prstGeom prst="rect">
            <a:avLst/>
          </a:prstGeom>
          <a:noFill/>
        </p:spPr>
        <p:txBody>
          <a:bodyPr wrap="square" lIns="91440" tIns="45720" rIns="91440" bIns="45720">
            <a:spAutoFit/>
          </a:bodyPr>
          <a:lstStyle/>
          <a:p>
            <a:pPr algn="ctr"/>
            <a:r>
              <a:rPr lang="en-US" sz="3600" b="1" dirty="0" err="1" smtClean="0">
                <a:ln w="0"/>
                <a:solidFill>
                  <a:srgbClr val="FF0000"/>
                </a:solidFill>
                <a:latin typeface="Times New Roman" pitchFamily="18" charset="0"/>
                <a:cs typeface="Times New Roman" pitchFamily="18" charset="0"/>
              </a:rPr>
              <a:t>Tiếng</a:t>
            </a:r>
            <a:r>
              <a:rPr lang="en-US" sz="3600" b="1" dirty="0" smtClean="0">
                <a:ln w="0"/>
                <a:solidFill>
                  <a:srgbClr val="FF0000"/>
                </a:solidFill>
                <a:latin typeface="Times New Roman" pitchFamily="18" charset="0"/>
                <a:cs typeface="Times New Roman" pitchFamily="18" charset="0"/>
              </a:rPr>
              <a:t> </a:t>
            </a:r>
            <a:r>
              <a:rPr lang="en-US" sz="3600" b="1" dirty="0" err="1" smtClean="0">
                <a:ln w="0"/>
                <a:solidFill>
                  <a:srgbClr val="FF0000"/>
                </a:solidFill>
                <a:latin typeface="Times New Roman" pitchFamily="18" charset="0"/>
                <a:cs typeface="Times New Roman" pitchFamily="18" charset="0"/>
              </a:rPr>
              <a:t>việt</a:t>
            </a:r>
            <a:endParaRPr lang="vi-VN" sz="3600" b="1" dirty="0">
              <a:ln w="0"/>
              <a:solidFill>
                <a:srgbClr val="FF0000"/>
              </a:solidFill>
              <a:latin typeface="Times New Roman" pitchFamily="18" charset="0"/>
              <a:cs typeface="Times New Roman" pitchFamily="18" charset="0"/>
            </a:endParaRPr>
          </a:p>
        </p:txBody>
      </p:sp>
      <p:sp>
        <p:nvSpPr>
          <p:cNvPr id="7" name="Text Box 18"/>
          <p:cNvSpPr txBox="1">
            <a:spLocks noChangeArrowheads="1"/>
          </p:cNvSpPr>
          <p:nvPr/>
        </p:nvSpPr>
        <p:spPr bwMode="auto">
          <a:xfrm>
            <a:off x="2321169" y="82"/>
            <a:ext cx="781560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sz="3600" b="1" dirty="0" err="1">
                <a:solidFill>
                  <a:srgbClr val="0000FF"/>
                </a:solidFill>
                <a:latin typeface="Times New Roman" pitchFamily="18" charset="0"/>
              </a:rPr>
              <a:t>Thứ</a:t>
            </a:r>
            <a:r>
              <a:rPr lang="en-US" sz="3600" b="1" dirty="0">
                <a:solidFill>
                  <a:srgbClr val="0000FF"/>
                </a:solidFill>
                <a:latin typeface="Times New Roman" pitchFamily="18" charset="0"/>
              </a:rPr>
              <a:t> </a:t>
            </a:r>
            <a:r>
              <a:rPr lang="en-US" sz="3600" b="1" dirty="0" err="1" smtClean="0">
                <a:solidFill>
                  <a:srgbClr val="0000FF"/>
                </a:solidFill>
                <a:latin typeface="Times New Roman" pitchFamily="18" charset="0"/>
              </a:rPr>
              <a:t>sáu</a:t>
            </a:r>
            <a:r>
              <a:rPr lang="en-US" sz="3600" b="1" dirty="0" smtClean="0">
                <a:solidFill>
                  <a:srgbClr val="0000FF"/>
                </a:solidFill>
                <a:latin typeface="Times New Roman" pitchFamily="18" charset="0"/>
              </a:rPr>
              <a:t>   </a:t>
            </a:r>
            <a:r>
              <a:rPr lang="en-US" sz="3600" b="1" dirty="0" err="1">
                <a:solidFill>
                  <a:srgbClr val="0000FF"/>
                </a:solidFill>
                <a:latin typeface="Times New Roman" pitchFamily="18" charset="0"/>
              </a:rPr>
              <a:t>ngày</a:t>
            </a:r>
            <a:r>
              <a:rPr lang="en-US" sz="3600" b="1" dirty="0">
                <a:solidFill>
                  <a:srgbClr val="0000FF"/>
                </a:solidFill>
                <a:latin typeface="Times New Roman" pitchFamily="18" charset="0"/>
              </a:rPr>
              <a:t> </a:t>
            </a:r>
            <a:r>
              <a:rPr lang="en-US" sz="3600" b="1" dirty="0" smtClean="0">
                <a:solidFill>
                  <a:srgbClr val="0000FF"/>
                </a:solidFill>
                <a:latin typeface="Times New Roman" pitchFamily="18" charset="0"/>
              </a:rPr>
              <a:t>08 </a:t>
            </a:r>
            <a:r>
              <a:rPr lang="en-US" sz="3600" b="1" dirty="0" err="1">
                <a:solidFill>
                  <a:srgbClr val="0000FF"/>
                </a:solidFill>
                <a:latin typeface="Times New Roman" pitchFamily="18" charset="0"/>
              </a:rPr>
              <a:t>tháng</a:t>
            </a:r>
            <a:r>
              <a:rPr lang="en-US" sz="3600" b="1" dirty="0">
                <a:solidFill>
                  <a:srgbClr val="0000FF"/>
                </a:solidFill>
                <a:latin typeface="Times New Roman" pitchFamily="18" charset="0"/>
              </a:rPr>
              <a:t> </a:t>
            </a:r>
            <a:r>
              <a:rPr lang="en-US" sz="3600" b="1" dirty="0" smtClean="0">
                <a:solidFill>
                  <a:srgbClr val="0000FF"/>
                </a:solidFill>
                <a:latin typeface="Times New Roman" pitchFamily="18" charset="0"/>
              </a:rPr>
              <a:t>01 </a:t>
            </a:r>
            <a:r>
              <a:rPr lang="en-US" sz="3600" b="1" dirty="0" err="1">
                <a:solidFill>
                  <a:srgbClr val="0000FF"/>
                </a:solidFill>
                <a:latin typeface="Times New Roman" pitchFamily="18" charset="0"/>
              </a:rPr>
              <a:t>năm</a:t>
            </a:r>
            <a:r>
              <a:rPr lang="en-US" sz="3600" b="1" dirty="0">
                <a:solidFill>
                  <a:srgbClr val="0000FF"/>
                </a:solidFill>
                <a:latin typeface="Times New Roman" pitchFamily="18" charset="0"/>
              </a:rPr>
              <a:t> </a:t>
            </a:r>
            <a:r>
              <a:rPr lang="en-US" sz="3600" b="1" dirty="0" smtClean="0">
                <a:solidFill>
                  <a:srgbClr val="0000FF"/>
                </a:solidFill>
                <a:latin typeface="Times New Roman" pitchFamily="18" charset="0"/>
              </a:rPr>
              <a:t>2022</a:t>
            </a:r>
            <a:endParaRPr lang="en-US" sz="3600" b="1" dirty="0">
              <a:solidFill>
                <a:srgbClr val="0000FF"/>
              </a:solidFill>
              <a:latin typeface="Times New Roman" pitchFamily="18" charset="0"/>
            </a:endParaRPr>
          </a:p>
        </p:txBody>
      </p:sp>
      <p:sp>
        <p:nvSpPr>
          <p:cNvPr id="8" name="AutoShape 8"/>
          <p:cNvSpPr>
            <a:spLocks noChangeArrowheads="1"/>
          </p:cNvSpPr>
          <p:nvPr/>
        </p:nvSpPr>
        <p:spPr bwMode="auto">
          <a:xfrm>
            <a:off x="1458591" y="2194082"/>
            <a:ext cx="6705600" cy="1189895"/>
          </a:xfrm>
          <a:prstGeom prst="wave">
            <a:avLst>
              <a:gd name="adj1" fmla="val 13005"/>
              <a:gd name="adj2" fmla="val 0"/>
            </a:avLst>
          </a:prstGeom>
          <a:gradFill rotWithShape="1">
            <a:gsLst>
              <a:gs pos="0">
                <a:srgbClr val="FFFF99">
                  <a:alpha val="98000"/>
                </a:srgbClr>
              </a:gs>
              <a:gs pos="100000">
                <a:srgbClr val="FFFF99">
                  <a:gamma/>
                  <a:tint val="82353"/>
                  <a:invGamma/>
                </a:srgbClr>
              </a:gs>
            </a:gsLst>
            <a:lin ang="5400000" scaled="1"/>
          </a:gradFill>
          <a:ln w="9525">
            <a:solidFill>
              <a:srgbClr val="0000FF"/>
            </a:solidFill>
            <a:prstDash val="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2400" i="1">
              <a:solidFill>
                <a:srgbClr val="0000FF"/>
              </a:solidFill>
              <a:latin typeface="Times New Roman" pitchFamily="18" charset="0"/>
            </a:endParaRPr>
          </a:p>
        </p:txBody>
      </p:sp>
      <p:sp>
        <p:nvSpPr>
          <p:cNvPr id="9" name="WordArt 10"/>
          <p:cNvSpPr>
            <a:spLocks noChangeArrowheads="1" noChangeShapeType="1" noTextEdit="1"/>
          </p:cNvSpPr>
          <p:nvPr/>
        </p:nvSpPr>
        <p:spPr bwMode="auto">
          <a:xfrm>
            <a:off x="1642748" y="2368039"/>
            <a:ext cx="5483473" cy="615091"/>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Wave1">
              <a:avLst/>
            </a:prstTxWarp>
          </a:bodyPr>
          <a:lstStyle/>
          <a:p>
            <a:pPr algn="ctr" fontAlgn="base">
              <a:spcBef>
                <a:spcPct val="0"/>
              </a:spcBef>
              <a:spcAft>
                <a:spcPct val="0"/>
              </a:spcAft>
            </a:pPr>
            <a:r>
              <a:rPr lang="pt-BR" sz="2800" b="1" kern="10" dirty="0" smtClean="0">
                <a:solidFill>
                  <a:srgbClr val="FF0000"/>
                </a:solidFill>
                <a:latin typeface="Times New Roman"/>
                <a:cs typeface="Times New Roman"/>
              </a:rPr>
              <a:t>1. Ôn luyện tập đọc và học thuộc lòng</a:t>
            </a:r>
            <a:endParaRPr lang="en-US" sz="2800" b="1" kern="10" dirty="0">
              <a:solidFill>
                <a:srgbClr val="FF0000"/>
              </a:solidFill>
              <a:latin typeface="Times New Roman"/>
              <a:cs typeface="Times New Roman"/>
            </a:endParaRPr>
          </a:p>
        </p:txBody>
      </p:sp>
      <p:sp>
        <p:nvSpPr>
          <p:cNvPr id="11" name="AutoShape 18"/>
          <p:cNvSpPr>
            <a:spLocks noChangeArrowheads="1"/>
          </p:cNvSpPr>
          <p:nvPr/>
        </p:nvSpPr>
        <p:spPr bwMode="auto">
          <a:xfrm>
            <a:off x="1458591" y="2027029"/>
            <a:ext cx="6723185" cy="1524000"/>
          </a:xfrm>
          <a:prstGeom prst="wave">
            <a:avLst>
              <a:gd name="adj1" fmla="val 13005"/>
              <a:gd name="adj2" fmla="val 0"/>
            </a:avLst>
          </a:prstGeom>
          <a:solidFill>
            <a:srgbClr val="FF00FF">
              <a:alpha val="28000"/>
            </a:srgbClr>
          </a:solidFill>
          <a:ln w="9525">
            <a:solidFill>
              <a:srgbClr val="FFFF66"/>
            </a:solidFill>
            <a:prstDash val="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2400">
              <a:solidFill>
                <a:srgbClr val="FF3399"/>
              </a:solidFill>
              <a:latin typeface="Arial" charset="0"/>
            </a:endParaRPr>
          </a:p>
        </p:txBody>
      </p:sp>
      <p:sp>
        <p:nvSpPr>
          <p:cNvPr id="12" name="WordArt 19"/>
          <p:cNvSpPr>
            <a:spLocks noChangeArrowheads="1" noChangeShapeType="1" noTextEdit="1"/>
          </p:cNvSpPr>
          <p:nvPr/>
        </p:nvSpPr>
        <p:spPr bwMode="auto">
          <a:xfrm>
            <a:off x="3549164" y="4065726"/>
            <a:ext cx="5778501" cy="541338"/>
          </a:xfrm>
          <a:prstGeom prst="rect">
            <a:avLst/>
          </a:prstGeom>
        </p:spPr>
        <p:txBody>
          <a:bodyPr wrap="none" fromWordArt="1">
            <a:prstTxWarp prst="textWave1">
              <a:avLst>
                <a:gd name="adj1" fmla="val 13005"/>
                <a:gd name="adj2" fmla="val 0"/>
              </a:avLst>
            </a:prstTxWarp>
          </a:bodyPr>
          <a:lstStyle/>
          <a:p>
            <a:pPr algn="ctr" fontAlgn="base">
              <a:spcBef>
                <a:spcPct val="0"/>
              </a:spcBef>
              <a:spcAft>
                <a:spcPct val="0"/>
              </a:spcAft>
            </a:pPr>
            <a:endParaRPr lang="en-US" sz="2800" kern="10" dirty="0">
              <a:ln w="9525">
                <a:solidFill>
                  <a:srgbClr val="0000CC"/>
                </a:solidFill>
                <a:round/>
                <a:headEnd/>
                <a:tailEnd/>
              </a:ln>
              <a:solidFill>
                <a:srgbClr val="FF3399"/>
              </a:solidFill>
              <a:effectLst>
                <a:outerShdw dist="53882" dir="2700000" algn="ctr" rotWithShape="0">
                  <a:srgbClr val="C0C0C0">
                    <a:alpha val="80000"/>
                  </a:srgbClr>
                </a:outerShdw>
              </a:effectLst>
              <a:latin typeface="Times New Roman"/>
              <a:cs typeface="Times New Roman"/>
            </a:endParaRPr>
          </a:p>
        </p:txBody>
      </p:sp>
      <p:sp>
        <p:nvSpPr>
          <p:cNvPr id="2" name="TextBox 1"/>
          <p:cNvSpPr txBox="1"/>
          <p:nvPr/>
        </p:nvSpPr>
        <p:spPr>
          <a:xfrm>
            <a:off x="3381665" y="1165722"/>
            <a:ext cx="5739867" cy="646331"/>
          </a:xfrm>
          <a:prstGeom prst="rect">
            <a:avLst/>
          </a:prstGeom>
          <a:noFill/>
        </p:spPr>
        <p:txBody>
          <a:bodyPr wrap="square" rtlCol="0">
            <a:spAutoFit/>
          </a:bodyPr>
          <a:lstStyle/>
          <a:p>
            <a:pPr algn="ctr"/>
            <a:r>
              <a:rPr lang="en-US" sz="3600" b="1" dirty="0" err="1" smtClean="0">
                <a:ln w="0"/>
                <a:solidFill>
                  <a:srgbClr val="FF0000"/>
                </a:solidFill>
                <a:latin typeface="Times New Roman" pitchFamily="18" charset="0"/>
                <a:cs typeface="Times New Roman" pitchFamily="18" charset="0"/>
              </a:rPr>
              <a:t>Ôn</a:t>
            </a:r>
            <a:r>
              <a:rPr lang="en-US" sz="3600" b="1" dirty="0" smtClean="0">
                <a:ln w="0"/>
                <a:solidFill>
                  <a:srgbClr val="FF0000"/>
                </a:solidFill>
                <a:latin typeface="Times New Roman" pitchFamily="18" charset="0"/>
                <a:cs typeface="Times New Roman" pitchFamily="18" charset="0"/>
              </a:rPr>
              <a:t> </a:t>
            </a:r>
            <a:r>
              <a:rPr lang="en-US" sz="3600" b="1" dirty="0" err="1" smtClean="0">
                <a:ln w="0"/>
                <a:solidFill>
                  <a:srgbClr val="FF0000"/>
                </a:solidFill>
                <a:latin typeface="Times New Roman" pitchFamily="18" charset="0"/>
                <a:cs typeface="Times New Roman" pitchFamily="18" charset="0"/>
              </a:rPr>
              <a:t>tập</a:t>
            </a:r>
            <a:r>
              <a:rPr lang="en-US" sz="3600" b="1" dirty="0" smtClean="0">
                <a:ln w="0"/>
                <a:solidFill>
                  <a:srgbClr val="FF0000"/>
                </a:solidFill>
                <a:latin typeface="Times New Roman" pitchFamily="18" charset="0"/>
                <a:cs typeface="Times New Roman" pitchFamily="18" charset="0"/>
              </a:rPr>
              <a:t> ( </a:t>
            </a:r>
            <a:r>
              <a:rPr lang="en-US" sz="3600" b="1" dirty="0" err="1" smtClean="0">
                <a:ln w="0"/>
                <a:solidFill>
                  <a:srgbClr val="FF0000"/>
                </a:solidFill>
                <a:latin typeface="Times New Roman" pitchFamily="18" charset="0"/>
                <a:cs typeface="Times New Roman" pitchFamily="18" charset="0"/>
              </a:rPr>
              <a:t>tiết</a:t>
            </a:r>
            <a:r>
              <a:rPr lang="en-US" sz="3600" b="1" dirty="0" smtClean="0">
                <a:ln w="0"/>
                <a:solidFill>
                  <a:srgbClr val="FF0000"/>
                </a:solidFill>
                <a:latin typeface="Times New Roman" pitchFamily="18" charset="0"/>
                <a:cs typeface="Times New Roman" pitchFamily="18" charset="0"/>
              </a:rPr>
              <a:t> 6 + 7 + 8)</a:t>
            </a:r>
            <a:endParaRPr lang="vi-VN" sz="3600" b="1" dirty="0">
              <a:ln w="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610859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arn(inVertical)">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8850" name="WordArt 2"/>
          <p:cNvSpPr>
            <a:spLocks noChangeArrowheads="1" noChangeShapeType="1" noTextEdit="1"/>
          </p:cNvSpPr>
          <p:nvPr/>
        </p:nvSpPr>
        <p:spPr bwMode="auto">
          <a:xfrm>
            <a:off x="2109221" y="820619"/>
            <a:ext cx="5229471" cy="1255226"/>
          </a:xfrm>
          <a:prstGeom prst="rect">
            <a:avLst/>
          </a:prstGeom>
        </p:spPr>
        <p:txBody>
          <a:bodyPr wrap="none" fromWordArt="1">
            <a:prstTxWarp prst="textSlantUp">
              <a:avLst>
                <a:gd name="adj" fmla="val 32056"/>
              </a:avLst>
            </a:prstTxWarp>
          </a:bodyPr>
          <a:lstStyle/>
          <a:p>
            <a:pPr algn="ctr" fontAlgn="base">
              <a:spcBef>
                <a:spcPct val="0"/>
              </a:spcBef>
              <a:spcAft>
                <a:spcPct val="0"/>
              </a:spcAft>
            </a:pPr>
            <a:r>
              <a:rPr lang="vi-VN" sz="3600" kern="10" dirty="0">
                <a:ln w="9525">
                  <a:solidFill>
                    <a:srgbClr val="CC99FF"/>
                  </a:solidFill>
                  <a:round/>
                  <a:headEnd/>
                  <a:tailEnd/>
                </a:ln>
                <a:gradFill rotWithShape="0">
                  <a:gsLst>
                    <a:gs pos="0">
                      <a:srgbClr val="0000FF"/>
                    </a:gs>
                    <a:gs pos="100000">
                      <a:srgbClr val="00FF99"/>
                    </a:gs>
                  </a:gsLst>
                  <a:lin ang="5400000" scaled="1"/>
                </a:gradFill>
                <a:effectLst>
                  <a:outerShdw dist="53882" dir="2700000" algn="ctr" rotWithShape="0">
                    <a:srgbClr val="9999FF">
                      <a:alpha val="80000"/>
                    </a:srgbClr>
                  </a:outerShdw>
                </a:effectLst>
                <a:latin typeface="Times New Roman"/>
                <a:cs typeface="Times New Roman"/>
              </a:rPr>
              <a:t>Hoạt động </a:t>
            </a:r>
            <a:endParaRPr lang="en-US" sz="3600" kern="10" dirty="0">
              <a:ln w="9525">
                <a:solidFill>
                  <a:srgbClr val="CC99FF"/>
                </a:solidFill>
                <a:round/>
                <a:headEnd/>
                <a:tailEnd/>
              </a:ln>
              <a:gradFill rotWithShape="0">
                <a:gsLst>
                  <a:gs pos="0">
                    <a:srgbClr val="0000FF"/>
                  </a:gs>
                  <a:gs pos="100000">
                    <a:srgbClr val="00FF99"/>
                  </a:gs>
                </a:gsLst>
                <a:lin ang="5400000" scaled="1"/>
              </a:gradFill>
              <a:effectLst>
                <a:outerShdw dist="53882" dir="2700000" algn="ctr" rotWithShape="0">
                  <a:srgbClr val="9999FF">
                    <a:alpha val="80000"/>
                  </a:srgbClr>
                </a:outerShdw>
              </a:effectLst>
              <a:latin typeface="Times New Roman"/>
              <a:cs typeface="Times New Roman"/>
            </a:endParaRPr>
          </a:p>
        </p:txBody>
      </p:sp>
      <p:sp>
        <p:nvSpPr>
          <p:cNvPr id="4" name="WordArt 13"/>
          <p:cNvSpPr>
            <a:spLocks noChangeArrowheads="1" noChangeShapeType="1" noTextEdit="1"/>
          </p:cNvSpPr>
          <p:nvPr/>
        </p:nvSpPr>
        <p:spPr bwMode="auto">
          <a:xfrm rot="21376836">
            <a:off x="4529561" y="1949956"/>
            <a:ext cx="4451051" cy="844787"/>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fontAlgn="base">
              <a:spcBef>
                <a:spcPct val="0"/>
              </a:spcBef>
              <a:spcAft>
                <a:spcPct val="0"/>
              </a:spcAft>
            </a:pPr>
            <a:r>
              <a:rPr lang="en-US" sz="3600" kern="10" dirty="0" err="1">
                <a:gradFill rotWithShape="0">
                  <a:gsLst>
                    <a:gs pos="0">
                      <a:srgbClr val="FF0000"/>
                    </a:gs>
                    <a:gs pos="100000">
                      <a:srgbClr val="990000"/>
                    </a:gs>
                  </a:gsLst>
                  <a:path path="rect">
                    <a:fillToRect r="100000" b="100000"/>
                  </a:path>
                </a:gradFill>
                <a:effectLst>
                  <a:outerShdw dist="35921" dir="2700000" algn="ctr" rotWithShape="0">
                    <a:srgbClr val="C0C0C0">
                      <a:alpha val="80000"/>
                    </a:srgbClr>
                  </a:outerShdw>
                </a:effectLst>
                <a:latin typeface="Times New Roman" pitchFamily="18" charset="0"/>
                <a:cs typeface="Times New Roman" pitchFamily="18" charset="0"/>
              </a:rPr>
              <a:t>Thực</a:t>
            </a:r>
            <a:r>
              <a:rPr lang="en-US" sz="3600" kern="10" dirty="0">
                <a:gradFill rotWithShape="0">
                  <a:gsLst>
                    <a:gs pos="0">
                      <a:srgbClr val="FF0000"/>
                    </a:gs>
                    <a:gs pos="100000">
                      <a:srgbClr val="990000"/>
                    </a:gs>
                  </a:gsLst>
                  <a:path path="rect">
                    <a:fillToRect r="100000" b="100000"/>
                  </a:path>
                </a:gradFill>
                <a:effectLst>
                  <a:outerShdw dist="35921" dir="2700000" algn="ctr" rotWithShape="0">
                    <a:srgbClr val="C0C0C0">
                      <a:alpha val="80000"/>
                    </a:srgbClr>
                  </a:outerShdw>
                </a:effectLst>
                <a:latin typeface="Times New Roman" pitchFamily="18" charset="0"/>
                <a:cs typeface="Times New Roman" pitchFamily="18" charset="0"/>
              </a:rPr>
              <a:t> </a:t>
            </a:r>
            <a:r>
              <a:rPr lang="en-US" sz="3600" kern="10" dirty="0" err="1">
                <a:gradFill rotWithShape="0">
                  <a:gsLst>
                    <a:gs pos="0">
                      <a:srgbClr val="FF0000"/>
                    </a:gs>
                    <a:gs pos="100000">
                      <a:srgbClr val="990000"/>
                    </a:gs>
                  </a:gsLst>
                  <a:path path="rect">
                    <a:fillToRect r="100000" b="100000"/>
                  </a:path>
                </a:gradFill>
                <a:effectLst>
                  <a:outerShdw dist="35921" dir="2700000" algn="ctr" rotWithShape="0">
                    <a:srgbClr val="C0C0C0">
                      <a:alpha val="80000"/>
                    </a:srgbClr>
                  </a:outerShdw>
                </a:effectLst>
                <a:latin typeface="Times New Roman" pitchFamily="18" charset="0"/>
                <a:cs typeface="Times New Roman" pitchFamily="18" charset="0"/>
              </a:rPr>
              <a:t>hành</a:t>
            </a:r>
            <a:r>
              <a:rPr lang="en-US" sz="3600" kern="10" dirty="0">
                <a:gradFill rotWithShape="0">
                  <a:gsLst>
                    <a:gs pos="0">
                      <a:srgbClr val="FF0000"/>
                    </a:gs>
                    <a:gs pos="100000">
                      <a:srgbClr val="990000"/>
                    </a:gs>
                  </a:gsLst>
                  <a:path path="rect">
                    <a:fillToRect r="100000" b="100000"/>
                  </a:path>
                </a:gradFill>
                <a:effectLst>
                  <a:outerShdw dist="35921" dir="2700000" algn="ctr" rotWithShape="0">
                    <a:srgbClr val="C0C0C0">
                      <a:alpha val="80000"/>
                    </a:srgbClr>
                  </a:outerShdw>
                </a:effectLst>
                <a:latin typeface="Times New Roman" pitchFamily="18" charset="0"/>
                <a:cs typeface="Times New Roman" pitchFamily="18" charset="0"/>
              </a:rPr>
              <a:t> </a:t>
            </a:r>
          </a:p>
        </p:txBody>
      </p:sp>
      <p:sp>
        <p:nvSpPr>
          <p:cNvPr id="5" name="WordArt 8"/>
          <p:cNvSpPr>
            <a:spLocks noChangeArrowheads="1" noChangeShapeType="1" noTextEdit="1"/>
          </p:cNvSpPr>
          <p:nvPr/>
        </p:nvSpPr>
        <p:spPr bwMode="auto">
          <a:xfrm>
            <a:off x="3599030" y="3845169"/>
            <a:ext cx="4783015" cy="87923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en-US" sz="3600" kern="10" dirty="0" err="1">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rPr>
              <a:t>Học</a:t>
            </a:r>
            <a:r>
              <a:rPr lang="en-US" sz="3600" kern="10" dirty="0">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rPr>
              <a:t> </a:t>
            </a:r>
            <a:r>
              <a:rPr lang="en-US" sz="3600" kern="10" dirty="0" err="1">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rPr>
              <a:t>sinh</a:t>
            </a:r>
            <a:r>
              <a:rPr lang="en-US" sz="3600" kern="10" dirty="0">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rPr>
              <a:t> </a:t>
            </a:r>
            <a:r>
              <a:rPr lang="vi-VN" sz="3600" kern="10" dirty="0">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rPr>
              <a:t>làm</a:t>
            </a:r>
            <a:r>
              <a:rPr lang="en-US" sz="3600" kern="10" dirty="0">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rPr>
              <a:t> </a:t>
            </a:r>
            <a:r>
              <a:rPr lang="en-US" sz="3600" kern="10" dirty="0" err="1">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rPr>
              <a:t>bài</a:t>
            </a:r>
            <a:r>
              <a:rPr lang="en-US" sz="3600" kern="10" dirty="0">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rPr>
              <a:t> </a:t>
            </a:r>
            <a:r>
              <a:rPr lang="en-US" sz="3600" kern="10" dirty="0" err="1">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rPr>
              <a:t>vào</a:t>
            </a:r>
            <a:r>
              <a:rPr lang="en-US" sz="3600" kern="10" dirty="0">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rPr>
              <a:t> </a:t>
            </a:r>
            <a:r>
              <a:rPr lang="en-US" sz="3600" kern="10" dirty="0" err="1">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rPr>
              <a:t>vở</a:t>
            </a:r>
            <a:endParaRPr lang="en-US" sz="3600" kern="10" dirty="0">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823633170"/>
      </p:ext>
    </p:extLst>
  </p:cSld>
  <p:clrMapOvr>
    <a:masterClrMapping/>
  </p:clrMapOvr>
  <p:transition>
    <p:check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73828" y="531114"/>
            <a:ext cx="7767712" cy="646331"/>
          </a:xfrm>
          <a:prstGeom prst="rect">
            <a:avLst/>
          </a:prstGeom>
          <a:noFill/>
        </p:spPr>
        <p:txBody>
          <a:bodyPr wrap="square" lIns="91440" tIns="45720" rIns="91440" bIns="45720">
            <a:spAutoFit/>
          </a:bodyPr>
          <a:lstStyle/>
          <a:p>
            <a:pPr algn="ctr"/>
            <a:r>
              <a:rPr lang="en-US" sz="3600" b="1" dirty="0" err="1" smtClean="0">
                <a:ln w="0"/>
                <a:solidFill>
                  <a:srgbClr val="FF0000"/>
                </a:solidFill>
                <a:latin typeface="Times New Roman" pitchFamily="18" charset="0"/>
                <a:cs typeface="Times New Roman" pitchFamily="18" charset="0"/>
              </a:rPr>
              <a:t>Tiếng</a:t>
            </a:r>
            <a:r>
              <a:rPr lang="en-US" sz="3600" b="1" dirty="0" smtClean="0">
                <a:ln w="0"/>
                <a:solidFill>
                  <a:srgbClr val="FF0000"/>
                </a:solidFill>
                <a:latin typeface="Times New Roman" pitchFamily="18" charset="0"/>
                <a:cs typeface="Times New Roman" pitchFamily="18" charset="0"/>
              </a:rPr>
              <a:t> </a:t>
            </a:r>
            <a:r>
              <a:rPr lang="en-US" sz="3600" b="1" dirty="0" err="1" smtClean="0">
                <a:ln w="0"/>
                <a:solidFill>
                  <a:srgbClr val="FF0000"/>
                </a:solidFill>
                <a:latin typeface="Times New Roman" pitchFamily="18" charset="0"/>
                <a:cs typeface="Times New Roman" pitchFamily="18" charset="0"/>
              </a:rPr>
              <a:t>việt</a:t>
            </a:r>
            <a:endParaRPr lang="vi-VN" sz="3600" b="1" dirty="0">
              <a:ln w="0"/>
              <a:solidFill>
                <a:srgbClr val="FF0000"/>
              </a:solidFill>
              <a:latin typeface="Times New Roman" pitchFamily="18" charset="0"/>
              <a:cs typeface="Times New Roman" pitchFamily="18" charset="0"/>
            </a:endParaRPr>
          </a:p>
        </p:txBody>
      </p:sp>
      <p:sp>
        <p:nvSpPr>
          <p:cNvPr id="2" name="TextBox 1"/>
          <p:cNvSpPr txBox="1"/>
          <p:nvPr/>
        </p:nvSpPr>
        <p:spPr>
          <a:xfrm>
            <a:off x="3381665" y="1165722"/>
            <a:ext cx="5739867" cy="646331"/>
          </a:xfrm>
          <a:prstGeom prst="rect">
            <a:avLst/>
          </a:prstGeom>
          <a:noFill/>
        </p:spPr>
        <p:txBody>
          <a:bodyPr wrap="square" rtlCol="0">
            <a:spAutoFit/>
          </a:bodyPr>
          <a:lstStyle/>
          <a:p>
            <a:pPr algn="ctr"/>
            <a:r>
              <a:rPr lang="en-US" sz="3600" b="1" dirty="0" err="1" smtClean="0">
                <a:ln w="0"/>
                <a:solidFill>
                  <a:srgbClr val="FF0000"/>
                </a:solidFill>
                <a:latin typeface="Times New Roman" pitchFamily="18" charset="0"/>
                <a:cs typeface="Times New Roman" pitchFamily="18" charset="0"/>
              </a:rPr>
              <a:t>Ôn</a:t>
            </a:r>
            <a:r>
              <a:rPr lang="en-US" sz="3600" b="1" dirty="0" smtClean="0">
                <a:ln w="0"/>
                <a:solidFill>
                  <a:srgbClr val="FF0000"/>
                </a:solidFill>
                <a:latin typeface="Times New Roman" pitchFamily="18" charset="0"/>
                <a:cs typeface="Times New Roman" pitchFamily="18" charset="0"/>
              </a:rPr>
              <a:t> </a:t>
            </a:r>
            <a:r>
              <a:rPr lang="en-US" sz="3600" b="1" dirty="0" err="1" smtClean="0">
                <a:ln w="0"/>
                <a:solidFill>
                  <a:srgbClr val="FF0000"/>
                </a:solidFill>
                <a:latin typeface="Times New Roman" pitchFamily="18" charset="0"/>
                <a:cs typeface="Times New Roman" pitchFamily="18" charset="0"/>
              </a:rPr>
              <a:t>tập</a:t>
            </a:r>
            <a:r>
              <a:rPr lang="en-US" sz="3600" b="1" dirty="0" smtClean="0">
                <a:ln w="0"/>
                <a:solidFill>
                  <a:srgbClr val="FF0000"/>
                </a:solidFill>
                <a:latin typeface="Times New Roman" pitchFamily="18" charset="0"/>
                <a:cs typeface="Times New Roman" pitchFamily="18" charset="0"/>
              </a:rPr>
              <a:t> ( </a:t>
            </a:r>
            <a:r>
              <a:rPr lang="en-US" sz="3600" b="1" dirty="0" err="1" smtClean="0">
                <a:ln w="0"/>
                <a:solidFill>
                  <a:srgbClr val="FF0000"/>
                </a:solidFill>
                <a:latin typeface="Times New Roman" pitchFamily="18" charset="0"/>
                <a:cs typeface="Times New Roman" pitchFamily="18" charset="0"/>
              </a:rPr>
              <a:t>tiết</a:t>
            </a:r>
            <a:r>
              <a:rPr lang="en-US" sz="3600" b="1" dirty="0" smtClean="0">
                <a:ln w="0"/>
                <a:solidFill>
                  <a:srgbClr val="FF0000"/>
                </a:solidFill>
                <a:latin typeface="Times New Roman" pitchFamily="18" charset="0"/>
                <a:cs typeface="Times New Roman" pitchFamily="18" charset="0"/>
              </a:rPr>
              <a:t> 7 )</a:t>
            </a:r>
            <a:endParaRPr lang="vi-VN" sz="3600" b="1" dirty="0">
              <a:ln w="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2105234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09074" y="264695"/>
            <a:ext cx="11935326" cy="2031325"/>
          </a:xfrm>
          <a:prstGeom prst="rect">
            <a:avLst/>
          </a:prstGeom>
          <a:noFill/>
        </p:spPr>
        <p:txBody>
          <a:bodyPr wrap="square" rtlCol="0">
            <a:spAutoFit/>
          </a:bodyPr>
          <a:lstStyle/>
          <a:p>
            <a:r>
              <a:rPr lang="en-US" sz="3600" b="1" dirty="0" smtClean="0">
                <a:latin typeface="HP001 5 hàng" panose="020B0603050302020204" pitchFamily="34" charset="0"/>
              </a:rPr>
              <a:t> 2.Chép </a:t>
            </a:r>
            <a:r>
              <a:rPr lang="en-US" sz="3600" b="1" dirty="0" err="1">
                <a:latin typeface="HP001 5 hàng" panose="020B0603050302020204" pitchFamily="34" charset="0"/>
              </a:rPr>
              <a:t>mẩu</a:t>
            </a:r>
            <a:r>
              <a:rPr lang="en-US" sz="3600" b="1" dirty="0">
                <a:latin typeface="HP001 5 hàng" panose="020B0603050302020204" pitchFamily="34" charset="0"/>
              </a:rPr>
              <a:t> </a:t>
            </a:r>
            <a:r>
              <a:rPr lang="en-US" sz="3600" b="1" dirty="0" err="1">
                <a:latin typeface="HP001 5 hàng" panose="020B0603050302020204" pitchFamily="34" charset="0"/>
              </a:rPr>
              <a:t>chuyện</a:t>
            </a:r>
            <a:r>
              <a:rPr lang="en-US" sz="3600" b="1" dirty="0">
                <a:latin typeface="HP001 5 hàng" panose="020B0603050302020204" pitchFamily="34" charset="0"/>
              </a:rPr>
              <a:t> </a:t>
            </a:r>
            <a:r>
              <a:rPr lang="en-US" sz="3600" b="1" dirty="0" err="1">
                <a:latin typeface="HP001 5 hàng" panose="020B0603050302020204" pitchFamily="34" charset="0"/>
              </a:rPr>
              <a:t>sau</a:t>
            </a:r>
            <a:r>
              <a:rPr lang="en-US" sz="3600" b="1" dirty="0">
                <a:latin typeface="HP001 5 hàng" panose="020B0603050302020204" pitchFamily="34" charset="0"/>
              </a:rPr>
              <a:t> </a:t>
            </a:r>
            <a:r>
              <a:rPr lang="en-US" sz="3600" b="1" dirty="0" err="1">
                <a:latin typeface="HP001 5 hàng" panose="020B0603050302020204" pitchFamily="34" charset="0"/>
              </a:rPr>
              <a:t>vào</a:t>
            </a:r>
            <a:r>
              <a:rPr lang="en-US" sz="3600" b="1" dirty="0">
                <a:latin typeface="HP001 5 hàng" panose="020B0603050302020204" pitchFamily="34" charset="0"/>
              </a:rPr>
              <a:t> </a:t>
            </a:r>
            <a:r>
              <a:rPr lang="en-US" sz="3600" b="1" dirty="0" err="1">
                <a:latin typeface="HP001 5 hàng" panose="020B0603050302020204" pitchFamily="34" charset="0"/>
              </a:rPr>
              <a:t>vở</a:t>
            </a:r>
            <a:r>
              <a:rPr lang="en-US" sz="3600" b="1" dirty="0">
                <a:latin typeface="HP001 5 hàng" panose="020B0603050302020204" pitchFamily="34" charset="0"/>
              </a:rPr>
              <a:t>. </a:t>
            </a:r>
            <a:r>
              <a:rPr lang="en-US" sz="3600" b="1" dirty="0" err="1">
                <a:latin typeface="HP001 5 hàng" panose="020B0603050302020204" pitchFamily="34" charset="0"/>
              </a:rPr>
              <a:t>Nhớ</a:t>
            </a:r>
            <a:r>
              <a:rPr lang="en-US" sz="3600" b="1" dirty="0">
                <a:latin typeface="HP001 5 hàng" panose="020B0603050302020204" pitchFamily="34" charset="0"/>
              </a:rPr>
              <a:t> </a:t>
            </a:r>
            <a:r>
              <a:rPr lang="en-US" sz="3600" b="1" dirty="0" err="1">
                <a:latin typeface="HP001 5 hàng" panose="020B0603050302020204" pitchFamily="34" charset="0"/>
              </a:rPr>
              <a:t>điền</a:t>
            </a:r>
            <a:r>
              <a:rPr lang="en-US" sz="3600" b="1" dirty="0">
                <a:latin typeface="HP001 5 hàng" panose="020B0603050302020204" pitchFamily="34" charset="0"/>
              </a:rPr>
              <a:t> </a:t>
            </a:r>
            <a:r>
              <a:rPr lang="en-US" sz="3600" b="1" dirty="0" err="1">
                <a:latin typeface="HP001 5 hàng" panose="020B0603050302020204" pitchFamily="34" charset="0"/>
              </a:rPr>
              <a:t>những</a:t>
            </a:r>
            <a:r>
              <a:rPr lang="en-US" sz="3600" b="1" dirty="0">
                <a:latin typeface="HP001 5 hàng" panose="020B0603050302020204" pitchFamily="34" charset="0"/>
              </a:rPr>
              <a:t> </a:t>
            </a:r>
            <a:r>
              <a:rPr lang="en-US" sz="3600" b="1" i="1" dirty="0" err="1">
                <a:latin typeface="HP001 5 hàng" panose="020B0603050302020204" pitchFamily="34" charset="0"/>
              </a:rPr>
              <a:t>dấu</a:t>
            </a:r>
            <a:r>
              <a:rPr lang="en-US" sz="3600" b="1" i="1" dirty="0">
                <a:latin typeface="HP001 5 hàng" panose="020B0603050302020204" pitchFamily="34" charset="0"/>
              </a:rPr>
              <a:t> </a:t>
            </a:r>
            <a:r>
              <a:rPr lang="en-US" sz="3600" b="1" i="1" dirty="0" err="1">
                <a:latin typeface="HP001 5 hàng" panose="020B0603050302020204" pitchFamily="34" charset="0"/>
              </a:rPr>
              <a:t>chấm</a:t>
            </a:r>
            <a:r>
              <a:rPr lang="en-US" sz="3600" b="1" dirty="0">
                <a:latin typeface="HP001 5 hàng" panose="020B0603050302020204" pitchFamily="34" charset="0"/>
              </a:rPr>
              <a:t> </a:t>
            </a:r>
            <a:r>
              <a:rPr lang="en-US" sz="3600" b="1" dirty="0" err="1">
                <a:latin typeface="HP001 5 hàng" panose="020B0603050302020204" pitchFamily="34" charset="0"/>
              </a:rPr>
              <a:t>hoặc</a:t>
            </a:r>
            <a:r>
              <a:rPr lang="en-US" sz="3600" b="1" dirty="0">
                <a:latin typeface="HP001 5 hàng" panose="020B0603050302020204" pitchFamily="34" charset="0"/>
              </a:rPr>
              <a:t> </a:t>
            </a:r>
            <a:r>
              <a:rPr lang="en-US" sz="3600" b="1" i="1" dirty="0" err="1">
                <a:latin typeface="HP001 5 hàng" panose="020B0603050302020204" pitchFamily="34" charset="0"/>
              </a:rPr>
              <a:t>dấu</a:t>
            </a:r>
            <a:r>
              <a:rPr lang="en-US" sz="3600" b="1" i="1" dirty="0">
                <a:latin typeface="HP001 5 hàng" panose="020B0603050302020204" pitchFamily="34" charset="0"/>
              </a:rPr>
              <a:t> </a:t>
            </a:r>
            <a:r>
              <a:rPr lang="en-US" sz="3600" b="1" i="1" dirty="0" err="1">
                <a:latin typeface="HP001 5 hàng" panose="020B0603050302020204" pitchFamily="34" charset="0"/>
              </a:rPr>
              <a:t>phẩy</a:t>
            </a:r>
            <a:r>
              <a:rPr lang="en-US" sz="3600" b="1" dirty="0">
                <a:latin typeface="HP001 5 hàng" panose="020B0603050302020204" pitchFamily="34" charset="0"/>
              </a:rPr>
              <a:t> </a:t>
            </a:r>
            <a:r>
              <a:rPr lang="en-US" sz="3600" b="1" dirty="0" err="1">
                <a:latin typeface="HP001 5 hàng" panose="020B0603050302020204" pitchFamily="34" charset="0"/>
              </a:rPr>
              <a:t>còn</a:t>
            </a:r>
            <a:r>
              <a:rPr lang="en-US" sz="3600" b="1" dirty="0">
                <a:latin typeface="HP001 5 hàng" panose="020B0603050302020204" pitchFamily="34" charset="0"/>
              </a:rPr>
              <a:t> </a:t>
            </a:r>
            <a:r>
              <a:rPr lang="en-US" sz="3600" b="1" dirty="0" err="1">
                <a:latin typeface="HP001 5 hàng" panose="020B0603050302020204" pitchFamily="34" charset="0"/>
              </a:rPr>
              <a:t>thiếu</a:t>
            </a:r>
            <a:r>
              <a:rPr lang="en-US" sz="3600" b="1" dirty="0">
                <a:latin typeface="HP001 5 hàng" panose="020B0603050302020204" pitchFamily="34" charset="0"/>
              </a:rPr>
              <a:t> </a:t>
            </a:r>
            <a:r>
              <a:rPr lang="en-US" sz="3600" b="1" dirty="0" err="1">
                <a:latin typeface="HP001 5 hàng" panose="020B0603050302020204" pitchFamily="34" charset="0"/>
              </a:rPr>
              <a:t>vào</a:t>
            </a:r>
            <a:r>
              <a:rPr lang="en-US" sz="3600" b="1" dirty="0">
                <a:latin typeface="HP001 5 hàng" panose="020B0603050302020204" pitchFamily="34" charset="0"/>
              </a:rPr>
              <a:t> </a:t>
            </a:r>
            <a:r>
              <a:rPr lang="en-US" sz="3600" b="1" dirty="0" err="1">
                <a:latin typeface="HP001 5 hàng" panose="020B0603050302020204" pitchFamily="34" charset="0"/>
              </a:rPr>
              <a:t>chỗ</a:t>
            </a:r>
            <a:r>
              <a:rPr lang="en-US" sz="3600" b="1" dirty="0">
                <a:latin typeface="HP001 5 hàng" panose="020B0603050302020204" pitchFamily="34" charset="0"/>
              </a:rPr>
              <a:t> </a:t>
            </a:r>
            <a:r>
              <a:rPr lang="en-US" sz="3600" b="1" dirty="0" err="1">
                <a:latin typeface="HP001 5 hàng" panose="020B0603050302020204" pitchFamily="34" charset="0"/>
              </a:rPr>
              <a:t>thích</a:t>
            </a:r>
            <a:r>
              <a:rPr lang="en-US" sz="3600" b="1" dirty="0">
                <a:latin typeface="HP001 5 hàng" panose="020B0603050302020204" pitchFamily="34" charset="0"/>
              </a:rPr>
              <a:t> </a:t>
            </a:r>
            <a:r>
              <a:rPr lang="en-US" sz="3600" b="1" dirty="0" err="1">
                <a:latin typeface="HP001 5 hàng" panose="020B0603050302020204" pitchFamily="34" charset="0"/>
              </a:rPr>
              <a:t>hợp</a:t>
            </a:r>
            <a:r>
              <a:rPr lang="en-US" sz="3600" dirty="0">
                <a:latin typeface="HP001 5 hàng" panose="020B0603050302020204" pitchFamily="34" charset="0"/>
              </a:rPr>
              <a:t>.</a:t>
            </a:r>
          </a:p>
          <a:p>
            <a:r>
              <a:rPr lang="en-US" dirty="0"/>
              <a:t/>
            </a:r>
            <a:br>
              <a:rPr lang="en-US" dirty="0"/>
            </a:br>
            <a:r>
              <a:rPr lang="en-US" dirty="0"/>
              <a:t/>
            </a:r>
            <a:br>
              <a:rPr lang="en-US" dirty="0"/>
            </a:br>
            <a:endParaRPr lang="en-US" dirty="0"/>
          </a:p>
        </p:txBody>
      </p:sp>
      <p:sp>
        <p:nvSpPr>
          <p:cNvPr id="9" name="TextBox 8"/>
          <p:cNvSpPr txBox="1"/>
          <p:nvPr/>
        </p:nvSpPr>
        <p:spPr>
          <a:xfrm>
            <a:off x="76200" y="1376610"/>
            <a:ext cx="12115800" cy="5632311"/>
          </a:xfrm>
          <a:prstGeom prst="rect">
            <a:avLst/>
          </a:prstGeom>
          <a:noFill/>
        </p:spPr>
        <p:txBody>
          <a:bodyPr wrap="square" rtlCol="0">
            <a:spAutoFit/>
          </a:bodyPr>
          <a:lstStyle/>
          <a:p>
            <a:r>
              <a:rPr lang="en-US" sz="3600" b="1" dirty="0" smtClean="0">
                <a:latin typeface="HP001 5 hàng" panose="020B0603050302020204" pitchFamily="34" charset="0"/>
              </a:rPr>
              <a:t>                Ng</a:t>
            </a:r>
            <a:r>
              <a:rPr lang="vi-VN" sz="3600" b="1" dirty="0" smtClean="0">
                <a:latin typeface="HP001 5 hàng" panose="020B0603050302020204" pitchFamily="34" charset="0"/>
              </a:rPr>
              <a:t>ười</a:t>
            </a:r>
            <a:r>
              <a:rPr lang="en-US" sz="3600" b="1" dirty="0">
                <a:latin typeface="HP001 5 hàng" panose="020B0603050302020204" pitchFamily="34" charset="0"/>
              </a:rPr>
              <a:t> </a:t>
            </a:r>
            <a:r>
              <a:rPr lang="en-US" sz="3600" b="1" dirty="0" err="1" smtClean="0">
                <a:latin typeface="HP001 5 hàng" panose="020B0603050302020204" pitchFamily="34" charset="0"/>
              </a:rPr>
              <a:t>nhát</a:t>
            </a:r>
            <a:r>
              <a:rPr lang="en-US" sz="3600" b="1" dirty="0">
                <a:latin typeface="HP001 5 hàng" panose="020B0603050302020204" pitchFamily="34" charset="0"/>
              </a:rPr>
              <a:t> </a:t>
            </a:r>
            <a:r>
              <a:rPr lang="en-US" sz="3600" b="1" dirty="0" err="1">
                <a:latin typeface="HP001 5 hàng" panose="020B0603050302020204" pitchFamily="34" charset="0"/>
              </a:rPr>
              <a:t>nhất</a:t>
            </a:r>
            <a:endParaRPr lang="vi-VN" sz="3600" dirty="0">
              <a:latin typeface="HP001 5 hàng" panose="020B0603050302020204" pitchFamily="34" charset="0"/>
            </a:endParaRPr>
          </a:p>
          <a:p>
            <a:r>
              <a:rPr lang="en-US" sz="3600" dirty="0" smtClean="0">
                <a:latin typeface="HP001 5 hàng" panose="020B0603050302020204" pitchFamily="34" charset="0"/>
              </a:rPr>
              <a:t>  </a:t>
            </a:r>
            <a:r>
              <a:rPr lang="vi-VN" sz="3600" dirty="0" smtClean="0">
                <a:latin typeface="HP001 5 hàng" panose="020B0603050302020204" pitchFamily="34" charset="0"/>
              </a:rPr>
              <a:t>Một </a:t>
            </a:r>
            <a:r>
              <a:rPr lang="vi-VN" sz="3600" dirty="0">
                <a:latin typeface="HP001 5 hàng" panose="020B0603050302020204" pitchFamily="34" charset="0"/>
              </a:rPr>
              <a:t>cậu bé được bà dẫn đi chơi phố lúc </a:t>
            </a:r>
            <a:r>
              <a:rPr lang="vi-VN" sz="3600" dirty="0" smtClean="0">
                <a:latin typeface="HP001 5 hàng" panose="020B0603050302020204" pitchFamily="34" charset="0"/>
              </a:rPr>
              <a:t>về </a:t>
            </a:r>
            <a:r>
              <a:rPr lang="vi-VN" sz="3600" dirty="0">
                <a:latin typeface="HP001 5 hàng" panose="020B0603050302020204" pitchFamily="34" charset="0"/>
              </a:rPr>
              <a:t>cậu nói </a:t>
            </a:r>
            <a:r>
              <a:rPr lang="vi-VN" sz="3600" dirty="0" smtClean="0">
                <a:latin typeface="HP001 5 hàng" panose="020B0603050302020204" pitchFamily="34" charset="0"/>
              </a:rPr>
              <a:t>với</a:t>
            </a:r>
            <a:r>
              <a:rPr lang="en-US" sz="3600" dirty="0" smtClean="0">
                <a:latin typeface="HP001 5 hàng" panose="020B0603050302020204" pitchFamily="34" charset="0"/>
              </a:rPr>
              <a:t> </a:t>
            </a:r>
            <a:r>
              <a:rPr lang="vi-VN" sz="3600" dirty="0" smtClean="0">
                <a:latin typeface="HP001 5 hàng" panose="020B0603050302020204" pitchFamily="34" charset="0"/>
              </a:rPr>
              <a:t>mẹ</a:t>
            </a:r>
            <a:r>
              <a:rPr lang="vi-VN" sz="3600" dirty="0">
                <a:latin typeface="HP001 5 hàng" panose="020B0603050302020204" pitchFamily="34" charset="0"/>
              </a:rPr>
              <a:t>:</a:t>
            </a:r>
          </a:p>
          <a:p>
            <a:r>
              <a:rPr lang="en-US" sz="3600" dirty="0" smtClean="0">
                <a:latin typeface="HP001 5 hàng" panose="020B0603050302020204" pitchFamily="34" charset="0"/>
              </a:rPr>
              <a:t>   </a:t>
            </a:r>
            <a:r>
              <a:rPr lang="vi-VN" sz="3600" dirty="0" smtClean="0">
                <a:latin typeface="HP001 5 hàng" panose="020B0603050302020204" pitchFamily="34" charset="0"/>
              </a:rPr>
              <a:t>- </a:t>
            </a:r>
            <a:r>
              <a:rPr lang="vi-VN" sz="3600" dirty="0">
                <a:latin typeface="HP001 5 hàng" panose="020B0603050302020204" pitchFamily="34" charset="0"/>
              </a:rPr>
              <a:t>Mẹ ạ bây giờ con mới biết là bà nhát lắm.</a:t>
            </a:r>
          </a:p>
          <a:p>
            <a:r>
              <a:rPr lang="vi-VN" sz="3600" dirty="0">
                <a:latin typeface="HP001 5 hàng" panose="020B0603050302020204" pitchFamily="34" charset="0"/>
              </a:rPr>
              <a:t>  </a:t>
            </a:r>
            <a:r>
              <a:rPr lang="vi-VN" sz="3600" dirty="0" smtClean="0">
                <a:latin typeface="HP001 5 hàng" panose="020B0603050302020204" pitchFamily="34" charset="0"/>
              </a:rPr>
              <a:t>Mẹ </a:t>
            </a:r>
            <a:r>
              <a:rPr lang="vi-VN" sz="3600" dirty="0">
                <a:latin typeface="HP001 5 hàng" panose="020B0603050302020204" pitchFamily="34" charset="0"/>
              </a:rPr>
              <a:t>ngạc nhiên:</a:t>
            </a:r>
          </a:p>
          <a:p>
            <a:r>
              <a:rPr lang="en-US" sz="3600" dirty="0" smtClean="0">
                <a:latin typeface="HP001 5 hàng" panose="020B0603050302020204" pitchFamily="34" charset="0"/>
              </a:rPr>
              <a:t>   </a:t>
            </a:r>
            <a:r>
              <a:rPr lang="vi-VN" sz="3600" dirty="0" smtClean="0">
                <a:latin typeface="HP001 5 hàng" panose="020B0603050302020204" pitchFamily="34" charset="0"/>
              </a:rPr>
              <a:t>- </a:t>
            </a:r>
            <a:r>
              <a:rPr lang="vi-VN" sz="3600" dirty="0">
                <a:latin typeface="HP001 5 hàng" panose="020B0603050302020204" pitchFamily="34" charset="0"/>
              </a:rPr>
              <a:t>Sao con lại nói thế?</a:t>
            </a:r>
          </a:p>
          <a:p>
            <a:r>
              <a:rPr lang="vi-VN" sz="3600" dirty="0">
                <a:latin typeface="HP001 5 hàng" panose="020B0603050302020204" pitchFamily="34" charset="0"/>
              </a:rPr>
              <a:t>  </a:t>
            </a:r>
            <a:r>
              <a:rPr lang="vi-VN" sz="3600" dirty="0" smtClean="0">
                <a:latin typeface="HP001 5 hàng" panose="020B0603050302020204" pitchFamily="34" charset="0"/>
              </a:rPr>
              <a:t>Cậu </a:t>
            </a:r>
            <a:r>
              <a:rPr lang="vi-VN" sz="3600" dirty="0">
                <a:latin typeface="HP001 5 hàng" panose="020B0603050302020204" pitchFamily="34" charset="0"/>
              </a:rPr>
              <a:t>bé trả lời :</a:t>
            </a:r>
          </a:p>
          <a:p>
            <a:r>
              <a:rPr lang="en-US" sz="3600" dirty="0" smtClean="0">
                <a:latin typeface="HP001 5 hàng" panose="020B0603050302020204" pitchFamily="34" charset="0"/>
              </a:rPr>
              <a:t>   </a:t>
            </a:r>
            <a:r>
              <a:rPr lang="vi-VN" sz="3600" dirty="0" smtClean="0">
                <a:latin typeface="HP001 5 hàng" panose="020B0603050302020204" pitchFamily="34" charset="0"/>
              </a:rPr>
              <a:t>- </a:t>
            </a:r>
            <a:r>
              <a:rPr lang="vi-VN" sz="3600" dirty="0">
                <a:latin typeface="HP001 5 hàng" panose="020B0603050302020204" pitchFamily="34" charset="0"/>
              </a:rPr>
              <a:t>Vì cứ mỗi khi qua đường</a:t>
            </a:r>
            <a:r>
              <a:rPr lang="vi-VN" sz="3600" b="1" dirty="0">
                <a:latin typeface="HP001 5 hàng" panose="020B0603050302020204" pitchFamily="34" charset="0"/>
              </a:rPr>
              <a:t> </a:t>
            </a:r>
            <a:r>
              <a:rPr lang="vi-VN" sz="3600" dirty="0">
                <a:latin typeface="HP001 5 hàng" panose="020B0603050302020204" pitchFamily="34" charset="0"/>
              </a:rPr>
              <a:t>bà lại nắm chặt lấy tay con.</a:t>
            </a:r>
          </a:p>
          <a:p>
            <a:r>
              <a:rPr lang="vi-VN" sz="3600" dirty="0">
                <a:latin typeface="HP001 5 hàng" panose="020B0603050302020204" pitchFamily="34" charset="0"/>
              </a:rPr>
              <a:t> </a:t>
            </a:r>
            <a:r>
              <a:rPr lang="en-US" sz="3600" dirty="0" smtClean="0">
                <a:latin typeface="HP001 5 hàng" panose="020B0603050302020204" pitchFamily="34" charset="0"/>
              </a:rPr>
              <a:t>                                     </a:t>
            </a:r>
            <a:r>
              <a:rPr lang="en-US" sz="3600" dirty="0" err="1" smtClean="0">
                <a:latin typeface="HP001 5 hàng" panose="020B0603050302020204" pitchFamily="34" charset="0"/>
              </a:rPr>
              <a:t>Truyện</a:t>
            </a:r>
            <a:r>
              <a:rPr lang="en-US" sz="3600" dirty="0" smtClean="0">
                <a:latin typeface="HP001 5 hàng" panose="020B0603050302020204" pitchFamily="34" charset="0"/>
              </a:rPr>
              <a:t> </a:t>
            </a:r>
            <a:r>
              <a:rPr lang="en-US" sz="3600" dirty="0" err="1" smtClean="0">
                <a:latin typeface="HP001 5 hàng" panose="020B0603050302020204" pitchFamily="34" charset="0"/>
              </a:rPr>
              <a:t>vui</a:t>
            </a:r>
            <a:r>
              <a:rPr lang="vi-VN" dirty="0"/>
              <a:t/>
            </a:r>
            <a:br>
              <a:rPr lang="vi-VN" dirty="0"/>
            </a:br>
            <a:r>
              <a:rPr lang="vi-VN" dirty="0"/>
              <a:t/>
            </a:r>
            <a:br>
              <a:rPr lang="vi-VN" dirty="0"/>
            </a:br>
            <a:endParaRPr lang="en-US" dirty="0"/>
          </a:p>
        </p:txBody>
      </p:sp>
    </p:spTree>
    <p:extLst>
      <p:ext uri="{BB962C8B-B14F-4D97-AF65-F5344CB8AC3E}">
        <p14:creationId xmlns:p14="http://schemas.microsoft.com/office/powerpoint/2010/main" val="209275575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p:cNvSpPr txBox="1"/>
          <p:nvPr/>
        </p:nvSpPr>
        <p:spPr>
          <a:xfrm>
            <a:off x="76200" y="257673"/>
            <a:ext cx="12115800" cy="5632311"/>
          </a:xfrm>
          <a:prstGeom prst="rect">
            <a:avLst/>
          </a:prstGeom>
          <a:noFill/>
        </p:spPr>
        <p:txBody>
          <a:bodyPr wrap="square" rtlCol="0">
            <a:spAutoFit/>
          </a:bodyPr>
          <a:lstStyle/>
          <a:p>
            <a:r>
              <a:rPr lang="en-US" sz="3600" b="1" dirty="0" smtClean="0">
                <a:latin typeface="HP001 5 hàng" panose="020B0603050302020204" pitchFamily="34" charset="0"/>
              </a:rPr>
              <a:t>                Ng</a:t>
            </a:r>
            <a:r>
              <a:rPr lang="vi-VN" sz="3600" b="1" dirty="0" smtClean="0">
                <a:latin typeface="HP001 5 hàng" panose="020B0603050302020204" pitchFamily="34" charset="0"/>
              </a:rPr>
              <a:t>ười</a:t>
            </a:r>
            <a:r>
              <a:rPr lang="en-US" sz="3600" b="1" dirty="0">
                <a:latin typeface="HP001 5 hàng" panose="020B0603050302020204" pitchFamily="34" charset="0"/>
              </a:rPr>
              <a:t> </a:t>
            </a:r>
            <a:r>
              <a:rPr lang="en-US" sz="3600" b="1" dirty="0" err="1" smtClean="0">
                <a:latin typeface="HP001 5 hàng" panose="020B0603050302020204" pitchFamily="34" charset="0"/>
              </a:rPr>
              <a:t>nhát</a:t>
            </a:r>
            <a:r>
              <a:rPr lang="en-US" sz="3600" b="1" dirty="0">
                <a:latin typeface="HP001 5 hàng" panose="020B0603050302020204" pitchFamily="34" charset="0"/>
              </a:rPr>
              <a:t> </a:t>
            </a:r>
            <a:r>
              <a:rPr lang="en-US" sz="3600" b="1" dirty="0" err="1">
                <a:latin typeface="HP001 5 hàng" panose="020B0603050302020204" pitchFamily="34" charset="0"/>
              </a:rPr>
              <a:t>nhất</a:t>
            </a:r>
            <a:endParaRPr lang="vi-VN" sz="3600" dirty="0">
              <a:latin typeface="HP001 5 hàng" panose="020B0603050302020204" pitchFamily="34" charset="0"/>
            </a:endParaRPr>
          </a:p>
          <a:p>
            <a:r>
              <a:rPr lang="en-US" sz="3600" dirty="0" smtClean="0">
                <a:latin typeface="HP001 5 hàng" panose="020B0603050302020204" pitchFamily="34" charset="0"/>
              </a:rPr>
              <a:t>  </a:t>
            </a:r>
            <a:r>
              <a:rPr lang="vi-VN" sz="3600" dirty="0" smtClean="0">
                <a:latin typeface="HP001 5 hàng" panose="020B0603050302020204" pitchFamily="34" charset="0"/>
              </a:rPr>
              <a:t>Một </a:t>
            </a:r>
            <a:r>
              <a:rPr lang="vi-VN" sz="3600" dirty="0">
                <a:latin typeface="HP001 5 hàng" panose="020B0603050302020204" pitchFamily="34" charset="0"/>
              </a:rPr>
              <a:t>cậu bé được bà dẫn đi chơi phố </a:t>
            </a:r>
            <a:r>
              <a:rPr lang="en-US" sz="3600" dirty="0" smtClean="0">
                <a:solidFill>
                  <a:srgbClr val="C00000"/>
                </a:solidFill>
                <a:latin typeface="HP001 5 hàng" panose="020B0603050302020204" pitchFamily="34" charset="0"/>
              </a:rPr>
              <a:t>.</a:t>
            </a:r>
            <a:r>
              <a:rPr lang="en-US" sz="3600" dirty="0" smtClean="0">
                <a:latin typeface="HP001 5 hàng" panose="020B0603050302020204" pitchFamily="34" charset="0"/>
              </a:rPr>
              <a:t> L</a:t>
            </a:r>
            <a:r>
              <a:rPr lang="vi-VN" sz="3600" dirty="0" smtClean="0">
                <a:latin typeface="HP001 5 hàng" panose="020B0603050302020204" pitchFamily="34" charset="0"/>
              </a:rPr>
              <a:t>úc </a:t>
            </a:r>
            <a:r>
              <a:rPr lang="vi-VN" sz="3600" dirty="0">
                <a:latin typeface="HP001 5 hàng" panose="020B0603050302020204" pitchFamily="34" charset="0"/>
              </a:rPr>
              <a:t>về</a:t>
            </a:r>
            <a:r>
              <a:rPr lang="vi-VN" sz="3600" dirty="0">
                <a:solidFill>
                  <a:srgbClr val="C00000"/>
                </a:solidFill>
                <a:latin typeface="HP001 5 hàng" panose="020B0603050302020204" pitchFamily="34" charset="0"/>
              </a:rPr>
              <a:t>,</a:t>
            </a:r>
            <a:r>
              <a:rPr lang="vi-VN" sz="3600" dirty="0">
                <a:latin typeface="HP001 5 hàng" panose="020B0603050302020204" pitchFamily="34" charset="0"/>
              </a:rPr>
              <a:t> cậu nói </a:t>
            </a:r>
            <a:r>
              <a:rPr lang="vi-VN" sz="3600" dirty="0" smtClean="0">
                <a:latin typeface="HP001 5 hàng" panose="020B0603050302020204" pitchFamily="34" charset="0"/>
              </a:rPr>
              <a:t>với</a:t>
            </a:r>
            <a:r>
              <a:rPr lang="en-US" sz="3600" dirty="0" smtClean="0">
                <a:latin typeface="HP001 5 hàng" panose="020B0603050302020204" pitchFamily="34" charset="0"/>
              </a:rPr>
              <a:t> </a:t>
            </a:r>
            <a:r>
              <a:rPr lang="vi-VN" sz="3600" dirty="0" smtClean="0">
                <a:latin typeface="HP001 5 hàng" panose="020B0603050302020204" pitchFamily="34" charset="0"/>
              </a:rPr>
              <a:t>mẹ</a:t>
            </a:r>
            <a:r>
              <a:rPr lang="vi-VN" sz="3600" dirty="0">
                <a:latin typeface="HP001 5 hàng" panose="020B0603050302020204" pitchFamily="34" charset="0"/>
              </a:rPr>
              <a:t>:</a:t>
            </a:r>
          </a:p>
          <a:p>
            <a:r>
              <a:rPr lang="en-US" sz="3600" dirty="0" smtClean="0">
                <a:latin typeface="HP001 5 hàng" panose="020B0603050302020204" pitchFamily="34" charset="0"/>
              </a:rPr>
              <a:t>   </a:t>
            </a:r>
            <a:r>
              <a:rPr lang="vi-VN" sz="3600" dirty="0" smtClean="0">
                <a:latin typeface="HP001 5 hàng" panose="020B0603050302020204" pitchFamily="34" charset="0"/>
              </a:rPr>
              <a:t>- </a:t>
            </a:r>
            <a:r>
              <a:rPr lang="vi-VN" sz="3600" dirty="0">
                <a:latin typeface="HP001 5 hàng" panose="020B0603050302020204" pitchFamily="34" charset="0"/>
              </a:rPr>
              <a:t>Mẹ </a:t>
            </a:r>
            <a:r>
              <a:rPr lang="vi-VN" sz="3600" dirty="0" smtClean="0">
                <a:latin typeface="HP001 5 hàng" panose="020B0603050302020204" pitchFamily="34" charset="0"/>
              </a:rPr>
              <a:t>ạ</a:t>
            </a:r>
            <a:r>
              <a:rPr lang="en-US" sz="3600" dirty="0" smtClean="0">
                <a:solidFill>
                  <a:srgbClr val="C00000"/>
                </a:solidFill>
                <a:latin typeface="HP001 5 hàng" panose="020B0603050302020204" pitchFamily="34" charset="0"/>
              </a:rPr>
              <a:t>,</a:t>
            </a:r>
            <a:r>
              <a:rPr lang="vi-VN" sz="3600" dirty="0" smtClean="0">
                <a:latin typeface="HP001 5 hàng" panose="020B0603050302020204" pitchFamily="34" charset="0"/>
              </a:rPr>
              <a:t> </a:t>
            </a:r>
            <a:r>
              <a:rPr lang="vi-VN" sz="3600" dirty="0">
                <a:latin typeface="HP001 5 hàng" panose="020B0603050302020204" pitchFamily="34" charset="0"/>
              </a:rPr>
              <a:t>bây giờ con mới biết là bà nhát lắm.</a:t>
            </a:r>
          </a:p>
          <a:p>
            <a:r>
              <a:rPr lang="vi-VN" sz="3600" dirty="0">
                <a:latin typeface="HP001 5 hàng" panose="020B0603050302020204" pitchFamily="34" charset="0"/>
              </a:rPr>
              <a:t>  </a:t>
            </a:r>
            <a:r>
              <a:rPr lang="vi-VN" sz="3600" dirty="0" smtClean="0">
                <a:latin typeface="HP001 5 hàng" panose="020B0603050302020204" pitchFamily="34" charset="0"/>
              </a:rPr>
              <a:t>Mẹ </a:t>
            </a:r>
            <a:r>
              <a:rPr lang="vi-VN" sz="3600" dirty="0">
                <a:latin typeface="HP001 5 hàng" panose="020B0603050302020204" pitchFamily="34" charset="0"/>
              </a:rPr>
              <a:t>ngạc nhiên:</a:t>
            </a:r>
          </a:p>
          <a:p>
            <a:r>
              <a:rPr lang="en-US" sz="3600" dirty="0" smtClean="0">
                <a:latin typeface="HP001 5 hàng" panose="020B0603050302020204" pitchFamily="34" charset="0"/>
              </a:rPr>
              <a:t>   </a:t>
            </a:r>
            <a:r>
              <a:rPr lang="vi-VN" sz="3600" dirty="0" smtClean="0">
                <a:latin typeface="HP001 5 hàng" panose="020B0603050302020204" pitchFamily="34" charset="0"/>
              </a:rPr>
              <a:t>- </a:t>
            </a:r>
            <a:r>
              <a:rPr lang="vi-VN" sz="3600" dirty="0">
                <a:latin typeface="HP001 5 hàng" panose="020B0603050302020204" pitchFamily="34" charset="0"/>
              </a:rPr>
              <a:t>Sao con lại nói thế?</a:t>
            </a:r>
          </a:p>
          <a:p>
            <a:r>
              <a:rPr lang="vi-VN" sz="3600" dirty="0">
                <a:latin typeface="HP001 5 hàng" panose="020B0603050302020204" pitchFamily="34" charset="0"/>
              </a:rPr>
              <a:t>  </a:t>
            </a:r>
            <a:r>
              <a:rPr lang="vi-VN" sz="3600" dirty="0" smtClean="0">
                <a:latin typeface="HP001 5 hàng" panose="020B0603050302020204" pitchFamily="34" charset="0"/>
              </a:rPr>
              <a:t>Cậu </a:t>
            </a:r>
            <a:r>
              <a:rPr lang="vi-VN" sz="3600" dirty="0">
                <a:latin typeface="HP001 5 hàng" panose="020B0603050302020204" pitchFamily="34" charset="0"/>
              </a:rPr>
              <a:t>bé trả lời :</a:t>
            </a:r>
          </a:p>
          <a:p>
            <a:r>
              <a:rPr lang="en-US" sz="3600" dirty="0" smtClean="0">
                <a:latin typeface="HP001 5 hàng" panose="020B0603050302020204" pitchFamily="34" charset="0"/>
              </a:rPr>
              <a:t>   </a:t>
            </a:r>
            <a:r>
              <a:rPr lang="vi-VN" sz="3600" dirty="0" smtClean="0">
                <a:latin typeface="HP001 5 hàng" panose="020B0603050302020204" pitchFamily="34" charset="0"/>
              </a:rPr>
              <a:t>- </a:t>
            </a:r>
            <a:r>
              <a:rPr lang="vi-VN" sz="3600" dirty="0">
                <a:latin typeface="HP001 5 hàng" panose="020B0603050302020204" pitchFamily="34" charset="0"/>
              </a:rPr>
              <a:t>Vì cứ mỗi khi qua </a:t>
            </a:r>
            <a:r>
              <a:rPr lang="vi-VN" sz="3600" dirty="0" smtClean="0">
                <a:latin typeface="HP001 5 hàng" panose="020B0603050302020204" pitchFamily="34" charset="0"/>
              </a:rPr>
              <a:t>đường</a:t>
            </a:r>
            <a:r>
              <a:rPr lang="en-US" sz="3600" dirty="0" smtClean="0">
                <a:solidFill>
                  <a:srgbClr val="C00000"/>
                </a:solidFill>
                <a:latin typeface="HP001 5 hàng" panose="020B0603050302020204" pitchFamily="34" charset="0"/>
              </a:rPr>
              <a:t>,</a:t>
            </a:r>
            <a:r>
              <a:rPr lang="vi-VN" sz="3600" b="1" dirty="0">
                <a:latin typeface="HP001 5 hàng" panose="020B0603050302020204" pitchFamily="34" charset="0"/>
              </a:rPr>
              <a:t> </a:t>
            </a:r>
            <a:r>
              <a:rPr lang="vi-VN" sz="3600" dirty="0">
                <a:latin typeface="HP001 5 hàng" panose="020B0603050302020204" pitchFamily="34" charset="0"/>
              </a:rPr>
              <a:t>bà lại nắm chặt lấy tay con.</a:t>
            </a:r>
          </a:p>
          <a:p>
            <a:r>
              <a:rPr lang="vi-VN" sz="3600" dirty="0">
                <a:latin typeface="HP001 5 hàng" panose="020B0603050302020204" pitchFamily="34" charset="0"/>
              </a:rPr>
              <a:t> </a:t>
            </a:r>
            <a:r>
              <a:rPr lang="en-US" sz="3600" dirty="0" smtClean="0">
                <a:latin typeface="HP001 5 hàng" panose="020B0603050302020204" pitchFamily="34" charset="0"/>
              </a:rPr>
              <a:t>                                     </a:t>
            </a:r>
            <a:r>
              <a:rPr lang="en-US" sz="3600" dirty="0" err="1" smtClean="0">
                <a:latin typeface="HP001 5 hàng" panose="020B0603050302020204" pitchFamily="34" charset="0"/>
              </a:rPr>
              <a:t>Truyện</a:t>
            </a:r>
            <a:r>
              <a:rPr lang="en-US" sz="3600" dirty="0" smtClean="0">
                <a:latin typeface="HP001 5 hàng" panose="020B0603050302020204" pitchFamily="34" charset="0"/>
              </a:rPr>
              <a:t> </a:t>
            </a:r>
            <a:r>
              <a:rPr lang="en-US" sz="3600" dirty="0" err="1" smtClean="0">
                <a:latin typeface="HP001 5 hàng" panose="020B0603050302020204" pitchFamily="34" charset="0"/>
              </a:rPr>
              <a:t>vui</a:t>
            </a:r>
            <a:r>
              <a:rPr lang="vi-VN" dirty="0"/>
              <a:t/>
            </a:r>
            <a:br>
              <a:rPr lang="vi-VN" dirty="0"/>
            </a:br>
            <a:r>
              <a:rPr lang="vi-VN" dirty="0"/>
              <a:t/>
            </a:r>
            <a:br>
              <a:rPr lang="vi-VN" dirty="0"/>
            </a:br>
            <a:endParaRPr lang="en-US" dirty="0"/>
          </a:p>
        </p:txBody>
      </p:sp>
    </p:spTree>
    <p:extLst>
      <p:ext uri="{BB962C8B-B14F-4D97-AF65-F5344CB8AC3E}">
        <p14:creationId xmlns:p14="http://schemas.microsoft.com/office/powerpoint/2010/main" val="250132232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additive="base">
                                        <p:cTn id="7" dur="500" fill="hold"/>
                                        <p:tgtEl>
                                          <p:spTgt spid="40"/>
                                        </p:tgtEl>
                                        <p:attrNameLst>
                                          <p:attrName>ppt_x</p:attrName>
                                        </p:attrNameLst>
                                      </p:cBhvr>
                                      <p:tavLst>
                                        <p:tav tm="0">
                                          <p:val>
                                            <p:strVal val="#ppt_x"/>
                                          </p:val>
                                        </p:tav>
                                        <p:tav tm="100000">
                                          <p:val>
                                            <p:strVal val="#ppt_x"/>
                                          </p:val>
                                        </p:tav>
                                      </p:tavLst>
                                    </p:anim>
                                    <p:anim calcmode="lin" valueType="num">
                                      <p:cBhvr additive="base">
                                        <p:cTn id="8"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73828" y="531114"/>
            <a:ext cx="7767712" cy="646331"/>
          </a:xfrm>
          <a:prstGeom prst="rect">
            <a:avLst/>
          </a:prstGeom>
          <a:noFill/>
        </p:spPr>
        <p:txBody>
          <a:bodyPr wrap="square" lIns="91440" tIns="45720" rIns="91440" bIns="45720">
            <a:spAutoFit/>
          </a:bodyPr>
          <a:lstStyle/>
          <a:p>
            <a:pPr algn="ctr"/>
            <a:r>
              <a:rPr lang="en-US" sz="3600" b="1" dirty="0" err="1" smtClean="0">
                <a:ln w="0"/>
                <a:solidFill>
                  <a:srgbClr val="FF0000"/>
                </a:solidFill>
                <a:latin typeface="Times New Roman" pitchFamily="18" charset="0"/>
                <a:cs typeface="Times New Roman" pitchFamily="18" charset="0"/>
              </a:rPr>
              <a:t>Tiếng</a:t>
            </a:r>
            <a:r>
              <a:rPr lang="en-US" sz="3600" b="1" dirty="0" smtClean="0">
                <a:ln w="0"/>
                <a:solidFill>
                  <a:srgbClr val="FF0000"/>
                </a:solidFill>
                <a:latin typeface="Times New Roman" pitchFamily="18" charset="0"/>
                <a:cs typeface="Times New Roman" pitchFamily="18" charset="0"/>
              </a:rPr>
              <a:t> </a:t>
            </a:r>
            <a:r>
              <a:rPr lang="en-US" sz="3600" b="1" dirty="0" err="1" smtClean="0">
                <a:ln w="0"/>
                <a:solidFill>
                  <a:srgbClr val="FF0000"/>
                </a:solidFill>
                <a:latin typeface="Times New Roman" pitchFamily="18" charset="0"/>
                <a:cs typeface="Times New Roman" pitchFamily="18" charset="0"/>
              </a:rPr>
              <a:t>việt</a:t>
            </a:r>
            <a:endParaRPr lang="vi-VN" sz="3600" b="1" dirty="0">
              <a:ln w="0"/>
              <a:solidFill>
                <a:srgbClr val="FF0000"/>
              </a:solidFill>
              <a:latin typeface="Times New Roman" pitchFamily="18" charset="0"/>
              <a:cs typeface="Times New Roman" pitchFamily="18" charset="0"/>
            </a:endParaRPr>
          </a:p>
        </p:txBody>
      </p:sp>
      <p:sp>
        <p:nvSpPr>
          <p:cNvPr id="2" name="TextBox 1"/>
          <p:cNvSpPr txBox="1"/>
          <p:nvPr/>
        </p:nvSpPr>
        <p:spPr>
          <a:xfrm>
            <a:off x="3381665" y="1165722"/>
            <a:ext cx="5739867" cy="646331"/>
          </a:xfrm>
          <a:prstGeom prst="rect">
            <a:avLst/>
          </a:prstGeom>
          <a:noFill/>
        </p:spPr>
        <p:txBody>
          <a:bodyPr wrap="square" rtlCol="0">
            <a:spAutoFit/>
          </a:bodyPr>
          <a:lstStyle/>
          <a:p>
            <a:pPr algn="ctr"/>
            <a:r>
              <a:rPr lang="en-US" sz="3600" b="1" dirty="0" err="1" smtClean="0">
                <a:ln w="0"/>
                <a:solidFill>
                  <a:srgbClr val="FF0000"/>
                </a:solidFill>
                <a:latin typeface="Times New Roman" pitchFamily="18" charset="0"/>
                <a:cs typeface="Times New Roman" pitchFamily="18" charset="0"/>
              </a:rPr>
              <a:t>Ôn</a:t>
            </a:r>
            <a:r>
              <a:rPr lang="en-US" sz="3600" b="1" dirty="0" smtClean="0">
                <a:ln w="0"/>
                <a:solidFill>
                  <a:srgbClr val="FF0000"/>
                </a:solidFill>
                <a:latin typeface="Times New Roman" pitchFamily="18" charset="0"/>
                <a:cs typeface="Times New Roman" pitchFamily="18" charset="0"/>
              </a:rPr>
              <a:t> </a:t>
            </a:r>
            <a:r>
              <a:rPr lang="en-US" sz="3600" b="1" dirty="0" err="1" smtClean="0">
                <a:ln w="0"/>
                <a:solidFill>
                  <a:srgbClr val="FF0000"/>
                </a:solidFill>
                <a:latin typeface="Times New Roman" pitchFamily="18" charset="0"/>
                <a:cs typeface="Times New Roman" pitchFamily="18" charset="0"/>
              </a:rPr>
              <a:t>tập</a:t>
            </a:r>
            <a:r>
              <a:rPr lang="en-US" sz="3600" b="1" dirty="0" smtClean="0">
                <a:ln w="0"/>
                <a:solidFill>
                  <a:srgbClr val="FF0000"/>
                </a:solidFill>
                <a:latin typeface="Times New Roman" pitchFamily="18" charset="0"/>
                <a:cs typeface="Times New Roman" pitchFamily="18" charset="0"/>
              </a:rPr>
              <a:t> ( </a:t>
            </a:r>
            <a:r>
              <a:rPr lang="en-US" sz="3600" b="1" dirty="0" err="1" smtClean="0">
                <a:ln w="0"/>
                <a:solidFill>
                  <a:srgbClr val="FF0000"/>
                </a:solidFill>
                <a:latin typeface="Times New Roman" pitchFamily="18" charset="0"/>
                <a:cs typeface="Times New Roman" pitchFamily="18" charset="0"/>
              </a:rPr>
              <a:t>tiết</a:t>
            </a:r>
            <a:r>
              <a:rPr lang="en-US" sz="3600" b="1" dirty="0" smtClean="0">
                <a:ln w="0"/>
                <a:solidFill>
                  <a:srgbClr val="FF0000"/>
                </a:solidFill>
                <a:latin typeface="Times New Roman" pitchFamily="18" charset="0"/>
                <a:cs typeface="Times New Roman" pitchFamily="18" charset="0"/>
              </a:rPr>
              <a:t> 8 )</a:t>
            </a:r>
            <a:endParaRPr lang="vi-VN" sz="3600" b="1" dirty="0">
              <a:ln w="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7015332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bwMode="auto">
          <a:xfrm>
            <a:off x="104502" y="5882642"/>
            <a:ext cx="448491" cy="418011"/>
          </a:xfrm>
          <a:prstGeom prst="ellipse">
            <a:avLst/>
          </a:prstGeom>
          <a:solidFill>
            <a:schemeClr val="bg1"/>
          </a:solid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bg1"/>
              </a:solidFill>
              <a:effectLst/>
              <a:latin typeface="VNI-Times" pitchFamily="2" charset="0"/>
            </a:endParaRPr>
          </a:p>
        </p:txBody>
      </p:sp>
      <p:sp>
        <p:nvSpPr>
          <p:cNvPr id="6" name="Oval 5"/>
          <p:cNvSpPr/>
          <p:nvPr/>
        </p:nvSpPr>
        <p:spPr bwMode="auto">
          <a:xfrm>
            <a:off x="3666309" y="4802778"/>
            <a:ext cx="457200" cy="391885"/>
          </a:xfrm>
          <a:prstGeom prst="ellipse">
            <a:avLst/>
          </a:prstGeom>
          <a:solidFill>
            <a:schemeClr val="bg1"/>
          </a:solid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bg1"/>
              </a:solidFill>
              <a:effectLst/>
              <a:latin typeface="VNI-Times" pitchFamily="2" charset="0"/>
            </a:endParaRPr>
          </a:p>
        </p:txBody>
      </p:sp>
      <p:sp>
        <p:nvSpPr>
          <p:cNvPr id="5" name="Oval 4"/>
          <p:cNvSpPr/>
          <p:nvPr/>
        </p:nvSpPr>
        <p:spPr bwMode="auto">
          <a:xfrm>
            <a:off x="8159932" y="4149635"/>
            <a:ext cx="457200" cy="391885"/>
          </a:xfrm>
          <a:prstGeom prst="ellipse">
            <a:avLst/>
          </a:prstGeom>
          <a:solidFill>
            <a:schemeClr val="bg1"/>
          </a:solid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bg1"/>
              </a:solidFill>
              <a:effectLst/>
              <a:latin typeface="VNI-Times" pitchFamily="2" charset="0"/>
            </a:endParaRPr>
          </a:p>
        </p:txBody>
      </p:sp>
      <p:sp>
        <p:nvSpPr>
          <p:cNvPr id="4" name="Oval 3"/>
          <p:cNvSpPr/>
          <p:nvPr/>
        </p:nvSpPr>
        <p:spPr bwMode="auto">
          <a:xfrm>
            <a:off x="3666309" y="3574869"/>
            <a:ext cx="457200" cy="391885"/>
          </a:xfrm>
          <a:prstGeom prst="ellipse">
            <a:avLst/>
          </a:prstGeom>
          <a:solidFill>
            <a:schemeClr val="bg1"/>
          </a:solid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bg1"/>
              </a:solidFill>
              <a:effectLst/>
              <a:latin typeface="VNI-Times" pitchFamily="2" charset="0"/>
            </a:endParaRPr>
          </a:p>
        </p:txBody>
      </p:sp>
      <p:sp>
        <p:nvSpPr>
          <p:cNvPr id="2" name="Oval 1"/>
          <p:cNvSpPr/>
          <p:nvPr/>
        </p:nvSpPr>
        <p:spPr bwMode="auto">
          <a:xfrm>
            <a:off x="0" y="3004458"/>
            <a:ext cx="457200" cy="391885"/>
          </a:xfrm>
          <a:prstGeom prst="ellipse">
            <a:avLst/>
          </a:prstGeom>
          <a:solidFill>
            <a:schemeClr val="bg1"/>
          </a:solid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bg1"/>
              </a:solidFill>
              <a:effectLst/>
              <a:latin typeface="VNI-Times" pitchFamily="2" charset="0"/>
            </a:endParaRPr>
          </a:p>
        </p:txBody>
      </p:sp>
      <p:sp>
        <p:nvSpPr>
          <p:cNvPr id="4098" name="TextBox 9"/>
          <p:cNvSpPr txBox="1">
            <a:spLocks noChangeArrowheads="1"/>
          </p:cNvSpPr>
          <p:nvPr/>
        </p:nvSpPr>
        <p:spPr bwMode="auto">
          <a:xfrm>
            <a:off x="143691" y="95794"/>
            <a:ext cx="12048309" cy="652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900" b="1" dirty="0">
                <a:latin typeface="Times New Roman" panose="02020603050405020304" pitchFamily="18" charset="0"/>
                <a:cs typeface="Times New Roman" panose="02020603050405020304" pitchFamily="18" charset="0"/>
              </a:rPr>
              <a:t>A- </a:t>
            </a:r>
            <a:r>
              <a:rPr lang="en-US" altLang="en-US" sz="1900" b="1" dirty="0" err="1">
                <a:latin typeface="Times New Roman" panose="02020603050405020304" pitchFamily="18" charset="0"/>
                <a:cs typeface="Times New Roman" panose="02020603050405020304" pitchFamily="18" charset="0"/>
              </a:rPr>
              <a:t>Đọc</a:t>
            </a:r>
            <a:r>
              <a:rPr lang="en-US" altLang="en-US" sz="1900" b="1" dirty="0">
                <a:latin typeface="Times New Roman" panose="02020603050405020304" pitchFamily="18" charset="0"/>
                <a:cs typeface="Times New Roman" panose="02020603050405020304" pitchFamily="18" charset="0"/>
              </a:rPr>
              <a:t> </a:t>
            </a:r>
            <a:r>
              <a:rPr lang="en-US" altLang="en-US" sz="1900" b="1" dirty="0" err="1">
                <a:latin typeface="Times New Roman" panose="02020603050405020304" pitchFamily="18" charset="0"/>
                <a:cs typeface="Times New Roman" panose="02020603050405020304" pitchFamily="18" charset="0"/>
              </a:rPr>
              <a:t>thầm</a:t>
            </a:r>
            <a:r>
              <a:rPr lang="en-US" altLang="en-US" sz="1900" b="1" dirty="0">
                <a:latin typeface="Times New Roman" panose="02020603050405020304" pitchFamily="18" charset="0"/>
                <a:cs typeface="Times New Roman" panose="02020603050405020304" pitchFamily="18" charset="0"/>
              </a:rPr>
              <a:t>:</a:t>
            </a:r>
            <a:endParaRPr lang="vi-VN" altLang="en-US" sz="1900" b="1" dirty="0">
              <a:latin typeface="Times New Roman" panose="02020603050405020304" pitchFamily="18" charset="0"/>
              <a:cs typeface="Times New Roman" panose="02020603050405020304" pitchFamily="18" charset="0"/>
            </a:endParaRPr>
          </a:p>
          <a:p>
            <a:pPr algn="ctr" eaLnBrk="1" hangingPunct="1">
              <a:spcBef>
                <a:spcPct val="0"/>
              </a:spcBef>
              <a:buFontTx/>
              <a:buNone/>
            </a:pPr>
            <a:r>
              <a:rPr lang="en-US" altLang="en-US" sz="1900" dirty="0">
                <a:latin typeface="Times New Roman" panose="02020603050405020304" pitchFamily="18" charset="0"/>
                <a:cs typeface="Times New Roman" panose="02020603050405020304" pitchFamily="18" charset="0"/>
              </a:rPr>
              <a:t> ĐƯỜNG VÀO BẢN</a:t>
            </a:r>
            <a:endParaRPr lang="vi-VN" altLang="en-US" sz="1900" dirty="0">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Đường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vào</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bản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tôi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phải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vượt</a:t>
            </a:r>
            <a:r>
              <a:rPr lang="en-US" altLang="en-US" sz="1900" dirty="0">
                <a:latin typeface="Times New Roman" panose="02020603050405020304" pitchFamily="18" charset="0"/>
                <a:cs typeface="Times New Roman" panose="02020603050405020304" pitchFamily="18" charset="0"/>
              </a:rPr>
              <a:t> qua con </a:t>
            </a:r>
            <a:r>
              <a:rPr lang="en-US" altLang="en-US" sz="1900" dirty="0" err="1">
                <a:latin typeface="Times New Roman" panose="02020603050405020304" pitchFamily="18" charset="0"/>
                <a:cs typeface="Times New Roman" panose="02020603050405020304" pitchFamily="18" charset="0"/>
              </a:rPr>
              <a:t>suối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nước</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bốn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mùa</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trong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veo</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Nước</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trườn</a:t>
            </a:r>
            <a:r>
              <a:rPr lang="en-US" altLang="en-US" sz="1900" dirty="0">
                <a:latin typeface="Times New Roman" panose="02020603050405020304" pitchFamily="18" charset="0"/>
                <a:cs typeface="Times New Roman" panose="02020603050405020304" pitchFamily="18" charset="0"/>
              </a:rPr>
              <a:t> qua </a:t>
            </a:r>
            <a:r>
              <a:rPr lang="en-US" altLang="en-US" sz="1900" dirty="0" err="1">
                <a:latin typeface="Times New Roman" panose="02020603050405020304" pitchFamily="18" charset="0"/>
                <a:cs typeface="Times New Roman" panose="02020603050405020304" pitchFamily="18" charset="0"/>
              </a:rPr>
              <a:t>kẽ</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đá</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lách</a:t>
            </a:r>
            <a:r>
              <a:rPr lang="en-US" altLang="en-US" sz="1900" dirty="0">
                <a:latin typeface="Times New Roman" panose="02020603050405020304" pitchFamily="18" charset="0"/>
                <a:cs typeface="Times New Roman" panose="02020603050405020304" pitchFamily="18" charset="0"/>
              </a:rPr>
              <a:t> qua </a:t>
            </a:r>
            <a:r>
              <a:rPr lang="en-US" altLang="en-US" sz="1900" dirty="0" err="1">
                <a:latin typeface="Times New Roman" panose="02020603050405020304" pitchFamily="18" charset="0"/>
                <a:cs typeface="Times New Roman" panose="02020603050405020304" pitchFamily="18" charset="0"/>
              </a:rPr>
              <a:t>những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mỏm</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đá</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ngầm</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tung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bọt</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trắng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xóa</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như</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trải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thảm</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hoa</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đón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mời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khách</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gần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xa</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về</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thăm</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bản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Bên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đường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là</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sườn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núi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thoai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thoải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Núi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cứ</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vươn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mình</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lên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cao</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cao</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mãi</a:t>
            </a:r>
            <a:r>
              <a:rPr lang="en-US" altLang="en-US" sz="1900" dirty="0">
                <a:latin typeface="Times New Roman" panose="02020603050405020304" pitchFamily="18" charset="0"/>
                <a:cs typeface="Times New Roman" panose="02020603050405020304" pitchFamily="18" charset="0"/>
              </a:rPr>
              <a:t>. Con </a:t>
            </a:r>
            <a:r>
              <a:rPr lang="en-US" altLang="en-US" sz="1900" dirty="0" err="1">
                <a:latin typeface="Times New Roman" panose="02020603050405020304" pitchFamily="18" charset="0"/>
                <a:cs typeface="Times New Roman" panose="02020603050405020304" pitchFamily="18" charset="0"/>
              </a:rPr>
              <a:t>đường</a:t>
            </a:r>
            <a:r>
              <a:rPr lang="en-US" altLang="en-US" sz="1900" dirty="0">
                <a:latin typeface="Times New Roman" panose="02020603050405020304" pitchFamily="18" charset="0"/>
                <a:cs typeface="Times New Roman" panose="02020603050405020304" pitchFamily="18" charset="0"/>
              </a:rPr>
              <a:t> men </a:t>
            </a:r>
            <a:r>
              <a:rPr lang="en-US" altLang="en-US" sz="1900" dirty="0" err="1">
                <a:latin typeface="Times New Roman" panose="02020603050405020304" pitchFamily="18" charset="0"/>
                <a:cs typeface="Times New Roman" panose="02020603050405020304" pitchFamily="18" charset="0"/>
              </a:rPr>
              <a:t>theo</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một</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bãi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vầu</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cây</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mọc</a:t>
            </a:r>
            <a:r>
              <a:rPr lang="en-US" altLang="en-US" sz="1900" dirty="0">
                <a:latin typeface="Times New Roman" panose="02020603050405020304" pitchFamily="18" charset="0"/>
                <a:cs typeface="Times New Roman" panose="02020603050405020304" pitchFamily="18" charset="0"/>
              </a:rPr>
              <a:t> san </a:t>
            </a:r>
            <a:r>
              <a:rPr lang="en-US" altLang="en-US" sz="1900" dirty="0" err="1">
                <a:latin typeface="Times New Roman" panose="02020603050405020304" pitchFamily="18" charset="0"/>
                <a:cs typeface="Times New Roman" panose="02020603050405020304" pitchFamily="18" charset="0"/>
              </a:rPr>
              <a:t>sát</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thăng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tắp</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dày</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như</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ống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đũa</a:t>
            </a:r>
            <a:r>
              <a:rPr lang="en-US" altLang="en-US" sz="1900" dirty="0">
                <a:latin typeface="Times New Roman" panose="02020603050405020304" pitchFamily="18" charset="0"/>
                <a:cs typeface="Times New Roman" panose="02020603050405020304" pitchFamily="18" charset="0"/>
              </a:rPr>
              <a:t>. Con </a:t>
            </a:r>
            <a:r>
              <a:rPr lang="en-US" altLang="en-US" sz="1900" dirty="0" err="1">
                <a:latin typeface="Times New Roman" panose="02020603050405020304" pitchFamily="18" charset="0"/>
                <a:cs typeface="Times New Roman" panose="02020603050405020304" pitchFamily="18" charset="0"/>
              </a:rPr>
              <a:t>đường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đã</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nhiều</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lần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đưa</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tiễn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người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bản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tôi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công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tác</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và</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cũng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từng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đón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mừng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cô</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giáo</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về</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bản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dạy</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chữ</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Dù</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ai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đâu</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về</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đâu</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khi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bàn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chân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đã</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bén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hòn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đá</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hòn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đất</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trên</a:t>
            </a:r>
            <a:r>
              <a:rPr lang="en-US" altLang="en-US" sz="1900" dirty="0">
                <a:latin typeface="Times New Roman" panose="02020603050405020304" pitchFamily="18" charset="0"/>
                <a:cs typeface="Times New Roman" panose="02020603050405020304" pitchFamily="18" charset="0"/>
              </a:rPr>
              <a:t> con </a:t>
            </a:r>
            <a:r>
              <a:rPr lang="en-US" altLang="en-US" sz="1900" dirty="0" err="1">
                <a:latin typeface="Times New Roman" panose="02020603050405020304" pitchFamily="18" charset="0"/>
                <a:cs typeface="Times New Roman" panose="02020603050405020304" pitchFamily="18" charset="0"/>
              </a:rPr>
              <a:t>đường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thân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thuộc</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ấy</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thì</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chắc</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chắn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sẽ</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hẹn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ngày</a:t>
            </a:r>
            <a:r>
              <a:rPr lang="en-US" altLang="en-US" sz="1900" dirty="0">
                <a:latin typeface="Times New Roman" panose="02020603050405020304" pitchFamily="18" charset="0"/>
                <a:cs typeface="Times New Roman" panose="02020603050405020304" pitchFamily="18" charset="0"/>
              </a:rPr>
              <a:t> quay </a:t>
            </a:r>
            <a:r>
              <a:rPr lang="en-US" altLang="en-US" sz="1900" dirty="0" err="1">
                <a:latin typeface="Times New Roman" panose="02020603050405020304" pitchFamily="18" charset="0"/>
                <a:cs typeface="Times New Roman" panose="02020603050405020304" pitchFamily="18" charset="0"/>
              </a:rPr>
              <a:t>lại</a:t>
            </a:r>
            <a:endParaRPr lang="vi-VN" altLang="en-US" sz="1900" dirty="0">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1900" dirty="0" err="1">
                <a:latin typeface="Times New Roman" panose="02020603050405020304" pitchFamily="18" charset="0"/>
                <a:cs typeface="Times New Roman" panose="02020603050405020304" pitchFamily="18" charset="0"/>
              </a:rPr>
              <a:t>Vầu</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Cây</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cùng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họ</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với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tre</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thân</a:t>
            </a:r>
            <a:r>
              <a:rPr lang="en-US" altLang="en-US" sz="1900" dirty="0">
                <a:latin typeface="Times New Roman" panose="02020603050405020304" pitchFamily="18" charset="0"/>
                <a:cs typeface="Times New Roman" panose="02020603050405020304" pitchFamily="18" charset="0"/>
              </a:rPr>
              <a:t> to </a:t>
            </a:r>
            <a:r>
              <a:rPr lang="en-US" altLang="en-US" sz="1900" dirty="0" err="1">
                <a:latin typeface="Times New Roman" panose="02020603050405020304" pitchFamily="18" charset="0"/>
                <a:cs typeface="Times New Roman" panose="02020603050405020304" pitchFamily="18" charset="0"/>
              </a:rPr>
              <a:t>nhưng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mỏng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hơn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tre</a:t>
            </a:r>
            <a:r>
              <a:rPr lang="en-US" altLang="en-US" sz="1900" dirty="0">
                <a:latin typeface="Times New Roman" panose="02020603050405020304" pitchFamily="18" charset="0"/>
                <a:cs typeface="Times New Roman" panose="02020603050405020304" pitchFamily="18" charset="0"/>
              </a:rPr>
              <a:t>.</a:t>
            </a:r>
            <a:endParaRPr lang="vi-VN" altLang="en-US" sz="1900" dirty="0">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1900" b="1" dirty="0">
                <a:latin typeface="Times New Roman" panose="02020603050405020304" pitchFamily="18" charset="0"/>
                <a:cs typeface="Times New Roman" panose="02020603050405020304" pitchFamily="18" charset="0"/>
              </a:rPr>
              <a:t>B. </a:t>
            </a:r>
            <a:r>
              <a:rPr lang="en-US" altLang="en-US" sz="1900" b="1" dirty="0" err="1">
                <a:latin typeface="Times New Roman" panose="02020603050405020304" pitchFamily="18" charset="0"/>
                <a:cs typeface="Times New Roman" panose="02020603050405020304" pitchFamily="18" charset="0"/>
              </a:rPr>
              <a:t>Dựa</a:t>
            </a:r>
            <a:r>
              <a:rPr lang="en-US" altLang="en-US" sz="1900" b="1" dirty="0">
                <a:latin typeface="Times New Roman" panose="02020603050405020304" pitchFamily="18" charset="0"/>
                <a:cs typeface="Times New Roman" panose="02020603050405020304" pitchFamily="18" charset="0"/>
              </a:rPr>
              <a:t> </a:t>
            </a:r>
            <a:r>
              <a:rPr lang="en-US" altLang="en-US" sz="1900" b="1" dirty="0" err="1">
                <a:latin typeface="Times New Roman" panose="02020603050405020304" pitchFamily="18" charset="0"/>
                <a:cs typeface="Times New Roman" panose="02020603050405020304" pitchFamily="18" charset="0"/>
              </a:rPr>
              <a:t>theo</a:t>
            </a:r>
            <a:r>
              <a:rPr lang="en-US" altLang="en-US" sz="1900" b="1" dirty="0">
                <a:latin typeface="Times New Roman" panose="02020603050405020304" pitchFamily="18" charset="0"/>
                <a:cs typeface="Times New Roman" panose="02020603050405020304" pitchFamily="18" charset="0"/>
              </a:rPr>
              <a:t> </a:t>
            </a:r>
            <a:r>
              <a:rPr lang="en-US" altLang="en-US" sz="1900" b="1" dirty="0" err="1">
                <a:latin typeface="Times New Roman" panose="02020603050405020304" pitchFamily="18" charset="0"/>
                <a:cs typeface="Times New Roman" panose="02020603050405020304" pitchFamily="18" charset="0"/>
              </a:rPr>
              <a:t>nội</a:t>
            </a:r>
            <a:r>
              <a:rPr lang="en-US" altLang="en-US" sz="1900" b="1" dirty="0">
                <a:latin typeface="Times New Roman" panose="02020603050405020304" pitchFamily="18" charset="0"/>
                <a:cs typeface="Times New Roman" panose="02020603050405020304" pitchFamily="18" charset="0"/>
              </a:rPr>
              <a:t> dung </a:t>
            </a:r>
            <a:r>
              <a:rPr lang="en-US" altLang="en-US" sz="1900" b="1" dirty="0" err="1">
                <a:latin typeface="Times New Roman" panose="02020603050405020304" pitchFamily="18" charset="0"/>
                <a:cs typeface="Times New Roman" panose="02020603050405020304" pitchFamily="18" charset="0"/>
              </a:rPr>
              <a:t>bài</a:t>
            </a:r>
            <a:r>
              <a:rPr lang="en-US" altLang="en-US" sz="1900" b="1" dirty="0">
                <a:latin typeface="Times New Roman" panose="02020603050405020304" pitchFamily="18" charset="0"/>
                <a:cs typeface="Times New Roman" panose="02020603050405020304" pitchFamily="18" charset="0"/>
              </a:rPr>
              <a:t> </a:t>
            </a:r>
            <a:r>
              <a:rPr lang="en-US" altLang="en-US" sz="1900" b="1" dirty="0" err="1">
                <a:latin typeface="Times New Roman" panose="02020603050405020304" pitchFamily="18" charset="0"/>
                <a:cs typeface="Times New Roman" panose="02020603050405020304" pitchFamily="18" charset="0"/>
              </a:rPr>
              <a:t>đọc</a:t>
            </a:r>
            <a:r>
              <a:rPr lang="en-US" altLang="en-US" sz="1900" b="1" dirty="0">
                <a:latin typeface="Times New Roman" panose="02020603050405020304" pitchFamily="18" charset="0"/>
                <a:cs typeface="Times New Roman" panose="02020603050405020304" pitchFamily="18" charset="0"/>
              </a:rPr>
              <a:t>, </a:t>
            </a:r>
            <a:r>
              <a:rPr lang="en-US" altLang="en-US" sz="1900" b="1" dirty="0" err="1">
                <a:latin typeface="Times New Roman" panose="02020603050405020304" pitchFamily="18" charset="0"/>
                <a:cs typeface="Times New Roman" panose="02020603050405020304" pitchFamily="18" charset="0"/>
              </a:rPr>
              <a:t>chọn</a:t>
            </a:r>
            <a:r>
              <a:rPr lang="en-US" altLang="en-US" sz="1900" b="1" dirty="0">
                <a:latin typeface="Times New Roman" panose="02020603050405020304" pitchFamily="18" charset="0"/>
                <a:cs typeface="Times New Roman" panose="02020603050405020304" pitchFamily="18" charset="0"/>
              </a:rPr>
              <a:t> ý </a:t>
            </a:r>
            <a:r>
              <a:rPr lang="en-US" altLang="en-US" sz="1900" b="1" dirty="0" err="1">
                <a:latin typeface="Times New Roman" panose="02020603050405020304" pitchFamily="18" charset="0"/>
                <a:cs typeface="Times New Roman" panose="02020603050405020304" pitchFamily="18" charset="0"/>
              </a:rPr>
              <a:t>đúng</a:t>
            </a:r>
            <a:r>
              <a:rPr lang="en-US" altLang="en-US" sz="1900" b="1" dirty="0">
                <a:latin typeface="Times New Roman" panose="02020603050405020304" pitchFamily="18" charset="0"/>
                <a:cs typeface="Times New Roman" panose="02020603050405020304" pitchFamily="18" charset="0"/>
              </a:rPr>
              <a:t> </a:t>
            </a:r>
            <a:r>
              <a:rPr lang="en-US" altLang="en-US" sz="1900" b="1" dirty="0" err="1">
                <a:latin typeface="Times New Roman" panose="02020603050405020304" pitchFamily="18" charset="0"/>
                <a:cs typeface="Times New Roman" panose="02020603050405020304" pitchFamily="18" charset="0"/>
              </a:rPr>
              <a:t>trong</a:t>
            </a:r>
            <a:r>
              <a:rPr lang="en-US" altLang="en-US" sz="1900" b="1" dirty="0">
                <a:latin typeface="Times New Roman" panose="02020603050405020304" pitchFamily="18" charset="0"/>
                <a:cs typeface="Times New Roman" panose="02020603050405020304" pitchFamily="18" charset="0"/>
              </a:rPr>
              <a:t> </a:t>
            </a:r>
            <a:r>
              <a:rPr lang="en-US" altLang="en-US" sz="1900" b="1" dirty="0" err="1">
                <a:latin typeface="Times New Roman" panose="02020603050405020304" pitchFamily="18" charset="0"/>
                <a:cs typeface="Times New Roman" panose="02020603050405020304" pitchFamily="18" charset="0"/>
              </a:rPr>
              <a:t>trong</a:t>
            </a:r>
            <a:r>
              <a:rPr lang="en-US" altLang="en-US" sz="1900" b="1" dirty="0">
                <a:latin typeface="Times New Roman" panose="02020603050405020304" pitchFamily="18" charset="0"/>
                <a:cs typeface="Times New Roman" panose="02020603050405020304" pitchFamily="18" charset="0"/>
              </a:rPr>
              <a:t> </a:t>
            </a:r>
            <a:r>
              <a:rPr lang="en-US" altLang="en-US" sz="1900" b="1" dirty="0" err="1">
                <a:latin typeface="Times New Roman" panose="02020603050405020304" pitchFamily="18" charset="0"/>
                <a:cs typeface="Times New Roman" panose="02020603050405020304" pitchFamily="18" charset="0"/>
              </a:rPr>
              <a:t>các</a:t>
            </a:r>
            <a:r>
              <a:rPr lang="en-US" altLang="en-US" sz="1900" b="1" dirty="0">
                <a:latin typeface="Times New Roman" panose="02020603050405020304" pitchFamily="18" charset="0"/>
                <a:cs typeface="Times New Roman" panose="02020603050405020304" pitchFamily="18" charset="0"/>
              </a:rPr>
              <a:t> </a:t>
            </a:r>
            <a:r>
              <a:rPr lang="en-US" altLang="en-US" sz="1900" b="1" dirty="0" err="1">
                <a:latin typeface="Times New Roman" panose="02020603050405020304" pitchFamily="18" charset="0"/>
                <a:cs typeface="Times New Roman" panose="02020603050405020304" pitchFamily="18" charset="0"/>
              </a:rPr>
              <a:t>câu</a:t>
            </a:r>
            <a:r>
              <a:rPr lang="en-US" altLang="en-US" sz="1900" b="1" dirty="0">
                <a:latin typeface="Times New Roman" panose="02020603050405020304" pitchFamily="18" charset="0"/>
                <a:cs typeface="Times New Roman" panose="02020603050405020304" pitchFamily="18" charset="0"/>
              </a:rPr>
              <a:t> </a:t>
            </a:r>
            <a:r>
              <a:rPr lang="en-US" altLang="en-US" sz="1900" b="1" dirty="0" err="1">
                <a:latin typeface="Times New Roman" panose="02020603050405020304" pitchFamily="18" charset="0"/>
                <a:cs typeface="Times New Roman" panose="02020603050405020304" pitchFamily="18" charset="0"/>
              </a:rPr>
              <a:t>trả</a:t>
            </a:r>
            <a:r>
              <a:rPr lang="en-US" altLang="en-US" sz="1900" b="1" dirty="0">
                <a:latin typeface="Times New Roman" panose="02020603050405020304" pitchFamily="18" charset="0"/>
                <a:cs typeface="Times New Roman" panose="02020603050405020304" pitchFamily="18" charset="0"/>
              </a:rPr>
              <a:t> </a:t>
            </a:r>
            <a:r>
              <a:rPr lang="en-US" altLang="en-US" sz="1900" b="1" dirty="0" err="1">
                <a:latin typeface="Times New Roman" panose="02020603050405020304" pitchFamily="18" charset="0"/>
                <a:cs typeface="Times New Roman" panose="02020603050405020304" pitchFamily="18" charset="0"/>
              </a:rPr>
              <a:t>lời</a:t>
            </a:r>
            <a:r>
              <a:rPr lang="en-US" altLang="en-US" sz="1900" b="1" dirty="0">
                <a:latin typeface="Times New Roman" panose="02020603050405020304" pitchFamily="18" charset="0"/>
                <a:cs typeface="Times New Roman" panose="02020603050405020304" pitchFamily="18" charset="0"/>
              </a:rPr>
              <a:t> </a:t>
            </a:r>
            <a:r>
              <a:rPr lang="en-US" altLang="en-US" sz="1900" b="1" dirty="0" err="1">
                <a:latin typeface="Times New Roman" panose="02020603050405020304" pitchFamily="18" charset="0"/>
                <a:cs typeface="Times New Roman" panose="02020603050405020304" pitchFamily="18" charset="0"/>
              </a:rPr>
              <a:t>dưới</a:t>
            </a:r>
            <a:r>
              <a:rPr lang="en-US" altLang="en-US" sz="1900" b="1" dirty="0">
                <a:latin typeface="Times New Roman" panose="02020603050405020304" pitchFamily="18" charset="0"/>
                <a:cs typeface="Times New Roman" panose="02020603050405020304" pitchFamily="18" charset="0"/>
              </a:rPr>
              <a:t> </a:t>
            </a:r>
            <a:r>
              <a:rPr lang="en-US" altLang="en-US" sz="1900" b="1" dirty="0" err="1">
                <a:latin typeface="Times New Roman" panose="02020603050405020304" pitchFamily="18" charset="0"/>
                <a:cs typeface="Times New Roman" panose="02020603050405020304" pitchFamily="18" charset="0"/>
              </a:rPr>
              <a:t>đây</a:t>
            </a:r>
            <a:r>
              <a:rPr lang="en-US" altLang="en-US" sz="1900" b="1" dirty="0">
                <a:latin typeface="Times New Roman" panose="02020603050405020304" pitchFamily="18" charset="0"/>
                <a:cs typeface="Times New Roman" panose="02020603050405020304" pitchFamily="18" charset="0"/>
              </a:rPr>
              <a:t>:</a:t>
            </a:r>
            <a:endParaRPr lang="vi-VN" altLang="en-US" sz="1900" b="1" dirty="0">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1900" dirty="0">
                <a:latin typeface="Times New Roman" panose="02020603050405020304" pitchFamily="18" charset="0"/>
                <a:cs typeface="Times New Roman" panose="02020603050405020304" pitchFamily="18" charset="0"/>
              </a:rPr>
              <a:t>1. </a:t>
            </a:r>
            <a:r>
              <a:rPr lang="en-US" altLang="en-US" sz="1900" dirty="0" err="1">
                <a:latin typeface="Times New Roman" panose="02020603050405020304" pitchFamily="18" charset="0"/>
                <a:cs typeface="Times New Roman" panose="02020603050405020304" pitchFamily="18" charset="0"/>
              </a:rPr>
              <a:t>Đoạn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văn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trên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tả</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cảnh</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vùng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nào</a:t>
            </a:r>
            <a:r>
              <a:rPr lang="en-US" altLang="en-US" sz="1900" dirty="0">
                <a:latin typeface="Times New Roman" panose="02020603050405020304" pitchFamily="18" charset="0"/>
                <a:cs typeface="Times New Roman" panose="02020603050405020304" pitchFamily="18" charset="0"/>
              </a:rPr>
              <a:t>?</a:t>
            </a:r>
            <a:endParaRPr lang="vi-VN" altLang="en-US" sz="1900" dirty="0">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1900" dirty="0">
                <a:latin typeface="Times New Roman" panose="02020603050405020304" pitchFamily="18" charset="0"/>
                <a:cs typeface="Times New Roman" panose="02020603050405020304" pitchFamily="18" charset="0"/>
              </a:rPr>
              <a:t>a) </a:t>
            </a:r>
            <a:r>
              <a:rPr lang="en-US" altLang="en-US" sz="1900" dirty="0" err="1">
                <a:latin typeface="Times New Roman" panose="02020603050405020304" pitchFamily="18" charset="0"/>
                <a:cs typeface="Times New Roman" panose="02020603050405020304" pitchFamily="18" charset="0"/>
              </a:rPr>
              <a:t>Vùng</a:t>
            </a:r>
            <a:r>
              <a:rPr lang="en-US" altLang="en-US" sz="1900" dirty="0">
                <a:latin typeface="Times New Roman" panose="02020603050405020304" pitchFamily="18" charset="0"/>
                <a:cs typeface="Times New Roman" panose="02020603050405020304" pitchFamily="18" charset="0"/>
              </a:rPr>
              <a:t> </a:t>
            </a:r>
            <a:r>
              <a:rPr lang="en-US" altLang="en-US" sz="1900" dirty="0" err="1" smtClean="0">
                <a:latin typeface="Times New Roman" panose="02020603050405020304" pitchFamily="18" charset="0"/>
                <a:cs typeface="Times New Roman" panose="02020603050405020304" pitchFamily="18" charset="0"/>
              </a:rPr>
              <a:t>núi</a:t>
            </a:r>
            <a:r>
              <a:rPr lang="en-US" altLang="en-US" sz="1900" dirty="0" smtClean="0">
                <a:latin typeface="Times New Roman" panose="02020603050405020304" pitchFamily="18" charset="0"/>
                <a:cs typeface="Times New Roman" panose="02020603050405020304" pitchFamily="18" charset="0"/>
              </a:rPr>
              <a:t>			  </a:t>
            </a:r>
            <a:r>
              <a:rPr lang="en-US" altLang="en-US" sz="1900" dirty="0">
                <a:latin typeface="Times New Roman" panose="02020603050405020304" pitchFamily="18" charset="0"/>
                <a:cs typeface="Times New Roman" panose="02020603050405020304" pitchFamily="18" charset="0"/>
              </a:rPr>
              <a:t>b) </a:t>
            </a:r>
            <a:r>
              <a:rPr lang="en-US" altLang="en-US" sz="1900" dirty="0" err="1">
                <a:latin typeface="Times New Roman" panose="02020603050405020304" pitchFamily="18" charset="0"/>
                <a:cs typeface="Times New Roman" panose="02020603050405020304" pitchFamily="18" charset="0"/>
              </a:rPr>
              <a:t>Vùng</a:t>
            </a:r>
            <a:r>
              <a:rPr lang="en-US" altLang="en-US" sz="1900" dirty="0">
                <a:latin typeface="Times New Roman" panose="02020603050405020304" pitchFamily="18" charset="0"/>
                <a:cs typeface="Times New Roman" panose="02020603050405020304" pitchFamily="18" charset="0"/>
              </a:rPr>
              <a:t> </a:t>
            </a:r>
            <a:r>
              <a:rPr lang="en-US" altLang="en-US" sz="1900" dirty="0" err="1" smtClean="0">
                <a:latin typeface="Times New Roman" panose="02020603050405020304" pitchFamily="18" charset="0"/>
                <a:cs typeface="Times New Roman" panose="02020603050405020304" pitchFamily="18" charset="0"/>
              </a:rPr>
              <a:t>biển</a:t>
            </a:r>
            <a:r>
              <a:rPr lang="en-US" altLang="en-US" sz="1900" dirty="0" smtClean="0">
                <a:latin typeface="Times New Roman" panose="02020603050405020304" pitchFamily="18" charset="0"/>
                <a:cs typeface="Times New Roman" panose="02020603050405020304" pitchFamily="18" charset="0"/>
              </a:rPr>
              <a:t>				c</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Vùng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đổng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bằng</a:t>
            </a:r>
            <a:endParaRPr lang="vi-VN" altLang="en-US" sz="1900" dirty="0">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1900" dirty="0">
                <a:latin typeface="Times New Roman" panose="02020603050405020304" pitchFamily="18" charset="0"/>
                <a:cs typeface="Times New Roman" panose="02020603050405020304" pitchFamily="18" charset="0"/>
              </a:rPr>
              <a:t>2. </a:t>
            </a:r>
            <a:r>
              <a:rPr lang="en-US" altLang="en-US" sz="1900" dirty="0" err="1">
                <a:latin typeface="Times New Roman" panose="02020603050405020304" pitchFamily="18" charset="0"/>
                <a:cs typeface="Times New Roman" panose="02020603050405020304" pitchFamily="18" charset="0"/>
              </a:rPr>
              <a:t>Mục</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đích</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chính</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của</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đoạn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văn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trên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là</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tả</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cái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gì</a:t>
            </a:r>
            <a:r>
              <a:rPr lang="en-US" altLang="en-US" sz="1900" dirty="0">
                <a:latin typeface="Times New Roman" panose="02020603050405020304" pitchFamily="18" charset="0"/>
                <a:cs typeface="Times New Roman" panose="02020603050405020304" pitchFamily="18" charset="0"/>
              </a:rPr>
              <a:t>?</a:t>
            </a:r>
            <a:endParaRPr lang="vi-VN" altLang="en-US" sz="1900" dirty="0">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1900" dirty="0">
                <a:latin typeface="Times New Roman" panose="02020603050405020304" pitchFamily="18" charset="0"/>
                <a:cs typeface="Times New Roman" panose="02020603050405020304" pitchFamily="18" charset="0"/>
              </a:rPr>
              <a:t>a) </a:t>
            </a:r>
            <a:r>
              <a:rPr lang="en-US" altLang="en-US" sz="1900" dirty="0" err="1">
                <a:latin typeface="Times New Roman" panose="02020603050405020304" pitchFamily="18" charset="0"/>
                <a:cs typeface="Times New Roman" panose="02020603050405020304" pitchFamily="18" charset="0"/>
              </a:rPr>
              <a:t>Tả</a:t>
            </a:r>
            <a:r>
              <a:rPr lang="en-US" altLang="en-US" sz="1900" dirty="0">
                <a:latin typeface="Times New Roman" panose="02020603050405020304" pitchFamily="18" charset="0"/>
                <a:cs typeface="Times New Roman" panose="02020603050405020304" pitchFamily="18" charset="0"/>
              </a:rPr>
              <a:t> con </a:t>
            </a:r>
            <a:r>
              <a:rPr lang="en-US" altLang="en-US" sz="1900" dirty="0" err="1">
                <a:latin typeface="Times New Roman" panose="02020603050405020304" pitchFamily="18" charset="0"/>
                <a:cs typeface="Times New Roman" panose="02020603050405020304" pitchFamily="18" charset="0"/>
              </a:rPr>
              <a:t>suối</a:t>
            </a:r>
            <a:r>
              <a:rPr lang="en-US" altLang="en-US" sz="1900" dirty="0">
                <a:latin typeface="Times New Roman" panose="02020603050405020304" pitchFamily="18" charset="0"/>
                <a:cs typeface="Times New Roman" panose="02020603050405020304" pitchFamily="18" charset="0"/>
              </a:rPr>
              <a:t>. </a:t>
            </a:r>
            <a:r>
              <a:rPr lang="en-US" altLang="en-US" sz="1900" dirty="0" smtClean="0">
                <a:latin typeface="Times New Roman" panose="02020603050405020304" pitchFamily="18" charset="0"/>
                <a:cs typeface="Times New Roman" panose="02020603050405020304" pitchFamily="18" charset="0"/>
              </a:rPr>
              <a:t>			b</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Tả</a:t>
            </a:r>
            <a:r>
              <a:rPr lang="en-US" altLang="en-US" sz="1900" dirty="0">
                <a:latin typeface="Times New Roman" panose="02020603050405020304" pitchFamily="18" charset="0"/>
                <a:cs typeface="Times New Roman" panose="02020603050405020304" pitchFamily="18" charset="0"/>
              </a:rPr>
              <a:t> con </a:t>
            </a:r>
            <a:r>
              <a:rPr lang="en-US" altLang="en-US" sz="1900" dirty="0" err="1">
                <a:latin typeface="Times New Roman" panose="02020603050405020304" pitchFamily="18" charset="0"/>
                <a:cs typeface="Times New Roman" panose="02020603050405020304" pitchFamily="18" charset="0"/>
              </a:rPr>
              <a:t>đường</a:t>
            </a:r>
            <a:r>
              <a:rPr lang="en-US" altLang="en-US" sz="1900" dirty="0">
                <a:latin typeface="Times New Roman" panose="02020603050405020304" pitchFamily="18" charset="0"/>
                <a:cs typeface="Times New Roman" panose="02020603050405020304" pitchFamily="18" charset="0"/>
              </a:rPr>
              <a:t> </a:t>
            </a:r>
            <a:r>
              <a:rPr lang="en-US" altLang="en-US" sz="1900" dirty="0" smtClean="0">
                <a:latin typeface="Times New Roman" panose="02020603050405020304" pitchFamily="18" charset="0"/>
                <a:cs typeface="Times New Roman" panose="02020603050405020304" pitchFamily="18" charset="0"/>
              </a:rPr>
              <a:t>				c</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Tả</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ngọn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núi</a:t>
            </a:r>
            <a:endParaRPr lang="vi-VN" altLang="en-US" sz="1900" dirty="0">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1900" dirty="0">
                <a:latin typeface="Times New Roman" panose="02020603050405020304" pitchFamily="18" charset="0"/>
                <a:cs typeface="Times New Roman" panose="02020603050405020304" pitchFamily="18" charset="0"/>
              </a:rPr>
              <a:t>3) </a:t>
            </a:r>
            <a:r>
              <a:rPr lang="en-US" altLang="en-US" sz="1900" dirty="0" err="1">
                <a:latin typeface="Times New Roman" panose="02020603050405020304" pitchFamily="18" charset="0"/>
                <a:cs typeface="Times New Roman" panose="02020603050405020304" pitchFamily="18" charset="0"/>
              </a:rPr>
              <a:t>Vật</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gì</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nằm</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ngang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đường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vào</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bản</a:t>
            </a:r>
            <a:endParaRPr lang="vi-VN" altLang="en-US" sz="1900" dirty="0">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1900" dirty="0">
                <a:latin typeface="Times New Roman" panose="02020603050405020304" pitchFamily="18" charset="0"/>
                <a:cs typeface="Times New Roman" panose="02020603050405020304" pitchFamily="18" charset="0"/>
              </a:rPr>
              <a:t>a) </a:t>
            </a:r>
            <a:r>
              <a:rPr lang="en-US" altLang="en-US" sz="1900" dirty="0" err="1">
                <a:latin typeface="Times New Roman" panose="02020603050405020304" pitchFamily="18" charset="0"/>
                <a:cs typeface="Times New Roman" panose="02020603050405020304" pitchFamily="18" charset="0"/>
              </a:rPr>
              <a:t>Một</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ngọn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núi</a:t>
            </a:r>
            <a:r>
              <a:rPr lang="en-US" altLang="en-US" sz="1900" dirty="0">
                <a:latin typeface="Times New Roman" panose="02020603050405020304" pitchFamily="18" charset="0"/>
                <a:cs typeface="Times New Roman" panose="02020603050405020304" pitchFamily="18" charset="0"/>
              </a:rPr>
              <a:t> </a:t>
            </a:r>
            <a:r>
              <a:rPr lang="en-US" altLang="en-US" sz="1900" dirty="0" smtClean="0">
                <a:latin typeface="Times New Roman" panose="02020603050405020304" pitchFamily="18" charset="0"/>
                <a:cs typeface="Times New Roman" panose="02020603050405020304" pitchFamily="18" charset="0"/>
              </a:rPr>
              <a:t>			 </a:t>
            </a:r>
            <a:r>
              <a:rPr lang="en-US" altLang="en-US" sz="1900" dirty="0">
                <a:latin typeface="Times New Roman" panose="02020603050405020304" pitchFamily="18" charset="0"/>
                <a:cs typeface="Times New Roman" panose="02020603050405020304" pitchFamily="18" charset="0"/>
              </a:rPr>
              <a:t>b) </a:t>
            </a:r>
            <a:r>
              <a:rPr lang="en-US" altLang="en-US" sz="1900" dirty="0" err="1">
                <a:latin typeface="Times New Roman" panose="02020603050405020304" pitchFamily="18" charset="0"/>
                <a:cs typeface="Times New Roman" panose="02020603050405020304" pitchFamily="18" charset="0"/>
              </a:rPr>
              <a:t>Một</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rừng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vầu</a:t>
            </a:r>
            <a:r>
              <a:rPr lang="en-US" altLang="en-US" sz="1900" dirty="0">
                <a:latin typeface="Times New Roman" panose="02020603050405020304" pitchFamily="18" charset="0"/>
                <a:cs typeface="Times New Roman" panose="02020603050405020304" pitchFamily="18" charset="0"/>
              </a:rPr>
              <a:t>  </a:t>
            </a:r>
            <a:r>
              <a:rPr lang="en-US" altLang="en-US" sz="1900" dirty="0" smtClean="0">
                <a:latin typeface="Times New Roman" panose="02020603050405020304" pitchFamily="18" charset="0"/>
                <a:cs typeface="Times New Roman" panose="02020603050405020304" pitchFamily="18" charset="0"/>
              </a:rPr>
              <a:t>				c</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Một</a:t>
            </a:r>
            <a:r>
              <a:rPr lang="en-US" altLang="en-US" sz="1900" dirty="0">
                <a:latin typeface="Times New Roman" panose="02020603050405020304" pitchFamily="18" charset="0"/>
                <a:cs typeface="Times New Roman" panose="02020603050405020304" pitchFamily="18" charset="0"/>
              </a:rPr>
              <a:t> con </a:t>
            </a:r>
            <a:r>
              <a:rPr lang="en-US" altLang="en-US" sz="1900" dirty="0" err="1">
                <a:latin typeface="Times New Roman" panose="02020603050405020304" pitchFamily="18" charset="0"/>
                <a:cs typeface="Times New Roman" panose="02020603050405020304" pitchFamily="18" charset="0"/>
              </a:rPr>
              <a:t>suối</a:t>
            </a:r>
            <a:endParaRPr lang="vi-VN" altLang="en-US" sz="1900" dirty="0">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1900" dirty="0">
                <a:latin typeface="Times New Roman" panose="02020603050405020304" pitchFamily="18" charset="0"/>
                <a:cs typeface="Times New Roman" panose="02020603050405020304" pitchFamily="18" charset="0"/>
              </a:rPr>
              <a:t>4) </a:t>
            </a:r>
            <a:r>
              <a:rPr lang="en-US" altLang="en-US" sz="1900" dirty="0" err="1">
                <a:latin typeface="Times New Roman" panose="02020603050405020304" pitchFamily="18" charset="0"/>
                <a:cs typeface="Times New Roman" panose="02020603050405020304" pitchFamily="18" charset="0"/>
              </a:rPr>
              <a:t>Đoạn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văn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trên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có</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mấy</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hình</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ảnh</a:t>
            </a:r>
            <a:r>
              <a:rPr lang="en-US" altLang="en-US" sz="1900" dirty="0">
                <a:latin typeface="Times New Roman" panose="02020603050405020304" pitchFamily="18" charset="0"/>
                <a:cs typeface="Times New Roman" panose="02020603050405020304" pitchFamily="18" charset="0"/>
              </a:rPr>
              <a:t> so </a:t>
            </a:r>
            <a:r>
              <a:rPr lang="en-US" altLang="en-US" sz="1900" dirty="0" err="1">
                <a:latin typeface="Times New Roman" panose="02020603050405020304" pitchFamily="18" charset="0"/>
                <a:cs typeface="Times New Roman" panose="02020603050405020304" pitchFamily="18" charset="0"/>
              </a:rPr>
              <a:t>sánh</a:t>
            </a:r>
            <a:r>
              <a:rPr lang="en-US" altLang="en-US" sz="1900" dirty="0">
                <a:latin typeface="Times New Roman" panose="02020603050405020304" pitchFamily="18" charset="0"/>
                <a:cs typeface="Times New Roman" panose="02020603050405020304" pitchFamily="18" charset="0"/>
              </a:rPr>
              <a:t>?</a:t>
            </a:r>
            <a:endParaRPr lang="vi-VN" altLang="en-US" sz="1900" dirty="0">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1900" dirty="0">
                <a:latin typeface="Times New Roman" panose="02020603050405020304" pitchFamily="18" charset="0"/>
                <a:cs typeface="Times New Roman" panose="02020603050405020304" pitchFamily="18" charset="0"/>
              </a:rPr>
              <a:t>a) </a:t>
            </a:r>
            <a:r>
              <a:rPr lang="en-US" altLang="en-US" sz="1900" dirty="0" err="1">
                <a:latin typeface="Times New Roman" panose="02020603050405020304" pitchFamily="18" charset="0"/>
                <a:cs typeface="Times New Roman" panose="02020603050405020304" pitchFamily="18" charset="0"/>
              </a:rPr>
              <a:t>Một</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hình</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ảnh</a:t>
            </a:r>
            <a:r>
              <a:rPr lang="en-US" altLang="en-US" sz="1900" dirty="0">
                <a:latin typeface="Times New Roman" panose="02020603050405020304" pitchFamily="18" charset="0"/>
                <a:cs typeface="Times New Roman" panose="02020603050405020304" pitchFamily="18" charset="0"/>
              </a:rPr>
              <a:t>  </a:t>
            </a:r>
            <a:r>
              <a:rPr lang="en-US" altLang="en-US" sz="1900" dirty="0" smtClean="0">
                <a:latin typeface="Times New Roman" panose="02020603050405020304" pitchFamily="18" charset="0"/>
                <a:cs typeface="Times New Roman" panose="02020603050405020304" pitchFamily="18" charset="0"/>
              </a:rPr>
              <a:t>			b</a:t>
            </a:r>
            <a:r>
              <a:rPr lang="en-US" altLang="en-US" sz="1900" dirty="0">
                <a:latin typeface="Times New Roman" panose="02020603050405020304" pitchFamily="18" charset="0"/>
                <a:cs typeface="Times New Roman" panose="02020603050405020304" pitchFamily="18" charset="0"/>
              </a:rPr>
              <a:t>) Hai </a:t>
            </a:r>
            <a:r>
              <a:rPr lang="en-US" altLang="en-US" sz="1900" dirty="0" err="1">
                <a:latin typeface="Times New Roman" panose="02020603050405020304" pitchFamily="18" charset="0"/>
                <a:cs typeface="Times New Roman" panose="02020603050405020304" pitchFamily="18" charset="0"/>
              </a:rPr>
              <a:t>hình</a:t>
            </a:r>
            <a:r>
              <a:rPr lang="en-US" altLang="en-US" sz="1900" dirty="0">
                <a:latin typeface="Times New Roman" panose="02020603050405020304" pitchFamily="18" charset="0"/>
                <a:cs typeface="Times New Roman" panose="02020603050405020304" pitchFamily="18" charset="0"/>
              </a:rPr>
              <a:t> </a:t>
            </a:r>
            <a:r>
              <a:rPr lang="en-US" altLang="en-US" sz="1900" dirty="0" err="1" smtClean="0">
                <a:latin typeface="Times New Roman" panose="02020603050405020304" pitchFamily="18" charset="0"/>
                <a:cs typeface="Times New Roman" panose="02020603050405020304" pitchFamily="18" charset="0"/>
              </a:rPr>
              <a:t>ảnh</a:t>
            </a:r>
            <a:r>
              <a:rPr lang="en-US" altLang="en-US" sz="1900" dirty="0" smtClean="0">
                <a:latin typeface="Times New Roman" panose="02020603050405020304" pitchFamily="18" charset="0"/>
                <a:cs typeface="Times New Roman" panose="02020603050405020304" pitchFamily="18" charset="0"/>
              </a:rPr>
              <a:t>				c</a:t>
            </a:r>
            <a:r>
              <a:rPr lang="en-US" altLang="en-US" sz="1900" dirty="0">
                <a:latin typeface="Times New Roman" panose="02020603050405020304" pitchFamily="18" charset="0"/>
                <a:cs typeface="Times New Roman" panose="02020603050405020304" pitchFamily="18" charset="0"/>
              </a:rPr>
              <a:t>) Ba </a:t>
            </a:r>
            <a:r>
              <a:rPr lang="en-US" altLang="en-US" sz="1900" dirty="0" err="1">
                <a:latin typeface="Times New Roman" panose="02020603050405020304" pitchFamily="18" charset="0"/>
                <a:cs typeface="Times New Roman" panose="02020603050405020304" pitchFamily="18" charset="0"/>
              </a:rPr>
              <a:t>hình</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ảnh</a:t>
            </a:r>
            <a:r>
              <a:rPr lang="en-US" altLang="en-US" sz="1900" dirty="0">
                <a:latin typeface="Times New Roman" panose="02020603050405020304" pitchFamily="18" charset="0"/>
                <a:cs typeface="Times New Roman" panose="02020603050405020304" pitchFamily="18" charset="0"/>
              </a:rPr>
              <a:t>.</a:t>
            </a:r>
            <a:endParaRPr lang="vi-VN" altLang="en-US" sz="1900" dirty="0">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1900" dirty="0">
                <a:latin typeface="Times New Roman" panose="02020603050405020304" pitchFamily="18" charset="0"/>
                <a:cs typeface="Times New Roman" panose="02020603050405020304" pitchFamily="18" charset="0"/>
              </a:rPr>
              <a:t> 5) </a:t>
            </a:r>
            <a:r>
              <a:rPr lang="en-US" altLang="en-US" sz="1900" dirty="0" err="1">
                <a:latin typeface="Times New Roman" panose="02020603050405020304" pitchFamily="18" charset="0"/>
                <a:cs typeface="Times New Roman" panose="02020603050405020304" pitchFamily="18" charset="0"/>
              </a:rPr>
              <a:t>Trong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các</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câu</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văn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dưới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đây</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câu</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nào</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không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có</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hình</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ảnh</a:t>
            </a:r>
            <a:r>
              <a:rPr lang="en-US" altLang="en-US" sz="1900" dirty="0">
                <a:latin typeface="Times New Roman" panose="02020603050405020304" pitchFamily="18" charset="0"/>
                <a:cs typeface="Times New Roman" panose="02020603050405020304" pitchFamily="18" charset="0"/>
              </a:rPr>
              <a:t> so </a:t>
            </a:r>
            <a:r>
              <a:rPr lang="en-US" altLang="en-US" sz="1900" dirty="0" err="1">
                <a:latin typeface="Times New Roman" panose="02020603050405020304" pitchFamily="18" charset="0"/>
                <a:cs typeface="Times New Roman" panose="02020603050405020304" pitchFamily="18" charset="0"/>
              </a:rPr>
              <a:t>sánh</a:t>
            </a:r>
            <a:r>
              <a:rPr lang="en-US" altLang="en-US" sz="1900" dirty="0">
                <a:latin typeface="Times New Roman" panose="02020603050405020304" pitchFamily="18" charset="0"/>
                <a:cs typeface="Times New Roman" panose="02020603050405020304" pitchFamily="18" charset="0"/>
              </a:rPr>
              <a:t>?</a:t>
            </a:r>
            <a:endParaRPr lang="vi-VN" altLang="en-US" sz="1900" dirty="0">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1900" dirty="0">
                <a:latin typeface="Times New Roman" panose="02020603050405020304" pitchFamily="18" charset="0"/>
                <a:cs typeface="Times New Roman" panose="02020603050405020304" pitchFamily="18" charset="0"/>
              </a:rPr>
              <a:t>a) </a:t>
            </a:r>
            <a:r>
              <a:rPr lang="en-US" altLang="en-US" sz="1900" dirty="0" err="1">
                <a:latin typeface="Times New Roman" panose="02020603050405020304" pitchFamily="18" charset="0"/>
                <a:cs typeface="Times New Roman" panose="02020603050405020304" pitchFamily="18" charset="0"/>
              </a:rPr>
              <a:t>Nước</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trườn</a:t>
            </a:r>
            <a:r>
              <a:rPr lang="en-US" altLang="en-US" sz="1900" dirty="0">
                <a:latin typeface="Times New Roman" panose="02020603050405020304" pitchFamily="18" charset="0"/>
                <a:cs typeface="Times New Roman" panose="02020603050405020304" pitchFamily="18" charset="0"/>
              </a:rPr>
              <a:t> qua </a:t>
            </a:r>
            <a:r>
              <a:rPr lang="en-US" altLang="en-US" sz="1900" dirty="0" err="1">
                <a:latin typeface="Times New Roman" panose="02020603050405020304" pitchFamily="18" charset="0"/>
                <a:cs typeface="Times New Roman" panose="02020603050405020304" pitchFamily="18" charset="0"/>
              </a:rPr>
              <a:t>kẽ</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đá</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lách</a:t>
            </a:r>
            <a:r>
              <a:rPr lang="en-US" altLang="en-US" sz="1900" dirty="0">
                <a:latin typeface="Times New Roman" panose="02020603050405020304" pitchFamily="18" charset="0"/>
                <a:cs typeface="Times New Roman" panose="02020603050405020304" pitchFamily="18" charset="0"/>
              </a:rPr>
              <a:t> qua </a:t>
            </a:r>
            <a:r>
              <a:rPr lang="en-US" altLang="en-US" sz="1900" dirty="0" err="1">
                <a:latin typeface="Times New Roman" panose="02020603050405020304" pitchFamily="18" charset="0"/>
                <a:cs typeface="Times New Roman" panose="02020603050405020304" pitchFamily="18" charset="0"/>
              </a:rPr>
              <a:t>những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mỏm</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đá</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ngầm</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tung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bọt</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trắng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xóa</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như</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trải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thảm</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hoa</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đón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mời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khách</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gần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xa</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về</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thăm</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bản</a:t>
            </a:r>
            <a:r>
              <a:rPr lang="en-US" altLang="en-US" sz="1900" dirty="0">
                <a:latin typeface="Times New Roman" panose="02020603050405020304" pitchFamily="18" charset="0"/>
                <a:cs typeface="Times New Roman" panose="02020603050405020304" pitchFamily="18" charset="0"/>
              </a:rPr>
              <a:t>.</a:t>
            </a:r>
            <a:endParaRPr lang="vi-VN" altLang="en-US" sz="1900" dirty="0">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1900" dirty="0">
                <a:latin typeface="Times New Roman" panose="02020603050405020304" pitchFamily="18" charset="0"/>
                <a:cs typeface="Times New Roman" panose="02020603050405020304" pitchFamily="18" charset="0"/>
              </a:rPr>
              <a:t> b) Con </a:t>
            </a:r>
            <a:r>
              <a:rPr lang="en-US" altLang="en-US" sz="1900" dirty="0" err="1">
                <a:latin typeface="Times New Roman" panose="02020603050405020304" pitchFamily="18" charset="0"/>
                <a:cs typeface="Times New Roman" panose="02020603050405020304" pitchFamily="18" charset="0"/>
              </a:rPr>
              <a:t>đường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đã</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nhiều</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lần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đưa</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tiễn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người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bản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tôi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công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tác</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và</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cũng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từng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đón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mừng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cô</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giáo</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về</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bản</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dạy</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chữ</a:t>
            </a:r>
            <a:endParaRPr lang="vi-VN" altLang="en-US" sz="1900" dirty="0">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1900" dirty="0">
                <a:latin typeface="Times New Roman" panose="02020603050405020304" pitchFamily="18" charset="0"/>
                <a:cs typeface="Times New Roman" panose="02020603050405020304" pitchFamily="18" charset="0"/>
              </a:rPr>
              <a:t>c) Con </a:t>
            </a:r>
            <a:r>
              <a:rPr lang="en-US" altLang="en-US" sz="1900" dirty="0" err="1">
                <a:latin typeface="Times New Roman" panose="02020603050405020304" pitchFamily="18" charset="0"/>
                <a:cs typeface="Times New Roman" panose="02020603050405020304" pitchFamily="18" charset="0"/>
              </a:rPr>
              <a:t>đưởng</a:t>
            </a:r>
            <a:r>
              <a:rPr lang="en-US" altLang="en-US" sz="1900" dirty="0">
                <a:latin typeface="Times New Roman" panose="02020603050405020304" pitchFamily="18" charset="0"/>
                <a:cs typeface="Times New Roman" panose="02020603050405020304" pitchFamily="18" charset="0"/>
              </a:rPr>
              <a:t> men </a:t>
            </a:r>
            <a:r>
              <a:rPr lang="en-US" altLang="en-US" sz="1900" dirty="0" err="1">
                <a:latin typeface="Times New Roman" panose="02020603050405020304" pitchFamily="18" charset="0"/>
                <a:cs typeface="Times New Roman" panose="02020603050405020304" pitchFamily="18" charset="0"/>
              </a:rPr>
              <a:t>theo</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một</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bãi</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vầu</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cây</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mọc</a:t>
            </a:r>
            <a:r>
              <a:rPr lang="en-US" altLang="en-US" sz="1900" dirty="0">
                <a:latin typeface="Times New Roman" panose="02020603050405020304" pitchFamily="18" charset="0"/>
                <a:cs typeface="Times New Roman" panose="02020603050405020304" pitchFamily="18" charset="0"/>
              </a:rPr>
              <a:t> san </a:t>
            </a:r>
            <a:r>
              <a:rPr lang="en-US" altLang="en-US" sz="1900" dirty="0" err="1">
                <a:latin typeface="Times New Roman" panose="02020603050405020304" pitchFamily="18" charset="0"/>
                <a:cs typeface="Times New Roman" panose="02020603050405020304" pitchFamily="18" charset="0"/>
              </a:rPr>
              <a:t>sát</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thẳng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tắp</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dày</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như</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ống</a:t>
            </a:r>
            <a:r>
              <a:rPr lang="en-US" altLang="en-US" sz="1900" dirty="0">
                <a:latin typeface="Times New Roman" panose="02020603050405020304" pitchFamily="18" charset="0"/>
                <a:cs typeface="Times New Roman" panose="02020603050405020304" pitchFamily="18" charset="0"/>
              </a:rPr>
              <a:t> </a:t>
            </a:r>
            <a:r>
              <a:rPr lang="en-US" altLang="en-US" sz="1900" dirty="0" err="1">
                <a:latin typeface="Times New Roman" panose="02020603050405020304" pitchFamily="18" charset="0"/>
                <a:cs typeface="Times New Roman" panose="02020603050405020304" pitchFamily="18" charset="0"/>
              </a:rPr>
              <a:t>đũa</a:t>
            </a:r>
            <a:r>
              <a:rPr lang="en-US" altLang="en-US" sz="19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81052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P spid="5" grpId="0" animBg="1"/>
      <p:bldP spid="4" grpId="0" animBg="1"/>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WordArt 2"/>
          <p:cNvSpPr>
            <a:spLocks noChangeArrowheads="1" noChangeShapeType="1" noTextEdit="1"/>
          </p:cNvSpPr>
          <p:nvPr/>
        </p:nvSpPr>
        <p:spPr bwMode="auto">
          <a:xfrm>
            <a:off x="2362200" y="2590800"/>
            <a:ext cx="7620000" cy="1828800"/>
          </a:xfrm>
          <a:prstGeom prst="rect">
            <a:avLst/>
          </a:prstGeom>
        </p:spPr>
        <p:txBody>
          <a:bodyPr wrap="none" fromWordArt="1">
            <a:prstTxWarp prst="textFadeUp">
              <a:avLst>
                <a:gd name="adj" fmla="val 9991"/>
              </a:avLst>
            </a:prstTxWarp>
          </a:bodyPr>
          <a:lstStyle/>
          <a:p>
            <a:pPr algn="ctr"/>
            <a:r>
              <a:rPr lang="vi-VN" sz="3600" kern="10">
                <a:ln w="12700">
                  <a:solidFill>
                    <a:srgbClr val="B2B2B2"/>
                  </a:solidFill>
                  <a:round/>
                  <a:headEnd/>
                  <a:tailEnd/>
                </a:ln>
                <a:solidFill>
                  <a:srgbClr val="FF0000"/>
                </a:solidFill>
                <a:effectLst>
                  <a:outerShdw dist="35921" dir="2700000" sy="50000" rotWithShape="0">
                    <a:srgbClr val="875B0D">
                      <a:alpha val="70000"/>
                    </a:srgbClr>
                  </a:outerShdw>
                </a:effectLst>
              </a:rPr>
              <a:t>XIN CHÂN TRỌNG CẢM ƠN </a:t>
            </a:r>
            <a:endParaRPr lang="en-US" sz="3600" kern="10">
              <a:ln w="12700">
                <a:solidFill>
                  <a:srgbClr val="B2B2B2"/>
                </a:solidFill>
                <a:round/>
                <a:headEnd/>
                <a:tailEnd/>
              </a:ln>
              <a:solidFill>
                <a:srgbClr val="FF0000"/>
              </a:solidFill>
              <a:effectLst>
                <a:outerShdw dist="35921" dir="2700000" sy="50000" rotWithShape="0">
                  <a:srgbClr val="875B0D">
                    <a:alpha val="70000"/>
                  </a:srgbClr>
                </a:outerShdw>
              </a:effectLst>
              <a:latin typeface=".Vn3DH" panose="020B7200000000000000" pitchFamily="34" charset="0"/>
            </a:endParaRPr>
          </a:p>
        </p:txBody>
      </p:sp>
      <p:pic>
        <p:nvPicPr>
          <p:cNvPr id="48132" name="Picture 4" descr="BALLOO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4572000"/>
            <a:ext cx="6985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3" name="Picture 5" descr="BALLOO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1" y="1981200"/>
            <a:ext cx="962025"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4" name="Picture 6" descr="BALLOON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1924050" y="5410200"/>
            <a:ext cx="59055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5" name="Picture 7" descr="BALLOO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1" y="914400"/>
            <a:ext cx="15033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6" name="Picture 8" descr="BALLOO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1" y="4267200"/>
            <a:ext cx="15033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7" name="Picture 9" descr="BALLOO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4419600"/>
            <a:ext cx="144938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8" name="Picture 10" descr="BALLOON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5200" y="6019800"/>
            <a:ext cx="42545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4" name="Picture 11" descr="cac hanh tinh"/>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4800601"/>
            <a:ext cx="1866900"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5" name="Picture 12" descr="ABARBLYL"/>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6611938"/>
            <a:ext cx="914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6" name="Picture 13" descr="ABARBLYL"/>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03188"/>
            <a:ext cx="914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7" name="Picture 14"/>
          <p:cNvPicPr>
            <a:picLocks noChangeAspect="1" noChangeArrowheads="1"/>
          </p:cNvPicPr>
          <p:nvPr/>
        </p:nvPicPr>
        <p:blipFill>
          <a:blip r:embed="rId5">
            <a:lum bright="22000"/>
            <a:extLst>
              <a:ext uri="{28A0092B-C50C-407E-A947-70E740481C1C}">
                <a14:useLocalDpi xmlns:a14="http://schemas.microsoft.com/office/drawing/2010/main" val="0"/>
              </a:ext>
            </a:extLst>
          </a:blip>
          <a:srcRect/>
          <a:stretch>
            <a:fillRect/>
          </a:stretch>
        </p:blipFill>
        <p:spPr bwMode="auto">
          <a:xfrm>
            <a:off x="1524001" y="4572000"/>
            <a:ext cx="1781175"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43" name="AutoShape 15">
            <a:hlinkClick r:id="rId6"/>
          </p:cNvPr>
          <p:cNvSpPr>
            <a:spLocks noChangeArrowheads="1"/>
          </p:cNvSpPr>
          <p:nvPr/>
        </p:nvSpPr>
        <p:spPr bwMode="auto">
          <a:xfrm>
            <a:off x="7696200" y="1371600"/>
            <a:ext cx="1066800" cy="838200"/>
          </a:xfrm>
          <a:prstGeom prst="star5">
            <a:avLst/>
          </a:prstGeom>
          <a:gradFill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gradFill>
          <a:ln w="9525">
            <a:solidFill>
              <a:schemeClr val="tx1"/>
            </a:solidFill>
            <a:miter lim="800000"/>
            <a:headEnd/>
            <a:tailEnd/>
          </a:ln>
          <a:effectLst/>
        </p:spPr>
        <p:txBody>
          <a:bodyPr wrap="none" anchor="ctr"/>
          <a:lstStyle/>
          <a:p>
            <a:pPr algn="ctr" eaLnBrk="1" hangingPunct="1">
              <a:defRPr/>
            </a:pPr>
            <a:endParaRPr lang="vi-VN">
              <a:solidFill>
                <a:srgbClr val="FFFF00"/>
              </a:solidFill>
              <a:latin typeface=".VnBlack" pitchFamily="34" charset="0"/>
              <a:cs typeface="Arial" charset="0"/>
            </a:endParaRPr>
          </a:p>
        </p:txBody>
      </p:sp>
      <p:pic>
        <p:nvPicPr>
          <p:cNvPr id="6159" name="Picture 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4953000"/>
            <a:ext cx="14478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0" name="Picture 17"/>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296400" y="4876800"/>
            <a:ext cx="1371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46" name="AutoShape 18">
            <a:hlinkClick r:id="rId9" action="ppaction://hlinksldjump"/>
          </p:cNvPr>
          <p:cNvSpPr>
            <a:spLocks noChangeArrowheads="1"/>
          </p:cNvSpPr>
          <p:nvPr/>
        </p:nvSpPr>
        <p:spPr bwMode="auto">
          <a:xfrm>
            <a:off x="2590800" y="5181600"/>
            <a:ext cx="381000" cy="152400"/>
          </a:xfrm>
          <a:prstGeom prst="star5">
            <a:avLst/>
          </a:prstGeom>
          <a:solidFill>
            <a:srgbClr val="FF00FF"/>
          </a:solidFill>
          <a:ln w="9525">
            <a:solidFill>
              <a:schemeClr val="tx1"/>
            </a:solidFill>
            <a:miter lim="800000"/>
            <a:headEnd/>
            <a:tailEnd/>
          </a:ln>
          <a:effectLst/>
        </p:spPr>
        <p:txBody>
          <a:bodyPr wrap="none" anchor="ctr"/>
          <a:lstStyle/>
          <a:p>
            <a:pPr eaLnBrk="1" hangingPunct="1">
              <a:defRPr/>
            </a:pPr>
            <a:endParaRPr lang="en-US">
              <a:latin typeface="Arial" charset="0"/>
            </a:endParaRPr>
          </a:p>
        </p:txBody>
      </p:sp>
      <p:sp>
        <p:nvSpPr>
          <p:cNvPr id="48147" name="AutoShape 19"/>
          <p:cNvSpPr>
            <a:spLocks noChangeArrowheads="1"/>
          </p:cNvSpPr>
          <p:nvPr/>
        </p:nvSpPr>
        <p:spPr bwMode="auto">
          <a:xfrm>
            <a:off x="2514600" y="5791200"/>
            <a:ext cx="304800" cy="228600"/>
          </a:xfrm>
          <a:prstGeom prst="star5">
            <a:avLst/>
          </a:prstGeom>
          <a:solidFill>
            <a:srgbClr val="FFFF00"/>
          </a:solidFill>
          <a:ln w="9525">
            <a:solidFill>
              <a:schemeClr val="tx1"/>
            </a:solidFill>
            <a:miter lim="800000"/>
            <a:headEnd/>
            <a:tailEnd/>
          </a:ln>
          <a:effectLst/>
        </p:spPr>
        <p:txBody>
          <a:bodyPr wrap="none" anchor="ctr"/>
          <a:lstStyle/>
          <a:p>
            <a:pPr algn="ctr" eaLnBrk="1" hangingPunct="1">
              <a:defRPr/>
            </a:pPr>
            <a:endParaRPr lang="vi-VN" sz="2800">
              <a:latin typeface="Arial" charset="0"/>
            </a:endParaRPr>
          </a:p>
        </p:txBody>
      </p:sp>
      <p:sp>
        <p:nvSpPr>
          <p:cNvPr id="48148" name="AutoShape 20"/>
          <p:cNvSpPr>
            <a:spLocks noChangeArrowheads="1"/>
          </p:cNvSpPr>
          <p:nvPr/>
        </p:nvSpPr>
        <p:spPr bwMode="auto">
          <a:xfrm>
            <a:off x="2590800" y="5486400"/>
            <a:ext cx="533400" cy="304800"/>
          </a:xfrm>
          <a:prstGeom prst="star5">
            <a:avLst/>
          </a:prstGeom>
          <a:solidFill>
            <a:srgbClr val="FF9D5B"/>
          </a:solidFill>
          <a:ln w="9525">
            <a:solidFill>
              <a:schemeClr val="tx1"/>
            </a:solidFill>
            <a:miter lim="800000"/>
            <a:headEnd/>
            <a:tailEnd/>
          </a:ln>
          <a:effectLst/>
        </p:spPr>
        <p:txBody>
          <a:bodyPr wrap="none" anchor="ctr"/>
          <a:lstStyle/>
          <a:p>
            <a:pPr eaLnBrk="1" hangingPunct="1">
              <a:defRPr/>
            </a:pPr>
            <a:endParaRPr lang="en-US">
              <a:latin typeface="Arial" charset="0"/>
            </a:endParaRPr>
          </a:p>
        </p:txBody>
      </p:sp>
      <p:sp>
        <p:nvSpPr>
          <p:cNvPr id="48149" name="AutoShape 21"/>
          <p:cNvSpPr>
            <a:spLocks noChangeArrowheads="1"/>
          </p:cNvSpPr>
          <p:nvPr/>
        </p:nvSpPr>
        <p:spPr bwMode="auto">
          <a:xfrm flipH="1">
            <a:off x="2209800" y="5257800"/>
            <a:ext cx="685800" cy="381000"/>
          </a:xfrm>
          <a:prstGeom prst="star5">
            <a:avLst/>
          </a:prstGeom>
          <a:solidFill>
            <a:srgbClr val="FF0000"/>
          </a:solidFill>
          <a:ln w="9525">
            <a:solidFill>
              <a:schemeClr val="tx1"/>
            </a:solidFill>
            <a:miter lim="800000"/>
            <a:headEnd/>
            <a:tailEnd/>
          </a:ln>
          <a:effectLst/>
        </p:spPr>
        <p:txBody>
          <a:bodyPr wrap="none" anchor="ctr"/>
          <a:lstStyle/>
          <a:p>
            <a:pPr eaLnBrk="1" hangingPunct="1">
              <a:defRPr/>
            </a:pPr>
            <a:endParaRPr lang="en-US">
              <a:latin typeface="Arial" charset="0"/>
            </a:endParaRPr>
          </a:p>
        </p:txBody>
      </p:sp>
      <p:sp>
        <p:nvSpPr>
          <p:cNvPr id="48150" name="AutoShape 22"/>
          <p:cNvSpPr>
            <a:spLocks noChangeArrowheads="1"/>
          </p:cNvSpPr>
          <p:nvPr/>
        </p:nvSpPr>
        <p:spPr bwMode="auto">
          <a:xfrm>
            <a:off x="2895600" y="6019800"/>
            <a:ext cx="381000" cy="304800"/>
          </a:xfrm>
          <a:prstGeom prst="star5">
            <a:avLst/>
          </a:prstGeom>
          <a:solidFill>
            <a:srgbClr val="FF0000"/>
          </a:solidFill>
          <a:ln w="9525">
            <a:solidFill>
              <a:schemeClr val="tx1"/>
            </a:solidFill>
            <a:miter lim="800000"/>
            <a:headEnd/>
            <a:tailEnd/>
          </a:ln>
          <a:effectLst/>
        </p:spPr>
        <p:txBody>
          <a:bodyPr wrap="none" anchor="ctr"/>
          <a:lstStyle/>
          <a:p>
            <a:pPr eaLnBrk="1" hangingPunct="1">
              <a:defRPr/>
            </a:pPr>
            <a:endParaRPr lang="en-US">
              <a:latin typeface="Arial" charset="0"/>
            </a:endParaRPr>
          </a:p>
        </p:txBody>
      </p:sp>
      <p:sp>
        <p:nvSpPr>
          <p:cNvPr id="48151" name="AutoShape 23">
            <a:hlinkClick r:id="rId9" action="ppaction://hlinksldjump"/>
          </p:cNvPr>
          <p:cNvSpPr>
            <a:spLocks noChangeArrowheads="1"/>
          </p:cNvSpPr>
          <p:nvPr/>
        </p:nvSpPr>
        <p:spPr bwMode="auto">
          <a:xfrm>
            <a:off x="2667000" y="4953000"/>
            <a:ext cx="381000" cy="228600"/>
          </a:xfrm>
          <a:prstGeom prst="star5">
            <a:avLst/>
          </a:prstGeom>
          <a:solidFill>
            <a:srgbClr val="FF00FF"/>
          </a:solidFill>
          <a:ln w="9525">
            <a:solidFill>
              <a:schemeClr val="tx1"/>
            </a:solidFill>
            <a:miter lim="800000"/>
            <a:headEnd/>
            <a:tailEnd/>
          </a:ln>
          <a:effectLst/>
        </p:spPr>
        <p:txBody>
          <a:bodyPr wrap="none" anchor="ctr"/>
          <a:lstStyle/>
          <a:p>
            <a:pPr eaLnBrk="1" hangingPunct="1">
              <a:defRPr/>
            </a:pPr>
            <a:endParaRPr lang="en-US">
              <a:latin typeface="Arial" charset="0"/>
            </a:endParaRPr>
          </a:p>
        </p:txBody>
      </p:sp>
      <p:pic>
        <p:nvPicPr>
          <p:cNvPr id="6167" name="Picture 2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199438" y="228600"/>
            <a:ext cx="246856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8" name="Picture 25"/>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524000" y="228600"/>
            <a:ext cx="1981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54" name="AutoShape 26"/>
          <p:cNvSpPr>
            <a:spLocks noChangeArrowheads="1"/>
          </p:cNvSpPr>
          <p:nvPr/>
        </p:nvSpPr>
        <p:spPr bwMode="auto">
          <a:xfrm>
            <a:off x="3276600" y="990600"/>
            <a:ext cx="1143000" cy="914400"/>
          </a:xfrm>
          <a:prstGeom prst="star5">
            <a:avLst/>
          </a:prstGeom>
          <a:solidFill>
            <a:srgbClr val="FFFF00"/>
          </a:solidFill>
          <a:ln w="9525">
            <a:solidFill>
              <a:schemeClr val="tx1"/>
            </a:solidFill>
            <a:miter lim="800000"/>
            <a:headEnd/>
            <a:tailEnd/>
          </a:ln>
          <a:effectLst/>
        </p:spPr>
        <p:txBody>
          <a:bodyPr wrap="none" anchor="ctr"/>
          <a:lstStyle/>
          <a:p>
            <a:pPr eaLnBrk="1" hangingPunct="1">
              <a:defRPr/>
            </a:pPr>
            <a:endParaRPr lang="en-US">
              <a:latin typeface="Arial" charset="0"/>
            </a:endParaRPr>
          </a:p>
        </p:txBody>
      </p:sp>
      <p:grpSp>
        <p:nvGrpSpPr>
          <p:cNvPr id="6170" name="Group 31"/>
          <p:cNvGrpSpPr>
            <a:grpSpLocks/>
          </p:cNvGrpSpPr>
          <p:nvPr/>
        </p:nvGrpSpPr>
        <p:grpSpPr bwMode="auto">
          <a:xfrm>
            <a:off x="1524000" y="0"/>
            <a:ext cx="9164638" cy="6916738"/>
            <a:chOff x="0" y="-24"/>
            <a:chExt cx="5773" cy="4357"/>
          </a:xfrm>
        </p:grpSpPr>
        <p:pic>
          <p:nvPicPr>
            <p:cNvPr id="6171" name="Picture 32"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flipV="1">
              <a:off x="0" y="4259"/>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2" name="Picture 33"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rot="5400000" flipH="1" flipV="1">
              <a:off x="3576" y="2123"/>
              <a:ext cx="432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3" name="Picture 34"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rot="5400000" flipH="1" flipV="1">
              <a:off x="-2129" y="2142"/>
              <a:ext cx="4320" cy="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4" name="Picture 35"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flipV="1">
              <a:off x="0" y="-24"/>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6048631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8130"/>
                                        </p:tgtEl>
                                        <p:attrNameLst>
                                          <p:attrName>style.visibility</p:attrName>
                                        </p:attrNameLst>
                                      </p:cBhvr>
                                      <p:to>
                                        <p:strVal val="visible"/>
                                      </p:to>
                                    </p:set>
                                    <p:anim calcmode="lin" valueType="num">
                                      <p:cBhvr>
                                        <p:cTn id="7" dur="500" fill="hold"/>
                                        <p:tgtEl>
                                          <p:spTgt spid="48130"/>
                                        </p:tgtEl>
                                        <p:attrNameLst>
                                          <p:attrName>ppt_w</p:attrName>
                                        </p:attrNameLst>
                                      </p:cBhvr>
                                      <p:tavLst>
                                        <p:tav tm="0">
                                          <p:val>
                                            <p:fltVal val="0"/>
                                          </p:val>
                                        </p:tav>
                                        <p:tav tm="100000">
                                          <p:val>
                                            <p:strVal val="#ppt_w"/>
                                          </p:val>
                                        </p:tav>
                                      </p:tavLst>
                                    </p:anim>
                                    <p:anim calcmode="lin" valueType="num">
                                      <p:cBhvr>
                                        <p:cTn id="8" dur="500" fill="hold"/>
                                        <p:tgtEl>
                                          <p:spTgt spid="48130"/>
                                        </p:tgtEl>
                                        <p:attrNameLst>
                                          <p:attrName>ppt_h</p:attrName>
                                        </p:attrNameLst>
                                      </p:cBhvr>
                                      <p:tavLst>
                                        <p:tav tm="0">
                                          <p:val>
                                            <p:fltVal val="0"/>
                                          </p:val>
                                        </p:tav>
                                        <p:tav tm="100000">
                                          <p:val>
                                            <p:strVal val="#ppt_h"/>
                                          </p:val>
                                        </p:tav>
                                      </p:tavLst>
                                    </p:anim>
                                  </p:childTnLst>
                                </p:cTn>
                              </p:par>
                              <p:par>
                                <p:cTn id="9" presetID="2" presetClass="exit" presetSubtype="1" repeatCount="indefinite" fill="hold" nodeType="withEffect">
                                  <p:stCondLst>
                                    <p:cond delay="0"/>
                                  </p:stCondLst>
                                  <p:childTnLst>
                                    <p:anim calcmode="lin" valueType="num">
                                      <p:cBhvr additive="base">
                                        <p:cTn id="10" dur="5000"/>
                                        <p:tgtEl>
                                          <p:spTgt spid="48132"/>
                                        </p:tgtEl>
                                        <p:attrNameLst>
                                          <p:attrName>ppt_x</p:attrName>
                                        </p:attrNameLst>
                                      </p:cBhvr>
                                      <p:tavLst>
                                        <p:tav tm="0">
                                          <p:val>
                                            <p:strVal val="ppt_x"/>
                                          </p:val>
                                        </p:tav>
                                        <p:tav tm="100000">
                                          <p:val>
                                            <p:strVal val="ppt_x"/>
                                          </p:val>
                                        </p:tav>
                                      </p:tavLst>
                                    </p:anim>
                                    <p:anim calcmode="lin" valueType="num">
                                      <p:cBhvr additive="base">
                                        <p:cTn id="11" dur="5000"/>
                                        <p:tgtEl>
                                          <p:spTgt spid="48132"/>
                                        </p:tgtEl>
                                        <p:attrNameLst>
                                          <p:attrName>ppt_y</p:attrName>
                                        </p:attrNameLst>
                                      </p:cBhvr>
                                      <p:tavLst>
                                        <p:tav tm="0">
                                          <p:val>
                                            <p:strVal val="ppt_y"/>
                                          </p:val>
                                        </p:tav>
                                        <p:tav tm="100000">
                                          <p:val>
                                            <p:strVal val="0-ppt_h/2"/>
                                          </p:val>
                                        </p:tav>
                                      </p:tavLst>
                                    </p:anim>
                                    <p:set>
                                      <p:cBhvr>
                                        <p:cTn id="12" dur="1" fill="hold">
                                          <p:stCondLst>
                                            <p:cond delay="4999"/>
                                          </p:stCondLst>
                                        </p:cTn>
                                        <p:tgtEl>
                                          <p:spTgt spid="48132"/>
                                        </p:tgtEl>
                                        <p:attrNameLst>
                                          <p:attrName>style.visibility</p:attrName>
                                        </p:attrNameLst>
                                      </p:cBhvr>
                                      <p:to>
                                        <p:strVal val="hidden"/>
                                      </p:to>
                                    </p:set>
                                  </p:childTnLst>
                                </p:cTn>
                              </p:par>
                              <p:par>
                                <p:cTn id="13" presetID="2" presetClass="exit" presetSubtype="1" repeatCount="indefinite" fill="hold" nodeType="withEffect">
                                  <p:stCondLst>
                                    <p:cond delay="0"/>
                                  </p:stCondLst>
                                  <p:childTnLst>
                                    <p:anim calcmode="lin" valueType="num">
                                      <p:cBhvr additive="base">
                                        <p:cTn id="14" dur="5000"/>
                                        <p:tgtEl>
                                          <p:spTgt spid="48135"/>
                                        </p:tgtEl>
                                        <p:attrNameLst>
                                          <p:attrName>ppt_x</p:attrName>
                                        </p:attrNameLst>
                                      </p:cBhvr>
                                      <p:tavLst>
                                        <p:tav tm="0">
                                          <p:val>
                                            <p:strVal val="ppt_x"/>
                                          </p:val>
                                        </p:tav>
                                        <p:tav tm="100000">
                                          <p:val>
                                            <p:strVal val="ppt_x"/>
                                          </p:val>
                                        </p:tav>
                                      </p:tavLst>
                                    </p:anim>
                                    <p:anim calcmode="lin" valueType="num">
                                      <p:cBhvr additive="base">
                                        <p:cTn id="15" dur="5000"/>
                                        <p:tgtEl>
                                          <p:spTgt spid="48135"/>
                                        </p:tgtEl>
                                        <p:attrNameLst>
                                          <p:attrName>ppt_y</p:attrName>
                                        </p:attrNameLst>
                                      </p:cBhvr>
                                      <p:tavLst>
                                        <p:tav tm="0">
                                          <p:val>
                                            <p:strVal val="ppt_y"/>
                                          </p:val>
                                        </p:tav>
                                        <p:tav tm="100000">
                                          <p:val>
                                            <p:strVal val="0-ppt_h/2"/>
                                          </p:val>
                                        </p:tav>
                                      </p:tavLst>
                                    </p:anim>
                                    <p:set>
                                      <p:cBhvr>
                                        <p:cTn id="16" dur="1" fill="hold">
                                          <p:stCondLst>
                                            <p:cond delay="4999"/>
                                          </p:stCondLst>
                                        </p:cTn>
                                        <p:tgtEl>
                                          <p:spTgt spid="48135"/>
                                        </p:tgtEl>
                                        <p:attrNameLst>
                                          <p:attrName>style.visibility</p:attrName>
                                        </p:attrNameLst>
                                      </p:cBhvr>
                                      <p:to>
                                        <p:strVal val="hidden"/>
                                      </p:to>
                                    </p:set>
                                  </p:childTnLst>
                                </p:cTn>
                              </p:par>
                              <p:par>
                                <p:cTn id="17" presetID="2" presetClass="exit" presetSubtype="1" repeatCount="indefinite" fill="hold" nodeType="withEffect">
                                  <p:stCondLst>
                                    <p:cond delay="0"/>
                                  </p:stCondLst>
                                  <p:childTnLst>
                                    <p:anim calcmode="lin" valueType="num">
                                      <p:cBhvr additive="base">
                                        <p:cTn id="18" dur="5000"/>
                                        <p:tgtEl>
                                          <p:spTgt spid="48134"/>
                                        </p:tgtEl>
                                        <p:attrNameLst>
                                          <p:attrName>ppt_x</p:attrName>
                                        </p:attrNameLst>
                                      </p:cBhvr>
                                      <p:tavLst>
                                        <p:tav tm="0">
                                          <p:val>
                                            <p:strVal val="ppt_x"/>
                                          </p:val>
                                        </p:tav>
                                        <p:tav tm="100000">
                                          <p:val>
                                            <p:strVal val="ppt_x"/>
                                          </p:val>
                                        </p:tav>
                                      </p:tavLst>
                                    </p:anim>
                                    <p:anim calcmode="lin" valueType="num">
                                      <p:cBhvr additive="base">
                                        <p:cTn id="19" dur="5000"/>
                                        <p:tgtEl>
                                          <p:spTgt spid="48134"/>
                                        </p:tgtEl>
                                        <p:attrNameLst>
                                          <p:attrName>ppt_y</p:attrName>
                                        </p:attrNameLst>
                                      </p:cBhvr>
                                      <p:tavLst>
                                        <p:tav tm="0">
                                          <p:val>
                                            <p:strVal val="ppt_y"/>
                                          </p:val>
                                        </p:tav>
                                        <p:tav tm="100000">
                                          <p:val>
                                            <p:strVal val="0-ppt_h/2"/>
                                          </p:val>
                                        </p:tav>
                                      </p:tavLst>
                                    </p:anim>
                                    <p:set>
                                      <p:cBhvr>
                                        <p:cTn id="20" dur="1" fill="hold">
                                          <p:stCondLst>
                                            <p:cond delay="4999"/>
                                          </p:stCondLst>
                                        </p:cTn>
                                        <p:tgtEl>
                                          <p:spTgt spid="48134"/>
                                        </p:tgtEl>
                                        <p:attrNameLst>
                                          <p:attrName>style.visibility</p:attrName>
                                        </p:attrNameLst>
                                      </p:cBhvr>
                                      <p:to>
                                        <p:strVal val="hidden"/>
                                      </p:to>
                                    </p:set>
                                  </p:childTnLst>
                                </p:cTn>
                              </p:par>
                              <p:par>
                                <p:cTn id="21" presetID="2" presetClass="exit" presetSubtype="1" repeatCount="indefinite" fill="hold" nodeType="withEffect">
                                  <p:stCondLst>
                                    <p:cond delay="0"/>
                                  </p:stCondLst>
                                  <p:childTnLst>
                                    <p:anim calcmode="lin" valueType="num">
                                      <p:cBhvr additive="base">
                                        <p:cTn id="22" dur="5000"/>
                                        <p:tgtEl>
                                          <p:spTgt spid="48138"/>
                                        </p:tgtEl>
                                        <p:attrNameLst>
                                          <p:attrName>ppt_x</p:attrName>
                                        </p:attrNameLst>
                                      </p:cBhvr>
                                      <p:tavLst>
                                        <p:tav tm="0">
                                          <p:val>
                                            <p:strVal val="ppt_x"/>
                                          </p:val>
                                        </p:tav>
                                        <p:tav tm="100000">
                                          <p:val>
                                            <p:strVal val="ppt_x"/>
                                          </p:val>
                                        </p:tav>
                                      </p:tavLst>
                                    </p:anim>
                                    <p:anim calcmode="lin" valueType="num">
                                      <p:cBhvr additive="base">
                                        <p:cTn id="23" dur="5000"/>
                                        <p:tgtEl>
                                          <p:spTgt spid="48138"/>
                                        </p:tgtEl>
                                        <p:attrNameLst>
                                          <p:attrName>ppt_y</p:attrName>
                                        </p:attrNameLst>
                                      </p:cBhvr>
                                      <p:tavLst>
                                        <p:tav tm="0">
                                          <p:val>
                                            <p:strVal val="ppt_y"/>
                                          </p:val>
                                        </p:tav>
                                        <p:tav tm="100000">
                                          <p:val>
                                            <p:strVal val="0-ppt_h/2"/>
                                          </p:val>
                                        </p:tav>
                                      </p:tavLst>
                                    </p:anim>
                                    <p:set>
                                      <p:cBhvr>
                                        <p:cTn id="24" dur="1" fill="hold">
                                          <p:stCondLst>
                                            <p:cond delay="4999"/>
                                          </p:stCondLst>
                                        </p:cTn>
                                        <p:tgtEl>
                                          <p:spTgt spid="48138"/>
                                        </p:tgtEl>
                                        <p:attrNameLst>
                                          <p:attrName>style.visibility</p:attrName>
                                        </p:attrNameLst>
                                      </p:cBhvr>
                                      <p:to>
                                        <p:strVal val="hidden"/>
                                      </p:to>
                                    </p:set>
                                  </p:childTnLst>
                                </p:cTn>
                              </p:par>
                              <p:par>
                                <p:cTn id="25" presetID="2" presetClass="exit" presetSubtype="1" repeatCount="indefinite" fill="hold" nodeType="withEffect">
                                  <p:stCondLst>
                                    <p:cond delay="0"/>
                                  </p:stCondLst>
                                  <p:childTnLst>
                                    <p:anim calcmode="lin" valueType="num">
                                      <p:cBhvr additive="base">
                                        <p:cTn id="26" dur="5000"/>
                                        <p:tgtEl>
                                          <p:spTgt spid="48136"/>
                                        </p:tgtEl>
                                        <p:attrNameLst>
                                          <p:attrName>ppt_x</p:attrName>
                                        </p:attrNameLst>
                                      </p:cBhvr>
                                      <p:tavLst>
                                        <p:tav tm="0">
                                          <p:val>
                                            <p:strVal val="ppt_x"/>
                                          </p:val>
                                        </p:tav>
                                        <p:tav tm="100000">
                                          <p:val>
                                            <p:strVal val="ppt_x"/>
                                          </p:val>
                                        </p:tav>
                                      </p:tavLst>
                                    </p:anim>
                                    <p:anim calcmode="lin" valueType="num">
                                      <p:cBhvr additive="base">
                                        <p:cTn id="27" dur="5000"/>
                                        <p:tgtEl>
                                          <p:spTgt spid="48136"/>
                                        </p:tgtEl>
                                        <p:attrNameLst>
                                          <p:attrName>ppt_y</p:attrName>
                                        </p:attrNameLst>
                                      </p:cBhvr>
                                      <p:tavLst>
                                        <p:tav tm="0">
                                          <p:val>
                                            <p:strVal val="ppt_y"/>
                                          </p:val>
                                        </p:tav>
                                        <p:tav tm="100000">
                                          <p:val>
                                            <p:strVal val="0-ppt_h/2"/>
                                          </p:val>
                                        </p:tav>
                                      </p:tavLst>
                                    </p:anim>
                                    <p:set>
                                      <p:cBhvr>
                                        <p:cTn id="28" dur="1" fill="hold">
                                          <p:stCondLst>
                                            <p:cond delay="4999"/>
                                          </p:stCondLst>
                                        </p:cTn>
                                        <p:tgtEl>
                                          <p:spTgt spid="48136"/>
                                        </p:tgtEl>
                                        <p:attrNameLst>
                                          <p:attrName>style.visibility</p:attrName>
                                        </p:attrNameLst>
                                      </p:cBhvr>
                                      <p:to>
                                        <p:strVal val="hidden"/>
                                      </p:to>
                                    </p:set>
                                  </p:childTnLst>
                                </p:cTn>
                              </p:par>
                              <p:par>
                                <p:cTn id="29" presetID="2" presetClass="exit" presetSubtype="1" repeatCount="indefinite" fill="hold" nodeType="withEffect">
                                  <p:stCondLst>
                                    <p:cond delay="0"/>
                                  </p:stCondLst>
                                  <p:childTnLst>
                                    <p:anim calcmode="lin" valueType="num">
                                      <p:cBhvr additive="base">
                                        <p:cTn id="30" dur="5000"/>
                                        <p:tgtEl>
                                          <p:spTgt spid="48137"/>
                                        </p:tgtEl>
                                        <p:attrNameLst>
                                          <p:attrName>ppt_x</p:attrName>
                                        </p:attrNameLst>
                                      </p:cBhvr>
                                      <p:tavLst>
                                        <p:tav tm="0">
                                          <p:val>
                                            <p:strVal val="ppt_x"/>
                                          </p:val>
                                        </p:tav>
                                        <p:tav tm="100000">
                                          <p:val>
                                            <p:strVal val="ppt_x"/>
                                          </p:val>
                                        </p:tav>
                                      </p:tavLst>
                                    </p:anim>
                                    <p:anim calcmode="lin" valueType="num">
                                      <p:cBhvr additive="base">
                                        <p:cTn id="31" dur="5000"/>
                                        <p:tgtEl>
                                          <p:spTgt spid="48137"/>
                                        </p:tgtEl>
                                        <p:attrNameLst>
                                          <p:attrName>ppt_y</p:attrName>
                                        </p:attrNameLst>
                                      </p:cBhvr>
                                      <p:tavLst>
                                        <p:tav tm="0">
                                          <p:val>
                                            <p:strVal val="ppt_y"/>
                                          </p:val>
                                        </p:tav>
                                        <p:tav tm="100000">
                                          <p:val>
                                            <p:strVal val="0-ppt_h/2"/>
                                          </p:val>
                                        </p:tav>
                                      </p:tavLst>
                                    </p:anim>
                                    <p:set>
                                      <p:cBhvr>
                                        <p:cTn id="32" dur="1" fill="hold">
                                          <p:stCondLst>
                                            <p:cond delay="4999"/>
                                          </p:stCondLst>
                                        </p:cTn>
                                        <p:tgtEl>
                                          <p:spTgt spid="48137"/>
                                        </p:tgtEl>
                                        <p:attrNameLst>
                                          <p:attrName>style.visibility</p:attrName>
                                        </p:attrNameLst>
                                      </p:cBhvr>
                                      <p:to>
                                        <p:strVal val="hidden"/>
                                      </p:to>
                                    </p:set>
                                  </p:childTnLst>
                                </p:cTn>
                              </p:par>
                              <p:par>
                                <p:cTn id="33" presetID="2" presetClass="exit" presetSubtype="1" repeatCount="indefinite" fill="hold" nodeType="withEffect">
                                  <p:stCondLst>
                                    <p:cond delay="0"/>
                                  </p:stCondLst>
                                  <p:childTnLst>
                                    <p:anim calcmode="lin" valueType="num">
                                      <p:cBhvr additive="base">
                                        <p:cTn id="34" dur="5000"/>
                                        <p:tgtEl>
                                          <p:spTgt spid="48133"/>
                                        </p:tgtEl>
                                        <p:attrNameLst>
                                          <p:attrName>ppt_x</p:attrName>
                                        </p:attrNameLst>
                                      </p:cBhvr>
                                      <p:tavLst>
                                        <p:tav tm="0">
                                          <p:val>
                                            <p:strVal val="ppt_x"/>
                                          </p:val>
                                        </p:tav>
                                        <p:tav tm="100000">
                                          <p:val>
                                            <p:strVal val="ppt_x"/>
                                          </p:val>
                                        </p:tav>
                                      </p:tavLst>
                                    </p:anim>
                                    <p:anim calcmode="lin" valueType="num">
                                      <p:cBhvr additive="base">
                                        <p:cTn id="35" dur="5000"/>
                                        <p:tgtEl>
                                          <p:spTgt spid="48133"/>
                                        </p:tgtEl>
                                        <p:attrNameLst>
                                          <p:attrName>ppt_y</p:attrName>
                                        </p:attrNameLst>
                                      </p:cBhvr>
                                      <p:tavLst>
                                        <p:tav tm="0">
                                          <p:val>
                                            <p:strVal val="ppt_y"/>
                                          </p:val>
                                        </p:tav>
                                        <p:tav tm="100000">
                                          <p:val>
                                            <p:strVal val="0-ppt_h/2"/>
                                          </p:val>
                                        </p:tav>
                                      </p:tavLst>
                                    </p:anim>
                                    <p:set>
                                      <p:cBhvr>
                                        <p:cTn id="36" dur="1" fill="hold">
                                          <p:stCondLst>
                                            <p:cond delay="4999"/>
                                          </p:stCondLst>
                                        </p:cTn>
                                        <p:tgtEl>
                                          <p:spTgt spid="48133"/>
                                        </p:tgtEl>
                                        <p:attrNameLst>
                                          <p:attrName>style.visibility</p:attrName>
                                        </p:attrNameLst>
                                      </p:cBhvr>
                                      <p:to>
                                        <p:strVal val="hidden"/>
                                      </p:to>
                                    </p:set>
                                  </p:childTnLst>
                                </p:cTn>
                              </p:par>
                              <p:par>
                                <p:cTn id="37" presetID="21" presetClass="emph" presetSubtype="0" repeatCount="indefinite" fill="hold" grpId="0" nodeType="withEffect">
                                  <p:stCondLst>
                                    <p:cond delay="0"/>
                                  </p:stCondLst>
                                  <p:childTnLst>
                                    <p:animClr clrSpc="hsl" dir="cw">
                                      <p:cBhvr override="childStyle">
                                        <p:cTn id="38" dur="30" fill="hold"/>
                                        <p:tgtEl>
                                          <p:spTgt spid="48150"/>
                                        </p:tgtEl>
                                        <p:attrNameLst>
                                          <p:attrName>style.color</p:attrName>
                                        </p:attrNameLst>
                                      </p:cBhvr>
                                      <p:by>
                                        <p:hsl h="7200000" s="0" l="0"/>
                                      </p:by>
                                    </p:animClr>
                                    <p:animClr clrSpc="hsl" dir="cw">
                                      <p:cBhvr>
                                        <p:cTn id="39" dur="30" fill="hold"/>
                                        <p:tgtEl>
                                          <p:spTgt spid="48150"/>
                                        </p:tgtEl>
                                        <p:attrNameLst>
                                          <p:attrName>fillcolor</p:attrName>
                                        </p:attrNameLst>
                                      </p:cBhvr>
                                      <p:by>
                                        <p:hsl h="7200000" s="0" l="0"/>
                                      </p:by>
                                    </p:animClr>
                                    <p:animClr clrSpc="hsl" dir="cw">
                                      <p:cBhvr>
                                        <p:cTn id="40" dur="30" fill="hold"/>
                                        <p:tgtEl>
                                          <p:spTgt spid="48150"/>
                                        </p:tgtEl>
                                        <p:attrNameLst>
                                          <p:attrName>stroke.color</p:attrName>
                                        </p:attrNameLst>
                                      </p:cBhvr>
                                      <p:by>
                                        <p:hsl h="7200000" s="0" l="0"/>
                                      </p:by>
                                    </p:animClr>
                                    <p:set>
                                      <p:cBhvr>
                                        <p:cTn id="41" dur="30" fill="hold"/>
                                        <p:tgtEl>
                                          <p:spTgt spid="48150"/>
                                        </p:tgtEl>
                                        <p:attrNameLst>
                                          <p:attrName>fill.type</p:attrName>
                                        </p:attrNameLst>
                                      </p:cBhvr>
                                      <p:to>
                                        <p:strVal val="solid"/>
                                      </p:to>
                                    </p:set>
                                  </p:childTnLst>
                                </p:cTn>
                              </p:par>
                              <p:par>
                                <p:cTn id="42" presetID="21" presetClass="emph" presetSubtype="0" repeatCount="indefinite" fill="hold" grpId="0" nodeType="withEffect">
                                  <p:stCondLst>
                                    <p:cond delay="0"/>
                                  </p:stCondLst>
                                  <p:childTnLst>
                                    <p:animClr clrSpc="hsl" dir="cw">
                                      <p:cBhvr override="childStyle">
                                        <p:cTn id="43" dur="30" fill="hold"/>
                                        <p:tgtEl>
                                          <p:spTgt spid="48148"/>
                                        </p:tgtEl>
                                        <p:attrNameLst>
                                          <p:attrName>style.color</p:attrName>
                                        </p:attrNameLst>
                                      </p:cBhvr>
                                      <p:by>
                                        <p:hsl h="7200000" s="0" l="0"/>
                                      </p:by>
                                    </p:animClr>
                                    <p:animClr clrSpc="hsl" dir="cw">
                                      <p:cBhvr>
                                        <p:cTn id="44" dur="30" fill="hold"/>
                                        <p:tgtEl>
                                          <p:spTgt spid="48148"/>
                                        </p:tgtEl>
                                        <p:attrNameLst>
                                          <p:attrName>fillcolor</p:attrName>
                                        </p:attrNameLst>
                                      </p:cBhvr>
                                      <p:by>
                                        <p:hsl h="7200000" s="0" l="0"/>
                                      </p:by>
                                    </p:animClr>
                                    <p:animClr clrSpc="hsl" dir="cw">
                                      <p:cBhvr>
                                        <p:cTn id="45" dur="30" fill="hold"/>
                                        <p:tgtEl>
                                          <p:spTgt spid="48148"/>
                                        </p:tgtEl>
                                        <p:attrNameLst>
                                          <p:attrName>stroke.color</p:attrName>
                                        </p:attrNameLst>
                                      </p:cBhvr>
                                      <p:by>
                                        <p:hsl h="7200000" s="0" l="0"/>
                                      </p:by>
                                    </p:animClr>
                                    <p:set>
                                      <p:cBhvr>
                                        <p:cTn id="46" dur="30" fill="hold"/>
                                        <p:tgtEl>
                                          <p:spTgt spid="48148"/>
                                        </p:tgtEl>
                                        <p:attrNameLst>
                                          <p:attrName>fill.type</p:attrName>
                                        </p:attrNameLst>
                                      </p:cBhvr>
                                      <p:to>
                                        <p:strVal val="solid"/>
                                      </p:to>
                                    </p:set>
                                  </p:childTnLst>
                                </p:cTn>
                              </p:par>
                              <p:par>
                                <p:cTn id="47" presetID="35" presetClass="emph" presetSubtype="0" repeatCount="indefinite" fill="hold" grpId="0" nodeType="withEffect">
                                  <p:stCondLst>
                                    <p:cond delay="0"/>
                                  </p:stCondLst>
                                  <p:childTnLst>
                                    <p:anim calcmode="discrete" valueType="str">
                                      <p:cBhvr>
                                        <p:cTn id="48" dur="30" fill="hold"/>
                                        <p:tgtEl>
                                          <p:spTgt spid="48154"/>
                                        </p:tgtEl>
                                        <p:attrNameLst>
                                          <p:attrName>style.visibility</p:attrName>
                                        </p:attrNameLst>
                                      </p:cBhvr>
                                      <p:tavLst>
                                        <p:tav tm="0">
                                          <p:val>
                                            <p:strVal val="hidden"/>
                                          </p:val>
                                        </p:tav>
                                        <p:tav tm="50000">
                                          <p:val>
                                            <p:strVal val="visible"/>
                                          </p:val>
                                        </p:tav>
                                      </p:tavLst>
                                    </p:anim>
                                  </p:childTnLst>
                                </p:cTn>
                              </p:par>
                              <p:par>
                                <p:cTn id="49" presetID="21" presetClass="emph" presetSubtype="0" repeatCount="indefinite" fill="hold" grpId="0" nodeType="withEffect">
                                  <p:stCondLst>
                                    <p:cond delay="0"/>
                                  </p:stCondLst>
                                  <p:childTnLst>
                                    <p:animClr clrSpc="hsl" dir="cw">
                                      <p:cBhvr override="childStyle">
                                        <p:cTn id="50" dur="30" fill="hold"/>
                                        <p:tgtEl>
                                          <p:spTgt spid="48149"/>
                                        </p:tgtEl>
                                        <p:attrNameLst>
                                          <p:attrName>style.color</p:attrName>
                                        </p:attrNameLst>
                                      </p:cBhvr>
                                      <p:by>
                                        <p:hsl h="7200000" s="0" l="0"/>
                                      </p:by>
                                    </p:animClr>
                                    <p:animClr clrSpc="hsl" dir="cw">
                                      <p:cBhvr>
                                        <p:cTn id="51" dur="30" fill="hold"/>
                                        <p:tgtEl>
                                          <p:spTgt spid="48149"/>
                                        </p:tgtEl>
                                        <p:attrNameLst>
                                          <p:attrName>fillcolor</p:attrName>
                                        </p:attrNameLst>
                                      </p:cBhvr>
                                      <p:by>
                                        <p:hsl h="7200000" s="0" l="0"/>
                                      </p:by>
                                    </p:animClr>
                                    <p:animClr clrSpc="hsl" dir="cw">
                                      <p:cBhvr>
                                        <p:cTn id="52" dur="30" fill="hold"/>
                                        <p:tgtEl>
                                          <p:spTgt spid="48149"/>
                                        </p:tgtEl>
                                        <p:attrNameLst>
                                          <p:attrName>stroke.color</p:attrName>
                                        </p:attrNameLst>
                                      </p:cBhvr>
                                      <p:by>
                                        <p:hsl h="7200000" s="0" l="0"/>
                                      </p:by>
                                    </p:animClr>
                                    <p:set>
                                      <p:cBhvr>
                                        <p:cTn id="53" dur="30" fill="hold"/>
                                        <p:tgtEl>
                                          <p:spTgt spid="48149"/>
                                        </p:tgtEl>
                                        <p:attrNameLst>
                                          <p:attrName>fill.type</p:attrName>
                                        </p:attrNameLst>
                                      </p:cBhvr>
                                      <p:to>
                                        <p:strVal val="solid"/>
                                      </p:to>
                                    </p:set>
                                  </p:childTnLst>
                                </p:cTn>
                              </p:par>
                              <p:par>
                                <p:cTn id="54" presetID="21" presetClass="emph" presetSubtype="0" repeatCount="indefinite" fill="hold" grpId="1" nodeType="withEffect">
                                  <p:stCondLst>
                                    <p:cond delay="0"/>
                                  </p:stCondLst>
                                  <p:childTnLst>
                                    <p:animClr clrSpc="hsl" dir="cw">
                                      <p:cBhvr override="childStyle">
                                        <p:cTn id="55" dur="30" fill="hold"/>
                                        <p:tgtEl>
                                          <p:spTgt spid="48149"/>
                                        </p:tgtEl>
                                        <p:attrNameLst>
                                          <p:attrName>style.color</p:attrName>
                                        </p:attrNameLst>
                                      </p:cBhvr>
                                      <p:by>
                                        <p:hsl h="7200000" s="0" l="0"/>
                                      </p:by>
                                    </p:animClr>
                                    <p:animClr clrSpc="hsl" dir="cw">
                                      <p:cBhvr>
                                        <p:cTn id="56" dur="30" fill="hold"/>
                                        <p:tgtEl>
                                          <p:spTgt spid="48149"/>
                                        </p:tgtEl>
                                        <p:attrNameLst>
                                          <p:attrName>fillcolor</p:attrName>
                                        </p:attrNameLst>
                                      </p:cBhvr>
                                      <p:by>
                                        <p:hsl h="7200000" s="0" l="0"/>
                                      </p:by>
                                    </p:animClr>
                                    <p:animClr clrSpc="hsl" dir="cw">
                                      <p:cBhvr>
                                        <p:cTn id="57" dur="30" fill="hold"/>
                                        <p:tgtEl>
                                          <p:spTgt spid="48149"/>
                                        </p:tgtEl>
                                        <p:attrNameLst>
                                          <p:attrName>stroke.color</p:attrName>
                                        </p:attrNameLst>
                                      </p:cBhvr>
                                      <p:by>
                                        <p:hsl h="7200000" s="0" l="0"/>
                                      </p:by>
                                    </p:animClr>
                                    <p:set>
                                      <p:cBhvr>
                                        <p:cTn id="58" dur="30" fill="hold"/>
                                        <p:tgtEl>
                                          <p:spTgt spid="48149"/>
                                        </p:tgtEl>
                                        <p:attrNameLst>
                                          <p:attrName>fill.type</p:attrName>
                                        </p:attrNameLst>
                                      </p:cBhvr>
                                      <p:to>
                                        <p:strVal val="solid"/>
                                      </p:to>
                                    </p:set>
                                  </p:childTnLst>
                                </p:cTn>
                              </p:par>
                              <p:par>
                                <p:cTn id="59" presetID="21" presetClass="emph" presetSubtype="0" repeatCount="indefinite" fill="hold" grpId="0" nodeType="withEffect">
                                  <p:stCondLst>
                                    <p:cond delay="0"/>
                                  </p:stCondLst>
                                  <p:childTnLst>
                                    <p:animClr clrSpc="hsl" dir="cw">
                                      <p:cBhvr override="childStyle">
                                        <p:cTn id="60" dur="30" fill="hold"/>
                                        <p:tgtEl>
                                          <p:spTgt spid="48146"/>
                                        </p:tgtEl>
                                        <p:attrNameLst>
                                          <p:attrName>style.color</p:attrName>
                                        </p:attrNameLst>
                                      </p:cBhvr>
                                      <p:by>
                                        <p:hsl h="7200000" s="0" l="0"/>
                                      </p:by>
                                    </p:animClr>
                                    <p:animClr clrSpc="hsl" dir="cw">
                                      <p:cBhvr>
                                        <p:cTn id="61" dur="30" fill="hold"/>
                                        <p:tgtEl>
                                          <p:spTgt spid="48146"/>
                                        </p:tgtEl>
                                        <p:attrNameLst>
                                          <p:attrName>fillcolor</p:attrName>
                                        </p:attrNameLst>
                                      </p:cBhvr>
                                      <p:by>
                                        <p:hsl h="7200000" s="0" l="0"/>
                                      </p:by>
                                    </p:animClr>
                                    <p:animClr clrSpc="hsl" dir="cw">
                                      <p:cBhvr>
                                        <p:cTn id="62" dur="30" fill="hold"/>
                                        <p:tgtEl>
                                          <p:spTgt spid="48146"/>
                                        </p:tgtEl>
                                        <p:attrNameLst>
                                          <p:attrName>stroke.color</p:attrName>
                                        </p:attrNameLst>
                                      </p:cBhvr>
                                      <p:by>
                                        <p:hsl h="7200000" s="0" l="0"/>
                                      </p:by>
                                    </p:animClr>
                                    <p:set>
                                      <p:cBhvr>
                                        <p:cTn id="63" dur="30" fill="hold"/>
                                        <p:tgtEl>
                                          <p:spTgt spid="48146"/>
                                        </p:tgtEl>
                                        <p:attrNameLst>
                                          <p:attrName>fill.type</p:attrName>
                                        </p:attrNameLst>
                                      </p:cBhvr>
                                      <p:to>
                                        <p:strVal val="solid"/>
                                      </p:to>
                                    </p:set>
                                  </p:childTnLst>
                                </p:cTn>
                              </p:par>
                              <p:par>
                                <p:cTn id="64" presetID="21" presetClass="emph" presetSubtype="0" repeatCount="indefinite" fill="hold" grpId="0" nodeType="withEffect">
                                  <p:stCondLst>
                                    <p:cond delay="0"/>
                                  </p:stCondLst>
                                  <p:childTnLst>
                                    <p:animClr clrSpc="hsl" dir="cw">
                                      <p:cBhvr override="childStyle">
                                        <p:cTn id="65" dur="30" fill="hold"/>
                                        <p:tgtEl>
                                          <p:spTgt spid="48151"/>
                                        </p:tgtEl>
                                        <p:attrNameLst>
                                          <p:attrName>style.color</p:attrName>
                                        </p:attrNameLst>
                                      </p:cBhvr>
                                      <p:by>
                                        <p:hsl h="7200000" s="0" l="0"/>
                                      </p:by>
                                    </p:animClr>
                                    <p:animClr clrSpc="hsl" dir="cw">
                                      <p:cBhvr>
                                        <p:cTn id="66" dur="30" fill="hold"/>
                                        <p:tgtEl>
                                          <p:spTgt spid="48151"/>
                                        </p:tgtEl>
                                        <p:attrNameLst>
                                          <p:attrName>fillcolor</p:attrName>
                                        </p:attrNameLst>
                                      </p:cBhvr>
                                      <p:by>
                                        <p:hsl h="7200000" s="0" l="0"/>
                                      </p:by>
                                    </p:animClr>
                                    <p:animClr clrSpc="hsl" dir="cw">
                                      <p:cBhvr>
                                        <p:cTn id="67" dur="30" fill="hold"/>
                                        <p:tgtEl>
                                          <p:spTgt spid="48151"/>
                                        </p:tgtEl>
                                        <p:attrNameLst>
                                          <p:attrName>stroke.color</p:attrName>
                                        </p:attrNameLst>
                                      </p:cBhvr>
                                      <p:by>
                                        <p:hsl h="7200000" s="0" l="0"/>
                                      </p:by>
                                    </p:animClr>
                                    <p:set>
                                      <p:cBhvr>
                                        <p:cTn id="68" dur="30" fill="hold"/>
                                        <p:tgtEl>
                                          <p:spTgt spid="48151"/>
                                        </p:tgtEl>
                                        <p:attrNameLst>
                                          <p:attrName>fill.type</p:attrName>
                                        </p:attrNameLst>
                                      </p:cBhvr>
                                      <p:to>
                                        <p:strVal val="solid"/>
                                      </p:to>
                                    </p:set>
                                  </p:childTnLst>
                                </p:cTn>
                              </p:par>
                              <p:par>
                                <p:cTn id="69" presetID="22" presetClass="emph" presetSubtype="0" repeatCount="indefinite" fill="hold" grpId="0" nodeType="withEffect">
                                  <p:stCondLst>
                                    <p:cond delay="0"/>
                                  </p:stCondLst>
                                  <p:childTnLst>
                                    <p:animClr clrSpc="hsl" dir="cw">
                                      <p:cBhvr override="childStyle">
                                        <p:cTn id="70" dur="30" fill="hold"/>
                                        <p:tgtEl>
                                          <p:spTgt spid="48143"/>
                                        </p:tgtEl>
                                        <p:attrNameLst>
                                          <p:attrName>style.color</p:attrName>
                                        </p:attrNameLst>
                                      </p:cBhvr>
                                      <p:by>
                                        <p:hsl h="-7200000" s="0" l="0"/>
                                      </p:by>
                                    </p:animClr>
                                    <p:animClr clrSpc="hsl" dir="cw">
                                      <p:cBhvr>
                                        <p:cTn id="71" dur="30" fill="hold"/>
                                        <p:tgtEl>
                                          <p:spTgt spid="48143"/>
                                        </p:tgtEl>
                                        <p:attrNameLst>
                                          <p:attrName>fillcolor</p:attrName>
                                        </p:attrNameLst>
                                      </p:cBhvr>
                                      <p:by>
                                        <p:hsl h="-7200000" s="0" l="0"/>
                                      </p:by>
                                    </p:animClr>
                                    <p:animClr clrSpc="hsl" dir="cw">
                                      <p:cBhvr>
                                        <p:cTn id="72" dur="30" fill="hold"/>
                                        <p:tgtEl>
                                          <p:spTgt spid="48143"/>
                                        </p:tgtEl>
                                        <p:attrNameLst>
                                          <p:attrName>stroke.color</p:attrName>
                                        </p:attrNameLst>
                                      </p:cBhvr>
                                      <p:by>
                                        <p:hsl h="-7200000" s="0" l="0"/>
                                      </p:by>
                                    </p:animClr>
                                    <p:set>
                                      <p:cBhvr>
                                        <p:cTn id="73" dur="30" fill="hold"/>
                                        <p:tgtEl>
                                          <p:spTgt spid="4814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animBg="1"/>
      <p:bldP spid="48143" grpId="0" animBg="1"/>
      <p:bldP spid="48146" grpId="0" animBg="1"/>
      <p:bldP spid="48148" grpId="0" animBg="1"/>
      <p:bldP spid="48149" grpId="0" animBg="1"/>
      <p:bldP spid="48149" grpId="1" animBg="1"/>
      <p:bldP spid="48150" grpId="0" animBg="1"/>
      <p:bldP spid="48151" grpId="0" animBg="1"/>
      <p:bldP spid="481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idx="1"/>
          </p:nvPr>
        </p:nvSpPr>
        <p:spPr>
          <a:xfrm>
            <a:off x="-48681" y="619125"/>
            <a:ext cx="12014201" cy="5905500"/>
          </a:xfrm>
        </p:spPr>
        <p:txBody>
          <a:bodyPr>
            <a:noAutofit/>
          </a:bodyPr>
          <a:lstStyle/>
          <a:p>
            <a:pPr algn="just" eaLnBrk="1" hangingPunct="1">
              <a:buFontTx/>
              <a:buNone/>
            </a:pPr>
            <a:r>
              <a:rPr lang="en-US" sz="4000" dirty="0" smtClean="0"/>
              <a:t>	</a:t>
            </a:r>
            <a:r>
              <a:rPr lang="en-US" sz="4000" dirty="0" err="1" smtClean="0">
                <a:solidFill>
                  <a:srgbClr val="FF0000"/>
                </a:solidFill>
                <a:latin typeface="Times New Roman" pitchFamily="18" charset="0"/>
                <a:cs typeface="Times New Roman" pitchFamily="18" charset="0"/>
              </a:rPr>
              <a:t>Học</a:t>
            </a:r>
            <a:r>
              <a:rPr lang="en-US" sz="4000" dirty="0" smtClean="0">
                <a:solidFill>
                  <a:srgbClr val="FF0000"/>
                </a:solidFill>
                <a:latin typeface="Times New Roman" pitchFamily="18" charset="0"/>
                <a:cs typeface="Times New Roman" pitchFamily="18" charset="0"/>
              </a:rPr>
              <a:t> </a:t>
            </a:r>
            <a:r>
              <a:rPr lang="en-US" sz="4000" dirty="0" err="1" smtClean="0">
                <a:solidFill>
                  <a:srgbClr val="FF0000"/>
                </a:solidFill>
                <a:latin typeface="Times New Roman" pitchFamily="18" charset="0"/>
                <a:cs typeface="Times New Roman" pitchFamily="18" charset="0"/>
              </a:rPr>
              <a:t>sinh</a:t>
            </a:r>
            <a:r>
              <a:rPr lang="en-US" sz="4000" dirty="0" smtClean="0">
                <a:solidFill>
                  <a:srgbClr val="FF0000"/>
                </a:solidFill>
                <a:latin typeface="Times New Roman" pitchFamily="18" charset="0"/>
                <a:cs typeface="Times New Roman" pitchFamily="18" charset="0"/>
              </a:rPr>
              <a:t> </a:t>
            </a:r>
            <a:r>
              <a:rPr lang="en-US" sz="4000" dirty="0" err="1" smtClean="0">
                <a:solidFill>
                  <a:srgbClr val="FF0000"/>
                </a:solidFill>
                <a:latin typeface="Times New Roman" pitchFamily="18" charset="0"/>
                <a:cs typeface="Times New Roman" pitchFamily="18" charset="0"/>
              </a:rPr>
              <a:t>đọc</a:t>
            </a:r>
            <a:r>
              <a:rPr lang="en-US" sz="4000" dirty="0" smtClean="0">
                <a:solidFill>
                  <a:srgbClr val="FF0000"/>
                </a:solidFill>
                <a:latin typeface="Times New Roman" pitchFamily="18" charset="0"/>
                <a:cs typeface="Times New Roman" pitchFamily="18" charset="0"/>
              </a:rPr>
              <a:t> </a:t>
            </a:r>
            <a:r>
              <a:rPr lang="en-US" sz="4000" dirty="0" err="1" smtClean="0">
                <a:solidFill>
                  <a:srgbClr val="FF0000"/>
                </a:solidFill>
                <a:latin typeface="Times New Roman" pitchFamily="18" charset="0"/>
                <a:cs typeface="Times New Roman" pitchFamily="18" charset="0"/>
              </a:rPr>
              <a:t>bài</a:t>
            </a:r>
            <a:r>
              <a:rPr lang="en-US" sz="4000" dirty="0" smtClean="0">
                <a:solidFill>
                  <a:srgbClr val="FF0000"/>
                </a:solidFill>
                <a:latin typeface="Times New Roman" pitchFamily="18" charset="0"/>
                <a:cs typeface="Times New Roman" pitchFamily="18" charset="0"/>
              </a:rPr>
              <a:t> </a:t>
            </a:r>
            <a:r>
              <a:rPr lang="en-US" sz="4000" dirty="0" err="1" smtClean="0">
                <a:solidFill>
                  <a:srgbClr val="FF0000"/>
                </a:solidFill>
                <a:latin typeface="Times New Roman" pitchFamily="18" charset="0"/>
                <a:cs typeface="Times New Roman" pitchFamily="18" charset="0"/>
              </a:rPr>
              <a:t>tập</a:t>
            </a:r>
            <a:r>
              <a:rPr lang="en-US" sz="4000" dirty="0" smtClean="0">
                <a:solidFill>
                  <a:srgbClr val="FF0000"/>
                </a:solidFill>
                <a:latin typeface="Times New Roman" pitchFamily="18" charset="0"/>
                <a:cs typeface="Times New Roman" pitchFamily="18" charset="0"/>
              </a:rPr>
              <a:t> </a:t>
            </a:r>
            <a:r>
              <a:rPr lang="en-US" sz="4000" dirty="0" err="1" smtClean="0">
                <a:solidFill>
                  <a:srgbClr val="FF0000"/>
                </a:solidFill>
                <a:latin typeface="Times New Roman" pitchFamily="18" charset="0"/>
                <a:cs typeface="Times New Roman" pitchFamily="18" charset="0"/>
              </a:rPr>
              <a:t>đọc</a:t>
            </a:r>
            <a:r>
              <a:rPr lang="en-US" sz="4000" dirty="0" smtClean="0">
                <a:solidFill>
                  <a:srgbClr val="FF0000"/>
                </a:solidFill>
                <a:latin typeface="Times New Roman" pitchFamily="18" charset="0"/>
                <a:cs typeface="Times New Roman" pitchFamily="18" charset="0"/>
              </a:rPr>
              <a:t> “ </a:t>
            </a:r>
            <a:r>
              <a:rPr lang="en-US" sz="4000" dirty="0" err="1" smtClean="0">
                <a:solidFill>
                  <a:srgbClr val="FF0000"/>
                </a:solidFill>
                <a:latin typeface="Times New Roman" pitchFamily="18" charset="0"/>
                <a:cs typeface="Times New Roman" pitchFamily="18" charset="0"/>
              </a:rPr>
              <a:t>Cảnh</a:t>
            </a:r>
            <a:r>
              <a:rPr lang="en-US" sz="4000" dirty="0" smtClean="0">
                <a:solidFill>
                  <a:srgbClr val="FF0000"/>
                </a:solidFill>
                <a:latin typeface="Times New Roman" pitchFamily="18" charset="0"/>
                <a:cs typeface="Times New Roman" pitchFamily="18" charset="0"/>
              </a:rPr>
              <a:t> </a:t>
            </a:r>
            <a:r>
              <a:rPr lang="en-US" sz="4000" dirty="0" err="1" smtClean="0">
                <a:solidFill>
                  <a:srgbClr val="FF0000"/>
                </a:solidFill>
                <a:latin typeface="Times New Roman" pitchFamily="18" charset="0"/>
                <a:cs typeface="Times New Roman" pitchFamily="18" charset="0"/>
              </a:rPr>
              <a:t>đẹp</a:t>
            </a:r>
            <a:r>
              <a:rPr lang="en-US" sz="4000" dirty="0" smtClean="0">
                <a:solidFill>
                  <a:srgbClr val="FF0000"/>
                </a:solidFill>
                <a:latin typeface="Times New Roman" pitchFamily="18" charset="0"/>
                <a:cs typeface="Times New Roman" pitchFamily="18" charset="0"/>
              </a:rPr>
              <a:t> non </a:t>
            </a:r>
            <a:r>
              <a:rPr lang="en-US" sz="4000" dirty="0" err="1" smtClean="0">
                <a:solidFill>
                  <a:srgbClr val="FF0000"/>
                </a:solidFill>
                <a:latin typeface="Times New Roman" pitchFamily="18" charset="0"/>
                <a:cs typeface="Times New Roman" pitchFamily="18" charset="0"/>
              </a:rPr>
              <a:t>sông</a:t>
            </a:r>
            <a:r>
              <a:rPr lang="en-US" sz="4000" dirty="0" smtClean="0">
                <a:solidFill>
                  <a:srgbClr val="FF0000"/>
                </a:solidFill>
                <a:latin typeface="Times New Roman" pitchFamily="18" charset="0"/>
                <a:cs typeface="Times New Roman" pitchFamily="18" charset="0"/>
              </a:rPr>
              <a:t>” </a:t>
            </a:r>
            <a:r>
              <a:rPr lang="en-US" sz="4000" dirty="0" err="1" smtClean="0">
                <a:solidFill>
                  <a:srgbClr val="FF0000"/>
                </a:solidFill>
                <a:latin typeface="Times New Roman" pitchFamily="18" charset="0"/>
                <a:cs typeface="Times New Roman" pitchFamily="18" charset="0"/>
              </a:rPr>
              <a:t>trang</a:t>
            </a:r>
            <a:r>
              <a:rPr lang="en-US" sz="4000" dirty="0" smtClean="0">
                <a:solidFill>
                  <a:srgbClr val="FF0000"/>
                </a:solidFill>
                <a:latin typeface="Times New Roman" pitchFamily="18" charset="0"/>
                <a:cs typeface="Times New Roman" pitchFamily="18" charset="0"/>
              </a:rPr>
              <a:t> 97-98. </a:t>
            </a:r>
            <a:r>
              <a:rPr lang="en-US" sz="4000" dirty="0" err="1" smtClean="0">
                <a:solidFill>
                  <a:srgbClr val="FF0000"/>
                </a:solidFill>
                <a:latin typeface="Times New Roman" pitchFamily="18" charset="0"/>
                <a:cs typeface="Times New Roman" pitchFamily="18" charset="0"/>
              </a:rPr>
              <a:t>Trả</a:t>
            </a:r>
            <a:r>
              <a:rPr lang="en-US" sz="4000" dirty="0" smtClean="0">
                <a:solidFill>
                  <a:srgbClr val="FF0000"/>
                </a:solidFill>
                <a:latin typeface="Times New Roman" pitchFamily="18" charset="0"/>
                <a:cs typeface="Times New Roman" pitchFamily="18" charset="0"/>
              </a:rPr>
              <a:t> </a:t>
            </a:r>
            <a:r>
              <a:rPr lang="en-US" sz="4000" dirty="0" err="1" smtClean="0">
                <a:solidFill>
                  <a:srgbClr val="FF0000"/>
                </a:solidFill>
                <a:latin typeface="Times New Roman" pitchFamily="18" charset="0"/>
                <a:cs typeface="Times New Roman" pitchFamily="18" charset="0"/>
              </a:rPr>
              <a:t>lời</a:t>
            </a:r>
            <a:r>
              <a:rPr lang="en-US" sz="4000" dirty="0" smtClean="0">
                <a:solidFill>
                  <a:srgbClr val="FF0000"/>
                </a:solidFill>
                <a:latin typeface="Times New Roman" pitchFamily="18" charset="0"/>
                <a:cs typeface="Times New Roman" pitchFamily="18" charset="0"/>
              </a:rPr>
              <a:t> </a:t>
            </a:r>
            <a:r>
              <a:rPr lang="en-US" sz="4000" dirty="0" err="1" smtClean="0">
                <a:solidFill>
                  <a:srgbClr val="FF0000"/>
                </a:solidFill>
                <a:latin typeface="Times New Roman" pitchFamily="18" charset="0"/>
                <a:cs typeface="Times New Roman" pitchFamily="18" charset="0"/>
              </a:rPr>
              <a:t>một</a:t>
            </a:r>
            <a:r>
              <a:rPr lang="en-US" sz="4000" dirty="0" smtClean="0">
                <a:solidFill>
                  <a:srgbClr val="FF0000"/>
                </a:solidFill>
                <a:latin typeface="Times New Roman" pitchFamily="18" charset="0"/>
                <a:cs typeface="Times New Roman" pitchFamily="18" charset="0"/>
              </a:rPr>
              <a:t> </a:t>
            </a:r>
            <a:r>
              <a:rPr lang="en-US" sz="4000" dirty="0" err="1" smtClean="0">
                <a:solidFill>
                  <a:srgbClr val="FF0000"/>
                </a:solidFill>
                <a:latin typeface="Times New Roman" pitchFamily="18" charset="0"/>
                <a:cs typeface="Times New Roman" pitchFamily="18" charset="0"/>
              </a:rPr>
              <a:t>trong</a:t>
            </a:r>
            <a:r>
              <a:rPr lang="en-US" sz="4000" dirty="0" smtClean="0">
                <a:solidFill>
                  <a:srgbClr val="FF0000"/>
                </a:solidFill>
                <a:latin typeface="Times New Roman" pitchFamily="18" charset="0"/>
                <a:cs typeface="Times New Roman" pitchFamily="18" charset="0"/>
              </a:rPr>
              <a:t> </a:t>
            </a:r>
            <a:r>
              <a:rPr lang="en-US" sz="4000" dirty="0" err="1" smtClean="0">
                <a:solidFill>
                  <a:srgbClr val="FF0000"/>
                </a:solidFill>
                <a:latin typeface="Times New Roman" pitchFamily="18" charset="0"/>
                <a:cs typeface="Times New Roman" pitchFamily="18" charset="0"/>
              </a:rPr>
              <a:t>các</a:t>
            </a:r>
            <a:r>
              <a:rPr lang="en-US" sz="4000" dirty="0" smtClean="0">
                <a:solidFill>
                  <a:srgbClr val="FF0000"/>
                </a:solidFill>
                <a:latin typeface="Times New Roman" pitchFamily="18" charset="0"/>
                <a:cs typeface="Times New Roman" pitchFamily="18" charset="0"/>
              </a:rPr>
              <a:t> </a:t>
            </a:r>
            <a:r>
              <a:rPr lang="en-US" sz="4000" dirty="0" err="1" smtClean="0">
                <a:solidFill>
                  <a:srgbClr val="FF0000"/>
                </a:solidFill>
                <a:latin typeface="Times New Roman" pitchFamily="18" charset="0"/>
                <a:cs typeface="Times New Roman" pitchFamily="18" charset="0"/>
              </a:rPr>
              <a:t>câu</a:t>
            </a:r>
            <a:r>
              <a:rPr lang="en-US" sz="4000" dirty="0" smtClean="0">
                <a:solidFill>
                  <a:srgbClr val="FF0000"/>
                </a:solidFill>
                <a:latin typeface="Times New Roman" pitchFamily="18" charset="0"/>
                <a:cs typeface="Times New Roman" pitchFamily="18" charset="0"/>
              </a:rPr>
              <a:t> </a:t>
            </a:r>
            <a:r>
              <a:rPr lang="en-US" sz="4000" dirty="0" err="1" smtClean="0">
                <a:solidFill>
                  <a:srgbClr val="FF0000"/>
                </a:solidFill>
                <a:latin typeface="Times New Roman" pitchFamily="18" charset="0"/>
                <a:cs typeface="Times New Roman" pitchFamily="18" charset="0"/>
              </a:rPr>
              <a:t>hỏi</a:t>
            </a:r>
            <a:r>
              <a:rPr lang="en-US" sz="4000" dirty="0" smtClean="0">
                <a:solidFill>
                  <a:srgbClr val="FF0000"/>
                </a:solidFill>
                <a:latin typeface="Times New Roman" pitchFamily="18" charset="0"/>
                <a:cs typeface="Times New Roman" pitchFamily="18" charset="0"/>
              </a:rPr>
              <a:t> </a:t>
            </a:r>
            <a:r>
              <a:rPr lang="en-US" sz="4000" dirty="0" err="1" smtClean="0">
                <a:solidFill>
                  <a:srgbClr val="FF0000"/>
                </a:solidFill>
                <a:latin typeface="Times New Roman" pitchFamily="18" charset="0"/>
                <a:cs typeface="Times New Roman" pitchFamily="18" charset="0"/>
              </a:rPr>
              <a:t>sau</a:t>
            </a:r>
            <a:r>
              <a:rPr lang="en-US" sz="4000" dirty="0" smtClean="0">
                <a:solidFill>
                  <a:srgbClr val="FF0000"/>
                </a:solidFill>
                <a:latin typeface="Times New Roman" pitchFamily="18" charset="0"/>
                <a:cs typeface="Times New Roman" pitchFamily="18" charset="0"/>
              </a:rPr>
              <a:t>:</a:t>
            </a:r>
          </a:p>
          <a:p>
            <a:pPr algn="just" eaLnBrk="1" hangingPunct="1">
              <a:buFontTx/>
              <a:buNone/>
            </a:pPr>
            <a:r>
              <a:rPr lang="en-US" sz="4000" dirty="0" smtClean="0">
                <a:latin typeface="Times New Roman" pitchFamily="18" charset="0"/>
                <a:cs typeface="Times New Roman" pitchFamily="18" charset="0"/>
              </a:rPr>
              <a:t>	</a:t>
            </a:r>
            <a:r>
              <a:rPr lang="en-US" sz="4000" dirty="0" smtClean="0">
                <a:solidFill>
                  <a:srgbClr val="000099"/>
                </a:solidFill>
                <a:latin typeface="Times New Roman" pitchFamily="18" charset="0"/>
                <a:cs typeface="Times New Roman" pitchFamily="18" charset="0"/>
              </a:rPr>
              <a:t>1. </a:t>
            </a:r>
            <a:r>
              <a:rPr lang="en-US" sz="4000" dirty="0" err="1" smtClean="0">
                <a:solidFill>
                  <a:srgbClr val="000099"/>
                </a:solidFill>
                <a:latin typeface="Times New Roman" pitchFamily="18" charset="0"/>
                <a:cs typeface="Times New Roman" pitchFamily="18" charset="0"/>
              </a:rPr>
              <a:t>Mỗi</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câu</a:t>
            </a:r>
            <a:r>
              <a:rPr lang="en-US" sz="4000" dirty="0" smtClean="0">
                <a:solidFill>
                  <a:srgbClr val="000099"/>
                </a:solidFill>
                <a:latin typeface="Times New Roman" pitchFamily="18" charset="0"/>
                <a:cs typeface="Times New Roman" pitchFamily="18" charset="0"/>
              </a:rPr>
              <a:t> ca </a:t>
            </a:r>
            <a:r>
              <a:rPr lang="en-US" sz="4000" dirty="0" err="1" smtClean="0">
                <a:solidFill>
                  <a:srgbClr val="000099"/>
                </a:solidFill>
                <a:latin typeface="Times New Roman" pitchFamily="18" charset="0"/>
                <a:cs typeface="Times New Roman" pitchFamily="18" charset="0"/>
              </a:rPr>
              <a:t>dao</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nói</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đến</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một</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vùng</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Đó</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là</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những</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vùng</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nào</a:t>
            </a:r>
            <a:r>
              <a:rPr lang="en-US" sz="4000" dirty="0" smtClean="0">
                <a:solidFill>
                  <a:srgbClr val="000099"/>
                </a:solidFill>
                <a:latin typeface="Times New Roman" pitchFamily="18" charset="0"/>
                <a:cs typeface="Times New Roman" pitchFamily="18" charset="0"/>
              </a:rPr>
              <a:t>  ?</a:t>
            </a:r>
          </a:p>
          <a:p>
            <a:pPr eaLnBrk="1" hangingPunct="1">
              <a:buFontTx/>
              <a:buNone/>
            </a:pPr>
            <a:r>
              <a:rPr lang="en-US" sz="4000" dirty="0" smtClean="0">
                <a:solidFill>
                  <a:srgbClr val="000099"/>
                </a:solidFill>
                <a:latin typeface="Times New Roman" pitchFamily="18" charset="0"/>
                <a:cs typeface="Times New Roman" pitchFamily="18" charset="0"/>
              </a:rPr>
              <a:t>	2. </a:t>
            </a:r>
            <a:r>
              <a:rPr lang="en-US" sz="4000" dirty="0" err="1" smtClean="0">
                <a:solidFill>
                  <a:srgbClr val="000099"/>
                </a:solidFill>
                <a:latin typeface="Times New Roman" pitchFamily="18" charset="0"/>
                <a:cs typeface="Times New Roman" pitchFamily="18" charset="0"/>
              </a:rPr>
              <a:t>Mỗi</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vùng</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có</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cảnh</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gì</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đẹp</a:t>
            </a:r>
            <a:r>
              <a:rPr lang="en-US" sz="4000" dirty="0" smtClean="0">
                <a:solidFill>
                  <a:srgbClr val="000099"/>
                </a:solidFill>
                <a:latin typeface="Times New Roman" pitchFamily="18" charset="0"/>
                <a:cs typeface="Times New Roman" pitchFamily="18" charset="0"/>
              </a:rPr>
              <a:t> ?</a:t>
            </a:r>
          </a:p>
          <a:p>
            <a:pPr algn="just" eaLnBrk="1" hangingPunct="1">
              <a:buFontTx/>
              <a:buNone/>
            </a:pPr>
            <a:r>
              <a:rPr lang="vi-VN" sz="4000" dirty="0" smtClean="0">
                <a:solidFill>
                  <a:srgbClr val="000099"/>
                </a:solidFill>
                <a:latin typeface="Times New Roman" pitchFamily="18" charset="0"/>
                <a:cs typeface="Times New Roman" pitchFamily="18" charset="0"/>
              </a:rPr>
              <a:t>	3. </a:t>
            </a:r>
            <a:r>
              <a:rPr lang="en-US" sz="4000" dirty="0" smtClean="0">
                <a:solidFill>
                  <a:srgbClr val="000099"/>
                </a:solidFill>
                <a:latin typeface="Times New Roman" pitchFamily="18" charset="0"/>
                <a:cs typeface="Times New Roman" pitchFamily="18" charset="0"/>
              </a:rPr>
              <a:t>Theo </a:t>
            </a:r>
            <a:r>
              <a:rPr lang="en-US" sz="4000" dirty="0" err="1" smtClean="0">
                <a:solidFill>
                  <a:srgbClr val="000099"/>
                </a:solidFill>
                <a:latin typeface="Times New Roman" pitchFamily="18" charset="0"/>
                <a:cs typeface="Times New Roman" pitchFamily="18" charset="0"/>
              </a:rPr>
              <a:t>em</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ai</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đã</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giữ</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gìn</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tô</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điểm</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cho</a:t>
            </a:r>
            <a:r>
              <a:rPr lang="en-US" sz="4000" dirty="0" smtClean="0">
                <a:solidFill>
                  <a:srgbClr val="000099"/>
                </a:solidFill>
                <a:latin typeface="Times New Roman" pitchFamily="18" charset="0"/>
                <a:cs typeface="Times New Roman" pitchFamily="18" charset="0"/>
              </a:rPr>
              <a:t> non </a:t>
            </a:r>
            <a:r>
              <a:rPr lang="en-US" sz="4000" dirty="0" err="1" smtClean="0">
                <a:solidFill>
                  <a:srgbClr val="000099"/>
                </a:solidFill>
                <a:latin typeface="Times New Roman" pitchFamily="18" charset="0"/>
                <a:cs typeface="Times New Roman" pitchFamily="18" charset="0"/>
              </a:rPr>
              <a:t>sông</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ta</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ngày</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càng</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đẹp</a:t>
            </a:r>
            <a:r>
              <a:rPr lang="en-US" sz="4000" dirty="0" smtClean="0">
                <a:solidFill>
                  <a:srgbClr val="000099"/>
                </a:solidFill>
                <a:latin typeface="Times New Roman" pitchFamily="18" charset="0"/>
                <a:cs typeface="Times New Roman" pitchFamily="18" charset="0"/>
              </a:rPr>
              <a:t> </a:t>
            </a:r>
            <a:r>
              <a:rPr lang="en-US" sz="4000" dirty="0" err="1" smtClean="0">
                <a:solidFill>
                  <a:srgbClr val="000099"/>
                </a:solidFill>
                <a:latin typeface="Times New Roman" pitchFamily="18" charset="0"/>
                <a:cs typeface="Times New Roman" pitchFamily="18" charset="0"/>
              </a:rPr>
              <a:t>hơn</a:t>
            </a:r>
            <a:r>
              <a:rPr lang="vi-VN" sz="4000" dirty="0" smtClean="0">
                <a:solidFill>
                  <a:srgbClr val="000099"/>
                </a:solidFill>
                <a:latin typeface="Times New Roman" pitchFamily="18" charset="0"/>
                <a:cs typeface="Times New Roman" pitchFamily="18" charset="0"/>
              </a:rPr>
              <a:t>?</a:t>
            </a:r>
          </a:p>
          <a:p>
            <a:pPr algn="just" eaLnBrk="1" hangingPunct="1">
              <a:buFontTx/>
              <a:buNone/>
            </a:pPr>
            <a:r>
              <a:rPr lang="vi-VN" sz="4000" dirty="0" smtClean="0">
                <a:solidFill>
                  <a:srgbClr val="000099"/>
                </a:solidFill>
              </a:rPr>
              <a:t>	</a:t>
            </a:r>
          </a:p>
        </p:txBody>
      </p:sp>
    </p:spTree>
    <p:extLst>
      <p:ext uri="{BB962C8B-B14F-4D97-AF65-F5344CB8AC3E}">
        <p14:creationId xmlns:p14="http://schemas.microsoft.com/office/powerpoint/2010/main" val="2123113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anim calcmode="lin" valueType="num">
                                      <p:cBhvr>
                                        <p:cTn id="1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1000"/>
                                        <p:tgtEl>
                                          <p:spTgt spid="4">
                                            <p:txEl>
                                              <p:pRg st="3" end="3"/>
                                            </p:txEl>
                                          </p:spTgt>
                                        </p:tgtEl>
                                      </p:cBhvr>
                                    </p:animEffect>
                                    <p:anim calcmode="lin" valueType="num">
                                      <p:cBhvr>
                                        <p:cTn id="1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idx="1"/>
          </p:nvPr>
        </p:nvSpPr>
        <p:spPr>
          <a:xfrm>
            <a:off x="-289984" y="304800"/>
            <a:ext cx="12481984" cy="5905500"/>
          </a:xfrm>
        </p:spPr>
        <p:txBody>
          <a:bodyPr>
            <a:noAutofit/>
          </a:bodyPr>
          <a:lstStyle/>
          <a:p>
            <a:pPr algn="just" eaLnBrk="1" hangingPunct="1">
              <a:lnSpc>
                <a:spcPct val="90000"/>
              </a:lnSpc>
              <a:buFontTx/>
              <a:buNone/>
            </a:pPr>
            <a:r>
              <a:rPr lang="en-US" sz="3600" dirty="0" smtClean="0"/>
              <a:t>	</a:t>
            </a:r>
            <a:r>
              <a:rPr lang="en-US" sz="2800" dirty="0" err="1" smtClean="0">
                <a:solidFill>
                  <a:srgbClr val="FF0000"/>
                </a:solidFill>
                <a:latin typeface="Times New Roman" pitchFamily="18" charset="0"/>
                <a:cs typeface="Times New Roman" pitchFamily="18" charset="0"/>
              </a:rPr>
              <a:t>Học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sinh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đọc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một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đoạn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trong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bài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tập</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đọc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Người</a:t>
            </a:r>
            <a:r>
              <a:rPr lang="en-US" sz="2800" dirty="0" smtClean="0">
                <a:solidFill>
                  <a:srgbClr val="FF0000"/>
                </a:solidFill>
                <a:latin typeface="Times New Roman" pitchFamily="18" charset="0"/>
                <a:cs typeface="Times New Roman" pitchFamily="18" charset="0"/>
              </a:rPr>
              <a:t> con </a:t>
            </a:r>
            <a:r>
              <a:rPr lang="en-US" sz="2800" dirty="0" err="1" smtClean="0">
                <a:solidFill>
                  <a:srgbClr val="FF0000"/>
                </a:solidFill>
                <a:latin typeface="Times New Roman" pitchFamily="18" charset="0"/>
                <a:cs typeface="Times New Roman" pitchFamily="18" charset="0"/>
              </a:rPr>
              <a:t>của</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Tây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Nguyên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trang</a:t>
            </a:r>
            <a:r>
              <a:rPr lang="en-US" sz="2800" dirty="0" smtClean="0">
                <a:solidFill>
                  <a:srgbClr val="FF0000"/>
                </a:solidFill>
                <a:latin typeface="Times New Roman" pitchFamily="18" charset="0"/>
                <a:cs typeface="Times New Roman" pitchFamily="18" charset="0"/>
              </a:rPr>
              <a:t> 103- 104. </a:t>
            </a:r>
            <a:r>
              <a:rPr lang="en-US" sz="2800" dirty="0" err="1" smtClean="0">
                <a:solidFill>
                  <a:srgbClr val="FF0000"/>
                </a:solidFill>
                <a:latin typeface="Times New Roman" pitchFamily="18" charset="0"/>
                <a:cs typeface="Times New Roman" pitchFamily="18" charset="0"/>
              </a:rPr>
              <a:t>Trả</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lời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một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trong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các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câu</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hỏi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sau</a:t>
            </a:r>
            <a:r>
              <a:rPr lang="en-US" sz="2800" dirty="0" smtClean="0">
                <a:solidFill>
                  <a:srgbClr val="FF0000"/>
                </a:solidFill>
                <a:latin typeface="Times New Roman" pitchFamily="18" charset="0"/>
                <a:cs typeface="Times New Roman" pitchFamily="18" charset="0"/>
              </a:rPr>
              <a:t>:</a:t>
            </a:r>
          </a:p>
          <a:p>
            <a:pPr eaLnBrk="1" hangingPunct="1">
              <a:buFontTx/>
              <a:buNone/>
            </a:pPr>
            <a:r>
              <a:rPr lang="en-US" sz="2800" dirty="0" smtClean="0">
                <a:latin typeface="Times New Roman" pitchFamily="18" charset="0"/>
                <a:cs typeface="Times New Roman" pitchFamily="18" charset="0"/>
              </a:rPr>
              <a:t>	</a:t>
            </a:r>
            <a:r>
              <a:rPr lang="en-US" sz="2800" dirty="0" smtClean="0">
                <a:solidFill>
                  <a:srgbClr val="003366"/>
                </a:solidFill>
                <a:latin typeface="Times New Roman" pitchFamily="18" charset="0"/>
                <a:cs typeface="Times New Roman" pitchFamily="18" charset="0"/>
              </a:rPr>
              <a:t>1. </a:t>
            </a:r>
            <a:r>
              <a:rPr lang="en-US" sz="2800" dirty="0" err="1" smtClean="0">
                <a:solidFill>
                  <a:srgbClr val="003366"/>
                </a:solidFill>
                <a:latin typeface="Times New Roman" pitchFamily="18" charset="0"/>
                <a:cs typeface="Times New Roman" pitchFamily="18" charset="0"/>
              </a:rPr>
              <a:t>Anh</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Núp</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được</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tỉnh</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cử</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đi</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đâu</a:t>
            </a:r>
            <a:r>
              <a:rPr lang="en-US" sz="2800" dirty="0" smtClean="0">
                <a:solidFill>
                  <a:srgbClr val="003366"/>
                </a:solidFill>
                <a:latin typeface="Times New Roman" pitchFamily="18" charset="0"/>
                <a:cs typeface="Times New Roman" pitchFamily="18" charset="0"/>
              </a:rPr>
              <a:t>?</a:t>
            </a:r>
          </a:p>
          <a:p>
            <a:pPr algn="just" eaLnBrk="1" hangingPunct="1">
              <a:buFontTx/>
              <a:buNone/>
            </a:pPr>
            <a:r>
              <a:rPr lang="en-US" sz="2800" dirty="0" smtClean="0">
                <a:solidFill>
                  <a:srgbClr val="003366"/>
                </a:solidFill>
                <a:latin typeface="Times New Roman" pitchFamily="18" charset="0"/>
                <a:cs typeface="Times New Roman" pitchFamily="18" charset="0"/>
              </a:rPr>
              <a:t>	2. Ở </a:t>
            </a:r>
            <a:r>
              <a:rPr lang="en-US" sz="2800" dirty="0" err="1" smtClean="0">
                <a:solidFill>
                  <a:srgbClr val="003366"/>
                </a:solidFill>
                <a:latin typeface="Times New Roman" pitchFamily="18" charset="0"/>
                <a:cs typeface="Times New Roman" pitchFamily="18" charset="0"/>
              </a:rPr>
              <a:t>Đại</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hội</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về</a:t>
            </a:r>
            <a:r>
              <a:rPr lang="en-US" sz="2800" dirty="0" smtClean="0">
                <a:solidFill>
                  <a:srgbClr val="003366"/>
                </a:solidFill>
                <a:latin typeface="Times New Roman" pitchFamily="18" charset="0"/>
                <a:cs typeface="Times New Roman" pitchFamily="18" charset="0"/>
              </a:rPr>
              <a:t> , </a:t>
            </a:r>
            <a:r>
              <a:rPr lang="en-US" sz="2800" dirty="0" err="1" smtClean="0">
                <a:solidFill>
                  <a:srgbClr val="003366"/>
                </a:solidFill>
                <a:latin typeface="Times New Roman" pitchFamily="18" charset="0"/>
                <a:cs typeface="Times New Roman" pitchFamily="18" charset="0"/>
              </a:rPr>
              <a:t>anh</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Núp</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kể</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cho</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dân</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làng</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biết</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những</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gì</a:t>
            </a:r>
            <a:r>
              <a:rPr lang="en-US" sz="2800" dirty="0" smtClean="0">
                <a:solidFill>
                  <a:srgbClr val="003366"/>
                </a:solidFill>
                <a:latin typeface="Times New Roman" pitchFamily="18" charset="0"/>
                <a:cs typeface="Times New Roman" pitchFamily="18" charset="0"/>
              </a:rPr>
              <a:t>  ?</a:t>
            </a:r>
          </a:p>
          <a:p>
            <a:pPr eaLnBrk="1" hangingPunct="1">
              <a:buFontTx/>
              <a:buNone/>
            </a:pPr>
            <a:r>
              <a:rPr lang="vi-VN" sz="2800" dirty="0" smtClean="0">
                <a:solidFill>
                  <a:srgbClr val="003366"/>
                </a:solidFill>
                <a:latin typeface="Times New Roman" pitchFamily="18" charset="0"/>
                <a:cs typeface="Times New Roman" pitchFamily="18" charset="0"/>
              </a:rPr>
              <a:t>	3. </a:t>
            </a:r>
            <a:r>
              <a:rPr lang="en-US" sz="2800" dirty="0" smtClean="0">
                <a:solidFill>
                  <a:srgbClr val="003366"/>
                </a:solidFill>
                <a:latin typeface="Times New Roman" pitchFamily="18" charset="0"/>
                <a:cs typeface="Times New Roman" pitchFamily="18" charset="0"/>
              </a:rPr>
              <a:t>Chi </a:t>
            </a:r>
            <a:r>
              <a:rPr lang="en-US" sz="2800" dirty="0" err="1" smtClean="0">
                <a:solidFill>
                  <a:srgbClr val="003366"/>
                </a:solidFill>
                <a:latin typeface="Times New Roman" pitchFamily="18" charset="0"/>
                <a:cs typeface="Times New Roman" pitchFamily="18" charset="0"/>
              </a:rPr>
              <a:t>tiết</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nào</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cho</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thấy</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Đại</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hội</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rất</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khâm</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phục</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thành</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tích</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của</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dân</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làng</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Kông</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Hoa</a:t>
            </a:r>
            <a:r>
              <a:rPr lang="vi-VN" sz="2800" dirty="0" smtClean="0">
                <a:solidFill>
                  <a:srgbClr val="003366"/>
                </a:solidFill>
                <a:latin typeface="Times New Roman" pitchFamily="18" charset="0"/>
                <a:cs typeface="Times New Roman" pitchFamily="18" charset="0"/>
              </a:rPr>
              <a:t> ?</a:t>
            </a:r>
          </a:p>
          <a:p>
            <a:pPr algn="just" eaLnBrk="1" hangingPunct="1">
              <a:buFontTx/>
              <a:buNone/>
            </a:pPr>
            <a:r>
              <a:rPr lang="vi-VN" sz="2800" dirty="0" smtClean="0">
                <a:solidFill>
                  <a:srgbClr val="003366"/>
                </a:solidFill>
                <a:latin typeface="Times New Roman" pitchFamily="18" charset="0"/>
                <a:cs typeface="Times New Roman" pitchFamily="18" charset="0"/>
              </a:rPr>
              <a:t>	4. </a:t>
            </a:r>
            <a:r>
              <a:rPr lang="en-US" sz="2800" dirty="0" err="1" smtClean="0">
                <a:solidFill>
                  <a:srgbClr val="003366"/>
                </a:solidFill>
                <a:latin typeface="Times New Roman" pitchFamily="18" charset="0"/>
                <a:cs typeface="Times New Roman" pitchFamily="18" charset="0"/>
              </a:rPr>
              <a:t>Đại</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hội</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tặng</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dân</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làng</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Kông</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Hoa</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những</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gì</a:t>
            </a:r>
            <a:r>
              <a:rPr lang="vi-VN" sz="2800" dirty="0" smtClean="0">
                <a:solidFill>
                  <a:srgbClr val="003366"/>
                </a:solidFill>
                <a:latin typeface="Times New Roman" pitchFamily="18" charset="0"/>
                <a:cs typeface="Times New Roman" pitchFamily="18" charset="0"/>
              </a:rPr>
              <a:t> ?</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Khi</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xem</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những</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vật</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đó</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thái</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độ</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của</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mọi</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người</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ra</a:t>
            </a:r>
            <a:r>
              <a:rPr lang="en-US" sz="2800" dirty="0" smtClean="0">
                <a:solidFill>
                  <a:srgbClr val="003366"/>
                </a:solidFill>
                <a:latin typeface="Times New Roman" pitchFamily="18" charset="0"/>
                <a:cs typeface="Times New Roman" pitchFamily="18" charset="0"/>
              </a:rPr>
              <a:t> </a:t>
            </a:r>
            <a:r>
              <a:rPr lang="en-US" sz="2800" dirty="0" err="1" smtClean="0">
                <a:solidFill>
                  <a:srgbClr val="003366"/>
                </a:solidFill>
                <a:latin typeface="Times New Roman" pitchFamily="18" charset="0"/>
                <a:cs typeface="Times New Roman" pitchFamily="18" charset="0"/>
              </a:rPr>
              <a:t>sao</a:t>
            </a:r>
            <a:r>
              <a:rPr lang="en-US" sz="2800" dirty="0" smtClean="0">
                <a:solidFill>
                  <a:srgbClr val="003366"/>
                </a:solidFill>
                <a:latin typeface="Times New Roman" pitchFamily="18" charset="0"/>
                <a:cs typeface="Times New Roman" pitchFamily="18" charset="0"/>
              </a:rPr>
              <a:t> ?</a:t>
            </a:r>
            <a:endParaRPr lang="vi-VN" sz="2800" dirty="0" smtClean="0">
              <a:solidFill>
                <a:srgbClr val="003366"/>
              </a:solidFill>
              <a:latin typeface="Times New Roman" pitchFamily="18" charset="0"/>
              <a:cs typeface="Times New Roman" pitchFamily="18" charset="0"/>
            </a:endParaRPr>
          </a:p>
          <a:p>
            <a:pPr eaLnBrk="1" hangingPunct="1">
              <a:buFontTx/>
              <a:buNone/>
            </a:pPr>
            <a:r>
              <a:rPr lang="vi-VN" sz="3600" dirty="0" smtClean="0">
                <a:solidFill>
                  <a:srgbClr val="003366"/>
                </a:solidFill>
              </a:rPr>
              <a:t>	</a:t>
            </a:r>
          </a:p>
        </p:txBody>
      </p:sp>
    </p:spTree>
    <p:extLst>
      <p:ext uri="{BB962C8B-B14F-4D97-AF65-F5344CB8AC3E}">
        <p14:creationId xmlns:p14="http://schemas.microsoft.com/office/powerpoint/2010/main" val="4245661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barn(inVertical)">
                                      <p:cBhvr>
                                        <p:cTn id="7" dur="500"/>
                                        <p:tgtEl>
                                          <p:spTgt spid="6">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barn(inVertical)">
                                      <p:cBhvr>
                                        <p:cTn id="10" dur="500"/>
                                        <p:tgtEl>
                                          <p:spTgt spid="6">
                                            <p:txEl>
                                              <p:pRg st="2" end="2"/>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Effect transition="in" filter="barn(inVertical)">
                                      <p:cBhvr>
                                        <p:cTn id="13" dur="500"/>
                                        <p:tgtEl>
                                          <p:spTgt spid="6">
                                            <p:txEl>
                                              <p:pRg st="3" end="3"/>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6">
                                            <p:txEl>
                                              <p:pRg st="4" end="4"/>
                                            </p:txEl>
                                          </p:spTgt>
                                        </p:tgtEl>
                                        <p:attrNameLst>
                                          <p:attrName>style.visibility</p:attrName>
                                        </p:attrNameLst>
                                      </p:cBhvr>
                                      <p:to>
                                        <p:strVal val="visible"/>
                                      </p:to>
                                    </p:set>
                                    <p:animEffect transition="in" filter="barn(inVertical)">
                                      <p:cBhvr>
                                        <p:cTn id="16"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idx="1"/>
          </p:nvPr>
        </p:nvSpPr>
        <p:spPr>
          <a:xfrm>
            <a:off x="-304798" y="619125"/>
            <a:ext cx="12545484" cy="5905500"/>
          </a:xfrm>
        </p:spPr>
        <p:txBody>
          <a:bodyPr>
            <a:noAutofit/>
          </a:bodyPr>
          <a:lstStyle/>
          <a:p>
            <a:pPr algn="just" eaLnBrk="1" hangingPunct="1">
              <a:buFontTx/>
              <a:buNone/>
            </a:pPr>
            <a:r>
              <a:rPr lang="en-US" dirty="0" smtClean="0">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Học</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sinh</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đọc</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một</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đoạn</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trong</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bài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tập</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đọc</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Cửa</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Tùng</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trang</a:t>
            </a:r>
            <a:r>
              <a:rPr lang="en-US" dirty="0" smtClean="0">
                <a:solidFill>
                  <a:srgbClr val="FF0000"/>
                </a:solidFill>
                <a:latin typeface="Times New Roman" pitchFamily="18" charset="0"/>
                <a:cs typeface="Times New Roman" pitchFamily="18" charset="0"/>
              </a:rPr>
              <a:t> 109 - 110. </a:t>
            </a:r>
            <a:r>
              <a:rPr lang="en-US" dirty="0" err="1" smtClean="0">
                <a:solidFill>
                  <a:srgbClr val="FF0000"/>
                </a:solidFill>
                <a:latin typeface="Times New Roman" pitchFamily="18" charset="0"/>
                <a:cs typeface="Times New Roman" pitchFamily="18" charset="0"/>
              </a:rPr>
              <a:t>Trả</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lời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một</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trong</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các</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câu</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hỏi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sau</a:t>
            </a:r>
            <a:r>
              <a:rPr lang="en-US" dirty="0" smtClean="0">
                <a:solidFill>
                  <a:srgbClr val="FF0000"/>
                </a:solidFill>
                <a:latin typeface="Times New Roman" pitchFamily="18" charset="0"/>
                <a:cs typeface="Times New Roman" pitchFamily="18" charset="0"/>
              </a:rPr>
              <a:t>:</a:t>
            </a:r>
          </a:p>
          <a:p>
            <a:pPr algn="just" eaLnBrk="1" hangingPunct="1">
              <a:buFontTx/>
              <a:buNone/>
            </a:pPr>
            <a:r>
              <a:rPr lang="en-US" dirty="0" smtClean="0">
                <a:latin typeface="Times New Roman" pitchFamily="18" charset="0"/>
                <a:cs typeface="Times New Roman" pitchFamily="18" charset="0"/>
              </a:rPr>
              <a:t>	</a:t>
            </a:r>
            <a:r>
              <a:rPr lang="en-US" dirty="0" smtClean="0">
                <a:solidFill>
                  <a:srgbClr val="000099"/>
                </a:solidFill>
                <a:latin typeface="Times New Roman" pitchFamily="18" charset="0"/>
                <a:cs typeface="Times New Roman" pitchFamily="18" charset="0"/>
              </a:rPr>
              <a:t>1</a:t>
            </a:r>
            <a:r>
              <a:rPr lang="en-US" dirty="0" smtClean="0">
                <a:solidFill>
                  <a:schemeClr val="accent2"/>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Cảnh</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hai</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bên</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bờ</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sông</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Bến</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Hải</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có</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gì</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đẹp</a:t>
            </a:r>
            <a:r>
              <a:rPr lang="en-US" dirty="0" smtClean="0">
                <a:solidFill>
                  <a:srgbClr val="000099"/>
                </a:solidFill>
                <a:latin typeface="Times New Roman" pitchFamily="18" charset="0"/>
                <a:cs typeface="Times New Roman" pitchFamily="18" charset="0"/>
              </a:rPr>
              <a:t> ?</a:t>
            </a:r>
          </a:p>
          <a:p>
            <a:pPr eaLnBrk="1" hangingPunct="1">
              <a:buFontTx/>
              <a:buNone/>
            </a:pPr>
            <a:r>
              <a:rPr lang="en-US" dirty="0" smtClean="0">
                <a:solidFill>
                  <a:srgbClr val="000099"/>
                </a:solidFill>
                <a:latin typeface="Times New Roman" pitchFamily="18" charset="0"/>
                <a:cs typeface="Times New Roman" pitchFamily="18" charset="0"/>
              </a:rPr>
              <a:t>	2. </a:t>
            </a:r>
            <a:r>
              <a:rPr lang="en-US" dirty="0" err="1" smtClean="0">
                <a:solidFill>
                  <a:srgbClr val="000099"/>
                </a:solidFill>
                <a:latin typeface="Times New Roman" pitchFamily="18" charset="0"/>
                <a:cs typeface="Times New Roman" pitchFamily="18" charset="0"/>
              </a:rPr>
              <a:t>Em</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hiểu</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thế</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nào</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là</a:t>
            </a:r>
            <a:r>
              <a:rPr lang="en-US" dirty="0" smtClean="0">
                <a:solidFill>
                  <a:srgbClr val="000099"/>
                </a:solidFill>
                <a:latin typeface="Times New Roman" pitchFamily="18" charset="0"/>
                <a:cs typeface="Times New Roman" pitchFamily="18" charset="0"/>
              </a:rPr>
              <a:t> “ </a:t>
            </a:r>
            <a:r>
              <a:rPr lang="en-US" dirty="0" err="1" smtClean="0">
                <a:solidFill>
                  <a:srgbClr val="000099"/>
                </a:solidFill>
                <a:latin typeface="Times New Roman" pitchFamily="18" charset="0"/>
                <a:cs typeface="Times New Roman" pitchFamily="18" charset="0"/>
              </a:rPr>
              <a:t>Bà</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Chúa</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của</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bãi</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tắm</a:t>
            </a:r>
            <a:r>
              <a:rPr lang="en-US" dirty="0" smtClean="0">
                <a:solidFill>
                  <a:srgbClr val="000099"/>
                </a:solidFill>
                <a:latin typeface="Times New Roman" pitchFamily="18" charset="0"/>
                <a:cs typeface="Times New Roman" pitchFamily="18" charset="0"/>
              </a:rPr>
              <a:t>” ?</a:t>
            </a:r>
          </a:p>
          <a:p>
            <a:pPr eaLnBrk="1" hangingPunct="1">
              <a:buFontTx/>
              <a:buNone/>
            </a:pPr>
            <a:r>
              <a:rPr lang="vi-VN" dirty="0" smtClean="0">
                <a:solidFill>
                  <a:srgbClr val="000099"/>
                </a:solidFill>
                <a:latin typeface="Times New Roman" pitchFamily="18" charset="0"/>
                <a:cs typeface="Times New Roman" pitchFamily="18" charset="0"/>
              </a:rPr>
              <a:t>	3. </a:t>
            </a:r>
            <a:r>
              <a:rPr lang="en-US" dirty="0" err="1" smtClean="0">
                <a:solidFill>
                  <a:srgbClr val="000099"/>
                </a:solidFill>
                <a:latin typeface="Times New Roman" pitchFamily="18" charset="0"/>
                <a:cs typeface="Times New Roman" pitchFamily="18" charset="0"/>
              </a:rPr>
              <a:t>Sắc</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màu</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nước</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biển</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Cửa</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Tùng</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có</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gì</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đặc</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biệt</a:t>
            </a:r>
            <a:r>
              <a:rPr lang="en-US" dirty="0" smtClean="0">
                <a:solidFill>
                  <a:srgbClr val="000099"/>
                </a:solidFill>
                <a:latin typeface="Times New Roman" pitchFamily="18" charset="0"/>
                <a:cs typeface="Times New Roman" pitchFamily="18" charset="0"/>
              </a:rPr>
              <a:t> ?</a:t>
            </a:r>
            <a:endParaRPr lang="vi-VN" dirty="0" smtClean="0">
              <a:solidFill>
                <a:srgbClr val="000099"/>
              </a:solidFill>
              <a:latin typeface="Times New Roman" pitchFamily="18" charset="0"/>
              <a:cs typeface="Times New Roman" pitchFamily="18" charset="0"/>
            </a:endParaRPr>
          </a:p>
          <a:p>
            <a:pPr eaLnBrk="1" hangingPunct="1">
              <a:buFontTx/>
              <a:buNone/>
            </a:pPr>
            <a:r>
              <a:rPr lang="vi-VN" dirty="0" smtClean="0">
                <a:solidFill>
                  <a:srgbClr val="000099"/>
                </a:solidFill>
                <a:latin typeface="Times New Roman" pitchFamily="18" charset="0"/>
                <a:cs typeface="Times New Roman" pitchFamily="18" charset="0"/>
              </a:rPr>
              <a:t>	</a:t>
            </a:r>
            <a:r>
              <a:rPr lang="en-US" dirty="0" smtClean="0">
                <a:solidFill>
                  <a:srgbClr val="000099"/>
                </a:solidFill>
                <a:latin typeface="Times New Roman" pitchFamily="18" charset="0"/>
                <a:cs typeface="Times New Roman" pitchFamily="18" charset="0"/>
              </a:rPr>
              <a:t>4. </a:t>
            </a:r>
            <a:r>
              <a:rPr lang="en-US" dirty="0" err="1" smtClean="0">
                <a:solidFill>
                  <a:srgbClr val="000099"/>
                </a:solidFill>
                <a:latin typeface="Times New Roman" pitchFamily="18" charset="0"/>
                <a:cs typeface="Times New Roman" pitchFamily="18" charset="0"/>
              </a:rPr>
              <a:t>Người</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xưa</a:t>
            </a:r>
            <a:r>
              <a:rPr lang="en-US" dirty="0" smtClean="0">
                <a:solidFill>
                  <a:srgbClr val="000099"/>
                </a:solidFill>
                <a:latin typeface="Times New Roman" pitchFamily="18" charset="0"/>
                <a:cs typeface="Times New Roman" pitchFamily="18" charset="0"/>
              </a:rPr>
              <a:t> so </a:t>
            </a:r>
            <a:r>
              <a:rPr lang="en-US" dirty="0" err="1" smtClean="0">
                <a:solidFill>
                  <a:srgbClr val="000099"/>
                </a:solidFill>
                <a:latin typeface="Times New Roman" pitchFamily="18" charset="0"/>
                <a:cs typeface="Times New Roman" pitchFamily="18" charset="0"/>
              </a:rPr>
              <a:t>sánh</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bờ</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biển</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Cửa</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Tùng</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với</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cái</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gì</a:t>
            </a:r>
            <a:r>
              <a:rPr lang="en-US" dirty="0" smtClean="0">
                <a:solidFill>
                  <a:srgbClr val="000099"/>
                </a:solidFill>
                <a:latin typeface="Times New Roman" pitchFamily="18" charset="0"/>
                <a:cs typeface="Times New Roman" pitchFamily="18" charset="0"/>
              </a:rPr>
              <a:t> ? </a:t>
            </a:r>
            <a:endParaRPr lang="vi-VN" dirty="0" smtClean="0">
              <a:solidFill>
                <a:srgbClr val="000099"/>
              </a:solidFill>
              <a:latin typeface="Times New Roman" pitchFamily="18" charset="0"/>
              <a:cs typeface="Times New Roman" pitchFamily="18" charset="0"/>
            </a:endParaRPr>
          </a:p>
        </p:txBody>
      </p:sp>
    </p:spTree>
    <p:extLst>
      <p:ext uri="{BB962C8B-B14F-4D97-AF65-F5344CB8AC3E}">
        <p14:creationId xmlns:p14="http://schemas.microsoft.com/office/powerpoint/2010/main" val="4067782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circle(in)">
                                      <p:cBhvr>
                                        <p:cTn id="7" dur="2000"/>
                                        <p:tgtEl>
                                          <p:spTgt spid="4">
                                            <p:txEl>
                                              <p:pRg st="1" end="1"/>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circle(in)">
                                      <p:cBhvr>
                                        <p:cTn id="10" dur="2000"/>
                                        <p:tgtEl>
                                          <p:spTgt spid="4">
                                            <p:txEl>
                                              <p:pRg st="2" end="2"/>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circle(in)">
                                      <p:cBhvr>
                                        <p:cTn id="13" dur="2000"/>
                                        <p:tgtEl>
                                          <p:spTgt spid="4">
                                            <p:txEl>
                                              <p:pRg st="3" end="3"/>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circle(in)">
                                      <p:cBhvr>
                                        <p:cTn id="16"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177803" y="609600"/>
            <a:ext cx="12014201" cy="5905500"/>
          </a:xfrm>
          <a:prstGeom prst="rect">
            <a:avLst/>
          </a:prstGeom>
        </p:spPr>
        <p:txBody>
          <a:bodyPr vert="horz" lIns="91440" tIns="45720" rIns="91440" bIns="45720" rtlCol="0">
            <a:normAutofit/>
          </a:bodyPr>
          <a:lstStyle/>
          <a:p>
            <a:pPr marL="342900" indent="-342900" algn="just">
              <a:lnSpc>
                <a:spcPct val="90000"/>
              </a:lnSpc>
              <a:spcBef>
                <a:spcPct val="20000"/>
              </a:spcBef>
              <a:defRPr/>
            </a:pPr>
            <a:r>
              <a:rPr lang="en-US" sz="3200" dirty="0" smtClean="0">
                <a:solidFill>
                  <a:prstClr val="black"/>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Học</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sinh</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đọc</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một</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đoạn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trong</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bài</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tập</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đọc</a:t>
            </a:r>
            <a:r>
              <a:rPr lang="en-US" sz="3200" dirty="0" smtClean="0">
                <a:solidFill>
                  <a:srgbClr val="FF0000"/>
                </a:solidFill>
                <a:latin typeface="Times New Roman" pitchFamily="18" charset="0"/>
                <a:cs typeface="Times New Roman" pitchFamily="18" charset="0"/>
              </a:rPr>
              <a:t> “ </a:t>
            </a:r>
            <a:r>
              <a:rPr lang="en-US" sz="3200" dirty="0" err="1" smtClean="0">
                <a:solidFill>
                  <a:srgbClr val="FF0000"/>
                </a:solidFill>
                <a:latin typeface="Times New Roman" pitchFamily="18" charset="0"/>
                <a:cs typeface="Times New Roman" pitchFamily="18" charset="0"/>
              </a:rPr>
              <a:t>Nhà</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rông</a:t>
            </a:r>
            <a:r>
              <a:rPr lang="en-US" sz="3200" dirty="0" smtClean="0">
                <a:solidFill>
                  <a:srgbClr val="FF0000"/>
                </a:solidFill>
                <a:latin typeface="Times New Roman" pitchFamily="18" charset="0"/>
                <a:cs typeface="Times New Roman" pitchFamily="18" charset="0"/>
              </a:rPr>
              <a:t> ở </a:t>
            </a:r>
            <a:r>
              <a:rPr lang="en-US" sz="3200" dirty="0" err="1" smtClean="0">
                <a:solidFill>
                  <a:srgbClr val="FF0000"/>
                </a:solidFill>
                <a:latin typeface="Times New Roman" pitchFamily="18" charset="0"/>
                <a:cs typeface="Times New Roman" pitchFamily="18" charset="0"/>
              </a:rPr>
              <a:t>Tây</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Nguyên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trang</a:t>
            </a:r>
            <a:r>
              <a:rPr lang="en-US" sz="3200" dirty="0" smtClean="0">
                <a:solidFill>
                  <a:srgbClr val="FF0000"/>
                </a:solidFill>
                <a:latin typeface="Times New Roman" pitchFamily="18" charset="0"/>
                <a:cs typeface="Times New Roman" pitchFamily="18" charset="0"/>
              </a:rPr>
              <a:t> 127 - 128. </a:t>
            </a:r>
            <a:r>
              <a:rPr lang="en-US" sz="3200" dirty="0" err="1" smtClean="0">
                <a:solidFill>
                  <a:srgbClr val="FF0000"/>
                </a:solidFill>
                <a:latin typeface="Times New Roman" pitchFamily="18" charset="0"/>
                <a:cs typeface="Times New Roman" pitchFamily="18" charset="0"/>
              </a:rPr>
              <a:t>Trả</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lời</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một</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trong</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các</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câu</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hỏi</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sau</a:t>
            </a:r>
            <a:r>
              <a:rPr lang="en-US" sz="3200" dirty="0" smtClean="0">
                <a:solidFill>
                  <a:srgbClr val="FF0000"/>
                </a:solidFill>
                <a:latin typeface="Times New Roman" pitchFamily="18" charset="0"/>
                <a:cs typeface="Times New Roman" pitchFamily="18" charset="0"/>
              </a:rPr>
              <a:t>:</a:t>
            </a:r>
          </a:p>
          <a:p>
            <a:pPr marL="342900" indent="-342900" algn="just">
              <a:spcBef>
                <a:spcPct val="20000"/>
              </a:spcBef>
              <a:defRPr/>
            </a:pPr>
            <a:r>
              <a:rPr lang="en-US" sz="3200" dirty="0" smtClean="0">
                <a:solidFill>
                  <a:prstClr val="black"/>
                </a:solidFill>
                <a:latin typeface="Times New Roman" pitchFamily="18" charset="0"/>
                <a:cs typeface="Times New Roman" pitchFamily="18" charset="0"/>
              </a:rPr>
              <a:t>	</a:t>
            </a:r>
            <a:r>
              <a:rPr lang="en-US" sz="3200" dirty="0" smtClean="0">
                <a:solidFill>
                  <a:srgbClr val="000099"/>
                </a:solidFill>
                <a:latin typeface="Times New Roman" pitchFamily="18" charset="0"/>
                <a:cs typeface="Times New Roman" pitchFamily="18" charset="0"/>
              </a:rPr>
              <a:t>1. </a:t>
            </a:r>
            <a:r>
              <a:rPr lang="en-US" sz="3200" dirty="0" err="1" smtClean="0">
                <a:solidFill>
                  <a:srgbClr val="000099"/>
                </a:solidFill>
                <a:latin typeface="Times New Roman" pitchFamily="18" charset="0"/>
                <a:cs typeface="Times New Roman" pitchFamily="18" charset="0"/>
              </a:rPr>
              <a:t>Vì</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sao</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nhà</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rông</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phải</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chắc</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và</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cao</a:t>
            </a:r>
            <a:r>
              <a:rPr lang="en-US" sz="3200" dirty="0" smtClean="0">
                <a:solidFill>
                  <a:srgbClr val="000099"/>
                </a:solidFill>
                <a:latin typeface="Times New Roman" pitchFamily="18" charset="0"/>
                <a:cs typeface="Times New Roman" pitchFamily="18" charset="0"/>
              </a:rPr>
              <a:t> ?</a:t>
            </a:r>
          </a:p>
          <a:p>
            <a:pPr marL="342900" indent="-342900">
              <a:spcBef>
                <a:spcPct val="20000"/>
              </a:spcBef>
              <a:defRPr/>
            </a:pPr>
            <a:r>
              <a:rPr lang="en-US" sz="3200" dirty="0" smtClean="0">
                <a:solidFill>
                  <a:srgbClr val="000099"/>
                </a:solidFill>
                <a:latin typeface="Times New Roman" pitchFamily="18" charset="0"/>
                <a:cs typeface="Times New Roman" pitchFamily="18" charset="0"/>
              </a:rPr>
              <a:t>	2. </a:t>
            </a:r>
            <a:r>
              <a:rPr lang="en-US" sz="3200" dirty="0" err="1" smtClean="0">
                <a:solidFill>
                  <a:srgbClr val="000099"/>
                </a:solidFill>
                <a:latin typeface="Times New Roman" pitchFamily="18" charset="0"/>
                <a:cs typeface="Times New Roman" pitchFamily="18" charset="0"/>
              </a:rPr>
              <a:t>Gian</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đầu</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của</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nhà</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rông</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được</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trang</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trí</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như</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thế</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nào</a:t>
            </a:r>
            <a:r>
              <a:rPr lang="en-US" sz="3200" dirty="0" smtClean="0">
                <a:solidFill>
                  <a:srgbClr val="000099"/>
                </a:solidFill>
                <a:latin typeface="Times New Roman" pitchFamily="18" charset="0"/>
                <a:cs typeface="Times New Roman" pitchFamily="18" charset="0"/>
              </a:rPr>
              <a:t> ?</a:t>
            </a:r>
          </a:p>
          <a:p>
            <a:pPr marL="342900" indent="-342900">
              <a:spcBef>
                <a:spcPct val="20000"/>
              </a:spcBef>
              <a:defRPr/>
            </a:pPr>
            <a:r>
              <a:rPr lang="vi-VN" sz="3200" dirty="0" smtClean="0">
                <a:solidFill>
                  <a:srgbClr val="000099"/>
                </a:solidFill>
                <a:latin typeface="Times New Roman" pitchFamily="18" charset="0"/>
                <a:cs typeface="Times New Roman" pitchFamily="18" charset="0"/>
              </a:rPr>
              <a:t>	</a:t>
            </a:r>
            <a:r>
              <a:rPr lang="en-US" sz="3200" dirty="0" smtClean="0">
                <a:solidFill>
                  <a:srgbClr val="000099"/>
                </a:solidFill>
                <a:latin typeface="Times New Roman" pitchFamily="18" charset="0"/>
                <a:cs typeface="Times New Roman" pitchFamily="18" charset="0"/>
              </a:rPr>
              <a:t>3</a:t>
            </a:r>
            <a:r>
              <a:rPr lang="vi-VN" sz="3200" dirty="0" smtClean="0">
                <a:solidFill>
                  <a:srgbClr val="000099"/>
                </a:solidFill>
                <a:latin typeface="Times New Roman" pitchFamily="18" charset="0"/>
                <a:cs typeface="Times New Roman" pitchFamily="18" charset="0"/>
              </a:rPr>
              <a:t>. Vì sao </a:t>
            </a:r>
            <a:r>
              <a:rPr lang="en-US" sz="3200" dirty="0" err="1" smtClean="0">
                <a:solidFill>
                  <a:srgbClr val="000099"/>
                </a:solidFill>
                <a:latin typeface="Times New Roman" pitchFamily="18" charset="0"/>
                <a:cs typeface="Times New Roman" pitchFamily="18" charset="0"/>
              </a:rPr>
              <a:t>nói</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gian</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giữa</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là</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trung</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tâm</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của</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nhà</a:t>
            </a:r>
            <a:r>
              <a:rPr lang="en-US"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rông</a:t>
            </a:r>
            <a:r>
              <a:rPr lang="vi-VN" sz="3200" dirty="0" smtClean="0">
                <a:solidFill>
                  <a:srgbClr val="000099"/>
                </a:solidFill>
                <a:latin typeface="Times New Roman" pitchFamily="18" charset="0"/>
                <a:cs typeface="Times New Roman" pitchFamily="18" charset="0"/>
              </a:rPr>
              <a:t>?</a:t>
            </a:r>
          </a:p>
          <a:p>
            <a:pPr marL="342900" indent="-342900">
              <a:spcBef>
                <a:spcPct val="20000"/>
              </a:spcBef>
              <a:defRPr/>
            </a:pPr>
            <a:r>
              <a:rPr lang="vi-VN" sz="3200" dirty="0" smtClean="0">
                <a:solidFill>
                  <a:srgbClr val="000099"/>
                </a:solidFill>
                <a:latin typeface="Times New Roman" pitchFamily="18" charset="0"/>
                <a:cs typeface="Times New Roman" pitchFamily="18" charset="0"/>
              </a:rPr>
              <a:t>	</a:t>
            </a:r>
          </a:p>
        </p:txBody>
      </p:sp>
    </p:spTree>
    <p:extLst>
      <p:ext uri="{BB962C8B-B14F-4D97-AF65-F5344CB8AC3E}">
        <p14:creationId xmlns:p14="http://schemas.microsoft.com/office/powerpoint/2010/main" val="3062506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arn(inVertical)">
                                      <p:cBhvr>
                                        <p:cTn id="7" dur="500"/>
                                        <p:tgtEl>
                                          <p:spTgt spid="4">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barn(inVertical)">
                                      <p:cBhvr>
                                        <p:cTn id="10" dur="500"/>
                                        <p:tgtEl>
                                          <p:spTgt spid="4">
                                            <p:txEl>
                                              <p:pRg st="2" end="2"/>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barn(inVertical)">
                                      <p:cBhvr>
                                        <p:cTn id="13" dur="500"/>
                                        <p:tgtEl>
                                          <p:spTgt spid="4">
                                            <p:txEl>
                                              <p:pRg st="3" end="3"/>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barn(inVertical)">
                                      <p:cBhvr>
                                        <p:cTn id="16"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idx="1"/>
          </p:nvPr>
        </p:nvSpPr>
        <p:spPr>
          <a:xfrm>
            <a:off x="109418" y="372940"/>
            <a:ext cx="11836398" cy="5905500"/>
          </a:xfrm>
        </p:spPr>
        <p:txBody>
          <a:bodyPr>
            <a:normAutofit/>
          </a:bodyPr>
          <a:lstStyle/>
          <a:p>
            <a:pPr algn="just" eaLnBrk="1" hangingPunct="1">
              <a:lnSpc>
                <a:spcPct val="90000"/>
              </a:lnSpc>
              <a:buFontTx/>
              <a:buNone/>
            </a:pPr>
            <a:r>
              <a:rPr lang="en-US" dirty="0" smtClean="0">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Học</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sinh</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đọc</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một</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đoạn</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trong</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bài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tập</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đọc</a:t>
            </a:r>
            <a:r>
              <a:rPr lang="en-US" dirty="0" smtClean="0">
                <a:solidFill>
                  <a:srgbClr val="FF0000"/>
                </a:solidFill>
                <a:latin typeface="Times New Roman" pitchFamily="18" charset="0"/>
                <a:cs typeface="Times New Roman" pitchFamily="18" charset="0"/>
              </a:rPr>
              <a:t> “ </a:t>
            </a:r>
            <a:r>
              <a:rPr lang="en-US" dirty="0" err="1" smtClean="0">
                <a:solidFill>
                  <a:srgbClr val="FF0000"/>
                </a:solidFill>
                <a:latin typeface="Times New Roman" pitchFamily="18" charset="0"/>
                <a:cs typeface="Times New Roman" pitchFamily="18" charset="0"/>
              </a:rPr>
              <a:t>Mồ</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Côi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xử</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kiện</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trang</a:t>
            </a:r>
            <a:r>
              <a:rPr lang="en-US" dirty="0" smtClean="0">
                <a:solidFill>
                  <a:srgbClr val="FF0000"/>
                </a:solidFill>
                <a:latin typeface="Times New Roman" pitchFamily="18" charset="0"/>
                <a:cs typeface="Times New Roman" pitchFamily="18" charset="0"/>
              </a:rPr>
              <a:t> </a:t>
            </a:r>
          </a:p>
          <a:p>
            <a:pPr algn="just" eaLnBrk="1" hangingPunct="1">
              <a:lnSpc>
                <a:spcPct val="90000"/>
              </a:lnSpc>
              <a:buFontTx/>
              <a:buNone/>
            </a:pPr>
            <a:r>
              <a:rPr lang="en-US" dirty="0" smtClean="0">
                <a:solidFill>
                  <a:srgbClr val="FF0000"/>
                </a:solidFill>
                <a:latin typeface="Times New Roman" pitchFamily="18" charset="0"/>
                <a:cs typeface="Times New Roman" pitchFamily="18" charset="0"/>
              </a:rPr>
              <a:t>139 -140. </a:t>
            </a:r>
            <a:r>
              <a:rPr lang="en-US" dirty="0" err="1" smtClean="0">
                <a:solidFill>
                  <a:srgbClr val="FF0000"/>
                </a:solidFill>
                <a:latin typeface="Times New Roman" pitchFamily="18" charset="0"/>
                <a:cs typeface="Times New Roman" pitchFamily="18" charset="0"/>
              </a:rPr>
              <a:t>Trả</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lời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một</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trong</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các</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câu</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hỏi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sau</a:t>
            </a:r>
            <a:r>
              <a:rPr lang="en-US" dirty="0" smtClean="0">
                <a:solidFill>
                  <a:srgbClr val="FF0000"/>
                </a:solidFill>
                <a:latin typeface="Times New Roman" pitchFamily="18" charset="0"/>
                <a:cs typeface="Times New Roman" pitchFamily="18" charset="0"/>
              </a:rPr>
              <a:t>:</a:t>
            </a:r>
          </a:p>
          <a:p>
            <a:pPr algn="just" eaLnBrk="1" hangingPunct="1">
              <a:buFontTx/>
              <a:buNone/>
            </a:pPr>
            <a:r>
              <a:rPr lang="en-US" dirty="0" smtClean="0">
                <a:latin typeface="Times New Roman" pitchFamily="18" charset="0"/>
                <a:cs typeface="Times New Roman" pitchFamily="18" charset="0"/>
              </a:rPr>
              <a:t>	</a:t>
            </a:r>
            <a:r>
              <a:rPr lang="en-US" dirty="0" smtClean="0">
                <a:solidFill>
                  <a:srgbClr val="000099"/>
                </a:solidFill>
                <a:latin typeface="Times New Roman" pitchFamily="18" charset="0"/>
                <a:cs typeface="Times New Roman" pitchFamily="18" charset="0"/>
              </a:rPr>
              <a:t>1. </a:t>
            </a:r>
            <a:r>
              <a:rPr lang="en-US" dirty="0" err="1" smtClean="0">
                <a:solidFill>
                  <a:srgbClr val="000099"/>
                </a:solidFill>
                <a:latin typeface="Times New Roman" pitchFamily="18" charset="0"/>
                <a:cs typeface="Times New Roman" pitchFamily="18" charset="0"/>
              </a:rPr>
              <a:t>Chủ</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quán</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kiện</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bác</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nông</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dân</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về</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việc</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gì</a:t>
            </a:r>
            <a:r>
              <a:rPr lang="en-US" dirty="0" smtClean="0">
                <a:solidFill>
                  <a:srgbClr val="000099"/>
                </a:solidFill>
                <a:latin typeface="Times New Roman" pitchFamily="18" charset="0"/>
                <a:cs typeface="Times New Roman" pitchFamily="18" charset="0"/>
              </a:rPr>
              <a:t> ? </a:t>
            </a:r>
          </a:p>
          <a:p>
            <a:pPr eaLnBrk="1" hangingPunct="1">
              <a:buFontTx/>
              <a:buNone/>
            </a:pPr>
            <a:r>
              <a:rPr lang="en-US" dirty="0" smtClean="0">
                <a:solidFill>
                  <a:srgbClr val="000099"/>
                </a:solidFill>
                <a:latin typeface="Times New Roman" pitchFamily="18" charset="0"/>
                <a:cs typeface="Times New Roman" pitchFamily="18" charset="0"/>
              </a:rPr>
              <a:t>	2. </a:t>
            </a:r>
            <a:r>
              <a:rPr lang="en-US" dirty="0" err="1" smtClean="0">
                <a:solidFill>
                  <a:srgbClr val="000099"/>
                </a:solidFill>
                <a:latin typeface="Times New Roman" pitchFamily="18" charset="0"/>
                <a:cs typeface="Times New Roman" pitchFamily="18" charset="0"/>
              </a:rPr>
              <a:t>Tìm</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câu</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nêu</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rõ</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lí</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lẽ</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của</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bác</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nông</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dân</a:t>
            </a:r>
            <a:r>
              <a:rPr lang="en-US" dirty="0" smtClean="0">
                <a:solidFill>
                  <a:srgbClr val="000099"/>
                </a:solidFill>
                <a:latin typeface="Times New Roman" pitchFamily="18" charset="0"/>
                <a:cs typeface="Times New Roman" pitchFamily="18" charset="0"/>
              </a:rPr>
              <a:t>?</a:t>
            </a:r>
          </a:p>
          <a:p>
            <a:pPr eaLnBrk="1" hangingPunct="1">
              <a:buFontTx/>
              <a:buNone/>
            </a:pPr>
            <a:r>
              <a:rPr lang="vi-VN" dirty="0" smtClean="0">
                <a:solidFill>
                  <a:srgbClr val="000099"/>
                </a:solidFill>
                <a:latin typeface="Times New Roman" pitchFamily="18" charset="0"/>
                <a:cs typeface="Times New Roman" pitchFamily="18" charset="0"/>
              </a:rPr>
              <a:t>	3. </a:t>
            </a:r>
            <a:r>
              <a:rPr lang="en-US" dirty="0" err="1" smtClean="0">
                <a:solidFill>
                  <a:srgbClr val="000099"/>
                </a:solidFill>
                <a:latin typeface="Times New Roman" pitchFamily="18" charset="0"/>
                <a:cs typeface="Times New Roman" pitchFamily="18" charset="0"/>
              </a:rPr>
              <a:t>Tại</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sao</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Mồ</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Côi</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bảo</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bác</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nông</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dân</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xóc</a:t>
            </a:r>
            <a:r>
              <a:rPr lang="en-US" dirty="0" smtClean="0">
                <a:solidFill>
                  <a:srgbClr val="000099"/>
                </a:solidFill>
                <a:latin typeface="Times New Roman" pitchFamily="18" charset="0"/>
                <a:cs typeface="Times New Roman" pitchFamily="18" charset="0"/>
              </a:rPr>
              <a:t> 2 </a:t>
            </a:r>
            <a:r>
              <a:rPr lang="en-US" dirty="0" err="1" smtClean="0">
                <a:solidFill>
                  <a:srgbClr val="000099"/>
                </a:solidFill>
                <a:latin typeface="Times New Roman" pitchFamily="18" charset="0"/>
                <a:cs typeface="Times New Roman" pitchFamily="18" charset="0"/>
              </a:rPr>
              <a:t>đồng</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bạc</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đủ</a:t>
            </a:r>
            <a:r>
              <a:rPr lang="en-US" dirty="0" smtClean="0">
                <a:solidFill>
                  <a:srgbClr val="000099"/>
                </a:solidFill>
                <a:latin typeface="Times New Roman" pitchFamily="18" charset="0"/>
                <a:cs typeface="Times New Roman" pitchFamily="18" charset="0"/>
              </a:rPr>
              <a:t> 10 </a:t>
            </a:r>
            <a:r>
              <a:rPr lang="en-US" dirty="0" err="1" smtClean="0">
                <a:solidFill>
                  <a:srgbClr val="000099"/>
                </a:solidFill>
                <a:latin typeface="Times New Roman" pitchFamily="18" charset="0"/>
                <a:cs typeface="Times New Roman" pitchFamily="18" charset="0"/>
              </a:rPr>
              <a:t>lần</a:t>
            </a:r>
            <a:r>
              <a:rPr lang="vi-VN" dirty="0" smtClean="0">
                <a:solidFill>
                  <a:srgbClr val="000099"/>
                </a:solidFill>
                <a:latin typeface="Times New Roman" pitchFamily="18" charset="0"/>
                <a:cs typeface="Times New Roman" pitchFamily="18" charset="0"/>
              </a:rPr>
              <a:t>?</a:t>
            </a:r>
          </a:p>
          <a:p>
            <a:pPr eaLnBrk="1" hangingPunct="1">
              <a:buFontTx/>
              <a:buNone/>
            </a:pPr>
            <a:r>
              <a:rPr lang="vi-VN" dirty="0" smtClean="0">
                <a:solidFill>
                  <a:srgbClr val="000099"/>
                </a:solidFill>
                <a:latin typeface="Times New Roman" pitchFamily="18" charset="0"/>
                <a:cs typeface="Times New Roman" pitchFamily="18" charset="0"/>
              </a:rPr>
              <a:t>	4. </a:t>
            </a:r>
            <a:r>
              <a:rPr lang="en-US" dirty="0" err="1" smtClean="0">
                <a:solidFill>
                  <a:srgbClr val="000099"/>
                </a:solidFill>
                <a:latin typeface="Times New Roman" pitchFamily="18" charset="0"/>
                <a:cs typeface="Times New Roman" pitchFamily="18" charset="0"/>
              </a:rPr>
              <a:t>Em</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hãy</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thử</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đặt</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một</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tên</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khác</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cho</a:t>
            </a:r>
            <a:r>
              <a:rPr lang="en-US" dirty="0" smtClean="0">
                <a:solidFill>
                  <a:srgbClr val="000099"/>
                </a:solidFill>
                <a:latin typeface="Times New Roman" pitchFamily="18" charset="0"/>
                <a:cs typeface="Times New Roman" pitchFamily="18" charset="0"/>
              </a:rPr>
              <a:t> </a:t>
            </a:r>
            <a:r>
              <a:rPr lang="en-US" dirty="0" err="1" smtClean="0">
                <a:solidFill>
                  <a:srgbClr val="000099"/>
                </a:solidFill>
                <a:latin typeface="Times New Roman" pitchFamily="18" charset="0"/>
                <a:cs typeface="Times New Roman" pitchFamily="18" charset="0"/>
              </a:rPr>
              <a:t>truyện</a:t>
            </a:r>
            <a:r>
              <a:rPr lang="en-US" dirty="0" smtClean="0">
                <a:solidFill>
                  <a:srgbClr val="000099"/>
                </a:solidFill>
                <a:latin typeface="Times New Roman" pitchFamily="18" charset="0"/>
                <a:cs typeface="Times New Roman" pitchFamily="18" charset="0"/>
              </a:rPr>
              <a:t>.</a:t>
            </a:r>
            <a:endParaRPr lang="vi-VN" dirty="0" smtClean="0">
              <a:solidFill>
                <a:srgbClr val="000099"/>
              </a:solidFill>
              <a:latin typeface="Times New Roman" pitchFamily="18" charset="0"/>
              <a:cs typeface="Times New Roman" pitchFamily="18" charset="0"/>
            </a:endParaRPr>
          </a:p>
          <a:p>
            <a:pPr eaLnBrk="1" hangingPunct="1">
              <a:buFontTx/>
              <a:buNone/>
            </a:pPr>
            <a:r>
              <a:rPr lang="vi-VN" sz="3600" dirty="0" smtClean="0">
                <a:solidFill>
                  <a:srgbClr val="000099"/>
                </a:solidFill>
              </a:rPr>
              <a:t>	</a:t>
            </a:r>
          </a:p>
        </p:txBody>
      </p:sp>
    </p:spTree>
    <p:extLst>
      <p:ext uri="{BB962C8B-B14F-4D97-AF65-F5344CB8AC3E}">
        <p14:creationId xmlns:p14="http://schemas.microsoft.com/office/powerpoint/2010/main" val="414612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circle(in)">
                                      <p:cBhvr>
                                        <p:cTn id="7" dur="2000"/>
                                        <p:tgtEl>
                                          <p:spTgt spid="4">
                                            <p:txEl>
                                              <p:pRg st="2" end="2"/>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circle(in)">
                                      <p:cBhvr>
                                        <p:cTn id="10" dur="2000"/>
                                        <p:tgtEl>
                                          <p:spTgt spid="4">
                                            <p:txEl>
                                              <p:pRg st="3" end="3"/>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circle(in)">
                                      <p:cBhvr>
                                        <p:cTn id="13" dur="2000"/>
                                        <p:tgtEl>
                                          <p:spTgt spid="4">
                                            <p:txEl>
                                              <p:pRg st="4" end="4"/>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4">
                                            <p:txEl>
                                              <p:pRg st="5" end="5"/>
                                            </p:txEl>
                                          </p:spTgt>
                                        </p:tgtEl>
                                        <p:attrNameLst>
                                          <p:attrName>style.visibility</p:attrName>
                                        </p:attrNameLst>
                                      </p:cBhvr>
                                      <p:to>
                                        <p:strVal val="visible"/>
                                      </p:to>
                                    </p:set>
                                    <p:animEffect transition="in" filter="circle(in)">
                                      <p:cBhvr>
                                        <p:cTn id="16" dur="2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5" name="Rectangle 4"/>
          <p:cNvSpPr/>
          <p:nvPr/>
        </p:nvSpPr>
        <p:spPr>
          <a:xfrm>
            <a:off x="2173828" y="531114"/>
            <a:ext cx="7767712" cy="646331"/>
          </a:xfrm>
          <a:prstGeom prst="rect">
            <a:avLst/>
          </a:prstGeom>
          <a:noFill/>
        </p:spPr>
        <p:txBody>
          <a:bodyPr wrap="square" lIns="91440" tIns="45720" rIns="91440" bIns="45720">
            <a:spAutoFit/>
          </a:bodyPr>
          <a:lstStyle/>
          <a:p>
            <a:pPr algn="ctr"/>
            <a:r>
              <a:rPr lang="en-US" sz="3600" b="1" dirty="0" err="1" smtClean="0">
                <a:ln w="0"/>
                <a:solidFill>
                  <a:srgbClr val="FF0000"/>
                </a:solidFill>
                <a:latin typeface="Times New Roman" pitchFamily="18" charset="0"/>
                <a:cs typeface="Times New Roman" pitchFamily="18" charset="0"/>
              </a:rPr>
              <a:t>Tiếng</a:t>
            </a:r>
            <a:r>
              <a:rPr lang="en-US" sz="3600" b="1" dirty="0" smtClean="0">
                <a:ln w="0"/>
                <a:solidFill>
                  <a:srgbClr val="FF0000"/>
                </a:solidFill>
                <a:latin typeface="Times New Roman" pitchFamily="18" charset="0"/>
                <a:cs typeface="Times New Roman" pitchFamily="18" charset="0"/>
              </a:rPr>
              <a:t> </a:t>
            </a:r>
            <a:r>
              <a:rPr lang="en-US" sz="3600" b="1" dirty="0" err="1" smtClean="0">
                <a:ln w="0"/>
                <a:solidFill>
                  <a:srgbClr val="FF0000"/>
                </a:solidFill>
                <a:latin typeface="Times New Roman" pitchFamily="18" charset="0"/>
                <a:cs typeface="Times New Roman" pitchFamily="18" charset="0"/>
              </a:rPr>
              <a:t>việt</a:t>
            </a:r>
            <a:endParaRPr lang="vi-VN" sz="3600" b="1" dirty="0">
              <a:ln w="0"/>
              <a:solidFill>
                <a:srgbClr val="FF0000"/>
              </a:solidFill>
              <a:latin typeface="Times New Roman" pitchFamily="18" charset="0"/>
              <a:cs typeface="Times New Roman" pitchFamily="18" charset="0"/>
            </a:endParaRPr>
          </a:p>
        </p:txBody>
      </p:sp>
      <p:sp>
        <p:nvSpPr>
          <p:cNvPr id="6" name="Rectangle 5"/>
          <p:cNvSpPr/>
          <p:nvPr/>
        </p:nvSpPr>
        <p:spPr>
          <a:xfrm>
            <a:off x="1633509" y="2705820"/>
            <a:ext cx="9534584" cy="1569660"/>
          </a:xfrm>
          <a:prstGeom prst="rect">
            <a:avLst/>
          </a:prstGeom>
          <a:noFill/>
        </p:spPr>
        <p:txBody>
          <a:bodyPr wrap="square" lIns="91440" tIns="45720" rIns="91440" bIns="45720">
            <a:spAutoFit/>
          </a:bodyPr>
          <a:lstStyle/>
          <a:p>
            <a:r>
              <a:rPr lang="en-US" sz="3200" b="1" dirty="0" err="1" smtClean="0">
                <a:ln w="0"/>
                <a:solidFill>
                  <a:srgbClr val="00B050"/>
                </a:solidFill>
                <a:latin typeface="Times New Roman"/>
              </a:rPr>
              <a:t>Bài</a:t>
            </a:r>
            <a:r>
              <a:rPr lang="en-US" sz="3200" b="1" dirty="0" smtClean="0">
                <a:ln w="0"/>
                <a:solidFill>
                  <a:srgbClr val="00B050"/>
                </a:solidFill>
                <a:latin typeface="Times New Roman"/>
              </a:rPr>
              <a:t> 2(</a:t>
            </a:r>
            <a:r>
              <a:rPr lang="en-US" sz="3200" b="1" dirty="0" err="1" smtClean="0">
                <a:ln w="0"/>
                <a:solidFill>
                  <a:srgbClr val="00B050"/>
                </a:solidFill>
                <a:latin typeface="Times New Roman"/>
              </a:rPr>
              <a:t>trang</a:t>
            </a:r>
            <a:r>
              <a:rPr lang="en-US" sz="3200" b="1" dirty="0" smtClean="0">
                <a:ln w="0"/>
                <a:solidFill>
                  <a:srgbClr val="00B050"/>
                </a:solidFill>
                <a:latin typeface="Times New Roman"/>
              </a:rPr>
              <a:t> 150).</a:t>
            </a:r>
            <a:r>
              <a:rPr lang="en-US" sz="3200" b="1" dirty="0" err="1" smtClean="0">
                <a:ln w="0"/>
                <a:solidFill>
                  <a:srgbClr val="00B050"/>
                </a:solidFill>
                <a:latin typeface="Times New Roman"/>
              </a:rPr>
              <a:t>Hãy</a:t>
            </a:r>
            <a:r>
              <a:rPr lang="en-US" sz="3200" b="1" dirty="0" smtClean="0">
                <a:ln w="0"/>
                <a:solidFill>
                  <a:srgbClr val="00B050"/>
                </a:solidFill>
                <a:latin typeface="Times New Roman"/>
              </a:rPr>
              <a:t> </a:t>
            </a:r>
            <a:r>
              <a:rPr lang="en-US" sz="3200" b="1" dirty="0" err="1" smtClean="0">
                <a:ln w="0"/>
                <a:solidFill>
                  <a:srgbClr val="00B050"/>
                </a:solidFill>
                <a:latin typeface="Times New Roman"/>
              </a:rPr>
              <a:t>viết</a:t>
            </a:r>
            <a:r>
              <a:rPr lang="en-US" sz="3200" b="1" dirty="0" smtClean="0">
                <a:ln w="0"/>
                <a:solidFill>
                  <a:srgbClr val="00B050"/>
                </a:solidFill>
                <a:latin typeface="Times New Roman"/>
              </a:rPr>
              <a:t> </a:t>
            </a:r>
            <a:r>
              <a:rPr lang="en-US" sz="3200" b="1" dirty="0" err="1" smtClean="0">
                <a:ln w="0"/>
                <a:solidFill>
                  <a:srgbClr val="00B050"/>
                </a:solidFill>
                <a:latin typeface="Times New Roman"/>
              </a:rPr>
              <a:t>thư</a:t>
            </a:r>
            <a:r>
              <a:rPr lang="en-US" sz="3200" b="1" dirty="0" smtClean="0">
                <a:ln w="0"/>
                <a:solidFill>
                  <a:srgbClr val="00B050"/>
                </a:solidFill>
                <a:latin typeface="Times New Roman"/>
              </a:rPr>
              <a:t> </a:t>
            </a:r>
            <a:r>
              <a:rPr lang="en-US" sz="3200" b="1" dirty="0" err="1" smtClean="0">
                <a:ln w="0"/>
                <a:solidFill>
                  <a:srgbClr val="00B050"/>
                </a:solidFill>
                <a:latin typeface="Times New Roman"/>
              </a:rPr>
              <a:t>thăm</a:t>
            </a:r>
            <a:r>
              <a:rPr lang="en-US" sz="3200" b="1" dirty="0" smtClean="0">
                <a:ln w="0"/>
                <a:solidFill>
                  <a:srgbClr val="00B050"/>
                </a:solidFill>
                <a:latin typeface="Times New Roman"/>
              </a:rPr>
              <a:t> </a:t>
            </a:r>
            <a:r>
              <a:rPr lang="en-US" sz="3200" b="1" dirty="0" err="1" smtClean="0">
                <a:ln w="0"/>
                <a:solidFill>
                  <a:srgbClr val="00B050"/>
                </a:solidFill>
                <a:latin typeface="Times New Roman"/>
              </a:rPr>
              <a:t>một</a:t>
            </a:r>
            <a:r>
              <a:rPr lang="en-US" sz="3200" b="1" dirty="0" smtClean="0">
                <a:ln w="0"/>
                <a:solidFill>
                  <a:srgbClr val="00B050"/>
                </a:solidFill>
                <a:latin typeface="Times New Roman"/>
              </a:rPr>
              <a:t> </a:t>
            </a:r>
            <a:r>
              <a:rPr lang="en-US" sz="3200" b="1" dirty="0" err="1" smtClean="0">
                <a:ln w="0"/>
                <a:solidFill>
                  <a:srgbClr val="00B050"/>
                </a:solidFill>
                <a:latin typeface="Times New Roman"/>
              </a:rPr>
              <a:t>người</a:t>
            </a:r>
            <a:r>
              <a:rPr lang="en-US" sz="3200" b="1" dirty="0" smtClean="0">
                <a:ln w="0"/>
                <a:solidFill>
                  <a:srgbClr val="00B050"/>
                </a:solidFill>
                <a:latin typeface="Times New Roman"/>
              </a:rPr>
              <a:t> </a:t>
            </a:r>
            <a:r>
              <a:rPr lang="en-US" sz="3200" b="1" dirty="0" err="1" smtClean="0">
                <a:ln w="0"/>
                <a:solidFill>
                  <a:srgbClr val="00B050"/>
                </a:solidFill>
                <a:latin typeface="Times New Roman"/>
              </a:rPr>
              <a:t>thân</a:t>
            </a:r>
            <a:r>
              <a:rPr lang="en-US" sz="3200" b="1" dirty="0" smtClean="0">
                <a:ln w="0"/>
                <a:solidFill>
                  <a:srgbClr val="00B050"/>
                </a:solidFill>
                <a:latin typeface="Times New Roman"/>
              </a:rPr>
              <a:t> </a:t>
            </a:r>
            <a:r>
              <a:rPr lang="en-US" sz="3200" b="1" dirty="0" err="1" smtClean="0">
                <a:ln w="0"/>
                <a:solidFill>
                  <a:srgbClr val="00B050"/>
                </a:solidFill>
                <a:latin typeface="Times New Roman"/>
              </a:rPr>
              <a:t>hoặc</a:t>
            </a:r>
            <a:r>
              <a:rPr lang="en-US" sz="3200" b="1" dirty="0" smtClean="0">
                <a:ln w="0"/>
                <a:solidFill>
                  <a:srgbClr val="00B050"/>
                </a:solidFill>
                <a:latin typeface="Times New Roman"/>
              </a:rPr>
              <a:t> </a:t>
            </a:r>
            <a:r>
              <a:rPr lang="en-US" sz="3200" b="1" dirty="0" err="1" smtClean="0">
                <a:ln w="0"/>
                <a:solidFill>
                  <a:srgbClr val="00B050"/>
                </a:solidFill>
                <a:latin typeface="Times New Roman"/>
              </a:rPr>
              <a:t>một</a:t>
            </a:r>
            <a:r>
              <a:rPr lang="en-US" sz="3200" b="1" dirty="0" smtClean="0">
                <a:ln w="0"/>
                <a:solidFill>
                  <a:srgbClr val="00B050"/>
                </a:solidFill>
                <a:latin typeface="Times New Roman"/>
              </a:rPr>
              <a:t> </a:t>
            </a:r>
            <a:r>
              <a:rPr lang="en-US" sz="3200" b="1" dirty="0" err="1" smtClean="0">
                <a:ln w="0"/>
                <a:solidFill>
                  <a:srgbClr val="00B050"/>
                </a:solidFill>
                <a:latin typeface="Times New Roman"/>
              </a:rPr>
              <a:t>người</a:t>
            </a:r>
            <a:r>
              <a:rPr lang="en-US" sz="3200" b="1" dirty="0" smtClean="0">
                <a:ln w="0"/>
                <a:solidFill>
                  <a:srgbClr val="00B050"/>
                </a:solidFill>
                <a:latin typeface="Times New Roman"/>
              </a:rPr>
              <a:t> </a:t>
            </a:r>
            <a:r>
              <a:rPr lang="en-US" sz="3200" b="1" dirty="0" err="1" smtClean="0">
                <a:ln w="0"/>
                <a:solidFill>
                  <a:srgbClr val="00B050"/>
                </a:solidFill>
                <a:latin typeface="Times New Roman"/>
              </a:rPr>
              <a:t>mà</a:t>
            </a:r>
            <a:r>
              <a:rPr lang="en-US" sz="3200" b="1" dirty="0" smtClean="0">
                <a:ln w="0"/>
                <a:solidFill>
                  <a:srgbClr val="00B050"/>
                </a:solidFill>
                <a:latin typeface="Times New Roman"/>
              </a:rPr>
              <a:t> </a:t>
            </a:r>
            <a:r>
              <a:rPr lang="en-US" sz="3200" b="1" dirty="0" err="1" smtClean="0">
                <a:ln w="0"/>
                <a:solidFill>
                  <a:srgbClr val="00B050"/>
                </a:solidFill>
                <a:latin typeface="Times New Roman"/>
              </a:rPr>
              <a:t>em</a:t>
            </a:r>
            <a:r>
              <a:rPr lang="en-US" sz="3200" b="1" dirty="0" smtClean="0">
                <a:ln w="0"/>
                <a:solidFill>
                  <a:srgbClr val="00B050"/>
                </a:solidFill>
                <a:latin typeface="Times New Roman"/>
              </a:rPr>
              <a:t> </a:t>
            </a:r>
            <a:r>
              <a:rPr lang="en-US" sz="3200" b="1" dirty="0" err="1" smtClean="0">
                <a:ln w="0"/>
                <a:solidFill>
                  <a:srgbClr val="00B050"/>
                </a:solidFill>
                <a:latin typeface="Times New Roman"/>
              </a:rPr>
              <a:t>quý</a:t>
            </a:r>
            <a:r>
              <a:rPr lang="en-US" sz="3200" b="1" dirty="0" smtClean="0">
                <a:ln w="0"/>
                <a:solidFill>
                  <a:srgbClr val="00B050"/>
                </a:solidFill>
                <a:latin typeface="Times New Roman"/>
              </a:rPr>
              <a:t> </a:t>
            </a:r>
            <a:r>
              <a:rPr lang="en-US" sz="3200" b="1" dirty="0" err="1" smtClean="0">
                <a:ln w="0"/>
                <a:solidFill>
                  <a:srgbClr val="00B050"/>
                </a:solidFill>
                <a:latin typeface="Times New Roman"/>
              </a:rPr>
              <a:t>mến</a:t>
            </a:r>
            <a:r>
              <a:rPr lang="en-US" sz="3200" b="1" dirty="0" smtClean="0">
                <a:ln w="0"/>
                <a:solidFill>
                  <a:srgbClr val="00B050"/>
                </a:solidFill>
                <a:latin typeface="Times New Roman"/>
              </a:rPr>
              <a:t> ( </a:t>
            </a:r>
            <a:r>
              <a:rPr lang="en-US" sz="3200" b="1" dirty="0" err="1" smtClean="0">
                <a:ln w="0"/>
                <a:solidFill>
                  <a:srgbClr val="00B050"/>
                </a:solidFill>
                <a:latin typeface="Times New Roman"/>
              </a:rPr>
              <a:t>ông</a:t>
            </a:r>
            <a:r>
              <a:rPr lang="en-US" sz="3200" b="1" dirty="0" smtClean="0">
                <a:ln w="0"/>
                <a:solidFill>
                  <a:srgbClr val="00B050"/>
                </a:solidFill>
                <a:latin typeface="Times New Roman"/>
              </a:rPr>
              <a:t>, </a:t>
            </a:r>
            <a:r>
              <a:rPr lang="en-US" sz="3200" b="1" dirty="0" err="1" smtClean="0">
                <a:ln w="0"/>
                <a:solidFill>
                  <a:srgbClr val="00B050"/>
                </a:solidFill>
                <a:latin typeface="Times New Roman"/>
              </a:rPr>
              <a:t>bà</a:t>
            </a:r>
            <a:r>
              <a:rPr lang="en-US" sz="3200" b="1" dirty="0" smtClean="0">
                <a:ln w="0"/>
                <a:solidFill>
                  <a:srgbClr val="00B050"/>
                </a:solidFill>
                <a:latin typeface="Times New Roman"/>
              </a:rPr>
              <a:t>, </a:t>
            </a:r>
            <a:r>
              <a:rPr lang="en-US" sz="3200" b="1" dirty="0" err="1" smtClean="0">
                <a:ln w="0"/>
                <a:solidFill>
                  <a:srgbClr val="00B050"/>
                </a:solidFill>
                <a:latin typeface="Times New Roman"/>
              </a:rPr>
              <a:t>cô</a:t>
            </a:r>
            <a:r>
              <a:rPr lang="en-US" sz="3200" b="1" dirty="0" smtClean="0">
                <a:ln w="0"/>
                <a:solidFill>
                  <a:srgbClr val="00B050"/>
                </a:solidFill>
                <a:latin typeface="Times New Roman"/>
              </a:rPr>
              <a:t> , </a:t>
            </a:r>
            <a:r>
              <a:rPr lang="en-US" sz="3200" b="1" dirty="0" err="1" smtClean="0">
                <a:ln w="0"/>
                <a:solidFill>
                  <a:srgbClr val="00B050"/>
                </a:solidFill>
                <a:latin typeface="Times New Roman"/>
              </a:rPr>
              <a:t>bác</a:t>
            </a:r>
            <a:r>
              <a:rPr lang="en-US" sz="3200" b="1" dirty="0" smtClean="0">
                <a:ln w="0"/>
                <a:solidFill>
                  <a:srgbClr val="00B050"/>
                </a:solidFill>
                <a:latin typeface="Times New Roman"/>
              </a:rPr>
              <a:t>, </a:t>
            </a:r>
            <a:r>
              <a:rPr lang="en-US" sz="3200" b="1" dirty="0" err="1" smtClean="0">
                <a:ln w="0"/>
                <a:solidFill>
                  <a:srgbClr val="00B050"/>
                </a:solidFill>
                <a:latin typeface="Times New Roman"/>
              </a:rPr>
              <a:t>cô</a:t>
            </a:r>
            <a:r>
              <a:rPr lang="en-US" sz="3200" b="1" dirty="0" smtClean="0">
                <a:ln w="0"/>
                <a:solidFill>
                  <a:srgbClr val="00B050"/>
                </a:solidFill>
                <a:latin typeface="Times New Roman"/>
              </a:rPr>
              <a:t> </a:t>
            </a:r>
            <a:r>
              <a:rPr lang="en-US" sz="3200" b="1" dirty="0" err="1" smtClean="0">
                <a:ln w="0"/>
                <a:solidFill>
                  <a:srgbClr val="00B050"/>
                </a:solidFill>
                <a:latin typeface="Times New Roman"/>
              </a:rPr>
              <a:t>giáo</a:t>
            </a:r>
            <a:r>
              <a:rPr lang="en-US" sz="3200" b="1" dirty="0" smtClean="0">
                <a:ln w="0"/>
                <a:solidFill>
                  <a:srgbClr val="00B050"/>
                </a:solidFill>
                <a:latin typeface="Times New Roman"/>
              </a:rPr>
              <a:t> </a:t>
            </a:r>
            <a:r>
              <a:rPr lang="en-US" sz="3200" b="1" dirty="0" err="1" smtClean="0">
                <a:ln w="0"/>
                <a:solidFill>
                  <a:srgbClr val="00B050"/>
                </a:solidFill>
                <a:latin typeface="Times New Roman"/>
              </a:rPr>
              <a:t>cũ</a:t>
            </a:r>
            <a:r>
              <a:rPr lang="en-US" sz="3200" b="1" dirty="0" smtClean="0">
                <a:ln w="0"/>
                <a:solidFill>
                  <a:srgbClr val="00B050"/>
                </a:solidFill>
                <a:latin typeface="Times New Roman"/>
              </a:rPr>
              <a:t>, </a:t>
            </a:r>
            <a:r>
              <a:rPr lang="en-US" sz="3200" b="1" dirty="0" err="1" smtClean="0">
                <a:ln w="0"/>
                <a:solidFill>
                  <a:srgbClr val="00B050"/>
                </a:solidFill>
                <a:latin typeface="Times New Roman"/>
              </a:rPr>
              <a:t>bạn</a:t>
            </a:r>
            <a:r>
              <a:rPr lang="en-US" sz="3200" b="1" dirty="0" smtClean="0">
                <a:ln w="0"/>
                <a:solidFill>
                  <a:srgbClr val="00B050"/>
                </a:solidFill>
                <a:latin typeface="Times New Roman"/>
              </a:rPr>
              <a:t> </a:t>
            </a:r>
            <a:r>
              <a:rPr lang="en-US" sz="3200" b="1" dirty="0" err="1" smtClean="0">
                <a:ln w="0"/>
                <a:solidFill>
                  <a:srgbClr val="00B050"/>
                </a:solidFill>
                <a:latin typeface="Times New Roman"/>
              </a:rPr>
              <a:t>cũ</a:t>
            </a:r>
            <a:r>
              <a:rPr lang="en-US" sz="3200" b="1" dirty="0" smtClean="0">
                <a:ln w="0"/>
                <a:solidFill>
                  <a:srgbClr val="00B050"/>
                </a:solidFill>
                <a:latin typeface="Times New Roman"/>
              </a:rPr>
              <a:t>…)</a:t>
            </a:r>
            <a:endParaRPr lang="en-US" sz="3200" b="1" dirty="0">
              <a:ln w="0"/>
              <a:solidFill>
                <a:srgbClr val="00B050"/>
              </a:solidFill>
              <a:latin typeface="Calibri Light"/>
            </a:endParaRPr>
          </a:p>
        </p:txBody>
      </p:sp>
      <p:sp>
        <p:nvSpPr>
          <p:cNvPr id="4" name="AutoShape 30"/>
          <p:cNvSpPr>
            <a:spLocks noChangeArrowheads="1"/>
          </p:cNvSpPr>
          <p:nvPr/>
        </p:nvSpPr>
        <p:spPr bwMode="auto">
          <a:xfrm>
            <a:off x="661042" y="2385750"/>
            <a:ext cx="11423560" cy="2209800"/>
          </a:xfrm>
          <a:prstGeom prst="horizontalScroll">
            <a:avLst>
              <a:gd name="adj" fmla="val 12500"/>
            </a:avLst>
          </a:prstGeom>
          <a:gradFill rotWithShape="1">
            <a:gsLst>
              <a:gs pos="0">
                <a:srgbClr val="FFFFFF">
                  <a:alpha val="22000"/>
                </a:srgbClr>
              </a:gs>
              <a:gs pos="100000">
                <a:srgbClr val="FF00FF">
                  <a:alpha val="41000"/>
                </a:srgbClr>
              </a:gs>
            </a:gsLst>
            <a:lin ang="18900000" scaled="1"/>
          </a:gradFill>
          <a:ln w="9525">
            <a:solidFill>
              <a:srgbClr val="FF3300"/>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endParaRPr lang="en-US" sz="4000" b="1" kern="0" dirty="0">
              <a:solidFill>
                <a:srgbClr val="0000FF"/>
              </a:solidFill>
              <a:latin typeface="Times New Roman" pitchFamily="18" charset="0"/>
            </a:endParaRPr>
          </a:p>
        </p:txBody>
      </p:sp>
      <p:sp>
        <p:nvSpPr>
          <p:cNvPr id="10" name="Line 14"/>
          <p:cNvSpPr>
            <a:spLocks noChangeShapeType="1"/>
          </p:cNvSpPr>
          <p:nvPr/>
        </p:nvSpPr>
        <p:spPr bwMode="auto">
          <a:xfrm>
            <a:off x="5458164" y="3257331"/>
            <a:ext cx="4960815"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2400">
              <a:solidFill>
                <a:prstClr val="black"/>
              </a:solidFill>
              <a:latin typeface="Arial" charset="0"/>
            </a:endParaRPr>
          </a:p>
        </p:txBody>
      </p:sp>
      <p:sp>
        <p:nvSpPr>
          <p:cNvPr id="13" name="Line 14"/>
          <p:cNvSpPr>
            <a:spLocks noChangeShapeType="1"/>
          </p:cNvSpPr>
          <p:nvPr/>
        </p:nvSpPr>
        <p:spPr bwMode="auto">
          <a:xfrm>
            <a:off x="2772238" y="3740240"/>
            <a:ext cx="1340337"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2400">
              <a:solidFill>
                <a:prstClr val="black"/>
              </a:solidFill>
              <a:latin typeface="Arial" charset="0"/>
            </a:endParaRPr>
          </a:p>
        </p:txBody>
      </p:sp>
      <p:sp>
        <p:nvSpPr>
          <p:cNvPr id="14" name="Line 14"/>
          <p:cNvSpPr>
            <a:spLocks noChangeShapeType="1"/>
          </p:cNvSpPr>
          <p:nvPr/>
        </p:nvSpPr>
        <p:spPr bwMode="auto">
          <a:xfrm flipV="1">
            <a:off x="5391255" y="3740239"/>
            <a:ext cx="1963134" cy="7"/>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2400">
              <a:solidFill>
                <a:prstClr val="black"/>
              </a:solidFill>
              <a:latin typeface="Arial" charset="0"/>
            </a:endParaRPr>
          </a:p>
        </p:txBody>
      </p:sp>
      <p:sp>
        <p:nvSpPr>
          <p:cNvPr id="2" name="TextBox 1"/>
          <p:cNvSpPr txBox="1"/>
          <p:nvPr/>
        </p:nvSpPr>
        <p:spPr>
          <a:xfrm>
            <a:off x="3381665" y="1165722"/>
            <a:ext cx="5739867" cy="646331"/>
          </a:xfrm>
          <a:prstGeom prst="rect">
            <a:avLst/>
          </a:prstGeom>
          <a:noFill/>
        </p:spPr>
        <p:txBody>
          <a:bodyPr wrap="square" rtlCol="0">
            <a:spAutoFit/>
          </a:bodyPr>
          <a:lstStyle/>
          <a:p>
            <a:pPr algn="ctr"/>
            <a:r>
              <a:rPr lang="en-US" sz="3600" b="1" dirty="0" err="1" smtClean="0">
                <a:ln w="0"/>
                <a:solidFill>
                  <a:srgbClr val="FF0000"/>
                </a:solidFill>
                <a:latin typeface="Times New Roman" pitchFamily="18" charset="0"/>
                <a:cs typeface="Times New Roman" pitchFamily="18" charset="0"/>
              </a:rPr>
              <a:t>Ôn</a:t>
            </a:r>
            <a:r>
              <a:rPr lang="en-US" sz="3600" b="1" dirty="0" smtClean="0">
                <a:ln w="0"/>
                <a:solidFill>
                  <a:srgbClr val="FF0000"/>
                </a:solidFill>
                <a:latin typeface="Times New Roman" pitchFamily="18" charset="0"/>
                <a:cs typeface="Times New Roman" pitchFamily="18" charset="0"/>
              </a:rPr>
              <a:t> </a:t>
            </a:r>
            <a:r>
              <a:rPr lang="en-US" sz="3600" b="1" dirty="0" err="1" smtClean="0">
                <a:ln w="0"/>
                <a:solidFill>
                  <a:srgbClr val="FF0000"/>
                </a:solidFill>
                <a:latin typeface="Times New Roman" pitchFamily="18" charset="0"/>
                <a:cs typeface="Times New Roman" pitchFamily="18" charset="0"/>
              </a:rPr>
              <a:t>tập</a:t>
            </a:r>
            <a:r>
              <a:rPr lang="en-US" sz="3600" b="1" dirty="0" smtClean="0">
                <a:ln w="0"/>
                <a:solidFill>
                  <a:srgbClr val="FF0000"/>
                </a:solidFill>
                <a:latin typeface="Times New Roman" pitchFamily="18" charset="0"/>
                <a:cs typeface="Times New Roman" pitchFamily="18" charset="0"/>
              </a:rPr>
              <a:t> ( </a:t>
            </a:r>
            <a:r>
              <a:rPr lang="en-US" sz="3600" b="1" dirty="0" err="1" smtClean="0">
                <a:ln w="0"/>
                <a:solidFill>
                  <a:srgbClr val="FF0000"/>
                </a:solidFill>
                <a:latin typeface="Times New Roman" pitchFamily="18" charset="0"/>
                <a:cs typeface="Times New Roman" pitchFamily="18" charset="0"/>
              </a:rPr>
              <a:t>tiết</a:t>
            </a:r>
            <a:r>
              <a:rPr lang="en-US" sz="3600" b="1" dirty="0" smtClean="0">
                <a:ln w="0"/>
                <a:solidFill>
                  <a:srgbClr val="FF0000"/>
                </a:solidFill>
                <a:latin typeface="Times New Roman" pitchFamily="18" charset="0"/>
                <a:cs typeface="Times New Roman" pitchFamily="18" charset="0"/>
              </a:rPr>
              <a:t> 6 )</a:t>
            </a:r>
            <a:endParaRPr lang="vi-VN" sz="3600" b="1" dirty="0">
              <a:ln w="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130515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676400"/>
            <a:ext cx="10871200" cy="48768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prstClr val="black"/>
              </a:solidFill>
            </a:endParaRPr>
          </a:p>
        </p:txBody>
      </p:sp>
      <p:sp>
        <p:nvSpPr>
          <p:cNvPr id="5" name="Text Box 9"/>
          <p:cNvSpPr txBox="1">
            <a:spLocks noChangeArrowheads="1"/>
          </p:cNvSpPr>
          <p:nvPr/>
        </p:nvSpPr>
        <p:spPr bwMode="auto">
          <a:xfrm>
            <a:off x="457200" y="844064"/>
            <a:ext cx="11176000" cy="3970318"/>
          </a:xfrm>
          <a:prstGeom prst="rect">
            <a:avLst/>
          </a:prstGeom>
          <a:noFill/>
          <a:ln w="9525">
            <a:noFill/>
            <a:miter lim="800000"/>
            <a:headEnd/>
            <a:tailEnd/>
          </a:ln>
          <a:effectLst/>
        </p:spPr>
        <p:txBody>
          <a:bodyPr>
            <a:spAutoFit/>
          </a:bodyPr>
          <a:lstStyle/>
          <a:p>
            <a:pPr>
              <a:spcBef>
                <a:spcPct val="50000"/>
              </a:spcBef>
            </a:pPr>
            <a:r>
              <a:rPr lang="en-US" sz="2800" dirty="0" err="1">
                <a:solidFill>
                  <a:srgbClr val="FF3300"/>
                </a:solidFill>
                <a:latin typeface="Times New Roman" pitchFamily="18" charset="0"/>
                <a:cs typeface="Times New Roman" pitchFamily="18" charset="0"/>
              </a:rPr>
              <a:t>Dựa</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theo</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mẫu</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bài</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tập</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đọc</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Thư</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gửi</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bà</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em</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hãy</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viết</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một</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bức</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thư</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ngắn</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cho</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người</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thân</a:t>
            </a:r>
            <a:r>
              <a:rPr lang="en-US" sz="2800" dirty="0">
                <a:solidFill>
                  <a:srgbClr val="FF3300"/>
                </a:solidFill>
                <a:latin typeface="Times New Roman" pitchFamily="18" charset="0"/>
                <a:cs typeface="Times New Roman" pitchFamily="18" charset="0"/>
              </a:rPr>
              <a:t>:</a:t>
            </a:r>
          </a:p>
          <a:p>
            <a:pPr marL="342900" indent="-342900">
              <a:spcBef>
                <a:spcPct val="50000"/>
              </a:spcBef>
              <a:buFontTx/>
              <a:buChar char="-"/>
            </a:pPr>
            <a:r>
              <a:rPr lang="en-US" sz="2800" dirty="0" err="1">
                <a:solidFill>
                  <a:prstClr val="black"/>
                </a:solidFill>
                <a:latin typeface="Times New Roman" pitchFamily="18" charset="0"/>
                <a:cs typeface="Times New Roman" pitchFamily="18" charset="0"/>
              </a:rPr>
              <a:t>Dòng</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đầu</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thư</a:t>
            </a:r>
            <a:r>
              <a:rPr lang="en-US" sz="2800" dirty="0">
                <a:solidFill>
                  <a:prstClr val="black"/>
                </a:solidFill>
                <a:latin typeface="Times New Roman" pitchFamily="18" charset="0"/>
                <a:cs typeface="Times New Roman" pitchFamily="18" charset="0"/>
              </a:rPr>
              <a:t> : </a:t>
            </a:r>
            <a:r>
              <a:rPr lang="en-US" sz="2800" dirty="0" err="1">
                <a:solidFill>
                  <a:prstClr val="black"/>
                </a:solidFill>
                <a:latin typeface="Times New Roman" pitchFamily="18" charset="0"/>
                <a:cs typeface="Times New Roman" pitchFamily="18" charset="0"/>
              </a:rPr>
              <a:t>nơi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gửi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ngày</a:t>
            </a:r>
            <a:r>
              <a:rPr lang="en-US" sz="2800" dirty="0">
                <a:solidFill>
                  <a:prstClr val="black"/>
                </a:solidFill>
                <a:latin typeface="Times New Roman" pitchFamily="18" charset="0"/>
                <a:cs typeface="Times New Roman" pitchFamily="18" charset="0"/>
              </a:rPr>
              <a:t>…</a:t>
            </a:r>
            <a:r>
              <a:rPr lang="en-US" sz="2800" dirty="0" err="1">
                <a:solidFill>
                  <a:prstClr val="black"/>
                </a:solidFill>
                <a:latin typeface="Times New Roman" pitchFamily="18" charset="0"/>
                <a:cs typeface="Times New Roman" pitchFamily="18" charset="0"/>
              </a:rPr>
              <a:t>tháng</a:t>
            </a:r>
            <a:r>
              <a:rPr lang="en-US" sz="2800" dirty="0">
                <a:solidFill>
                  <a:prstClr val="black"/>
                </a:solidFill>
                <a:latin typeface="Times New Roman" pitchFamily="18" charset="0"/>
                <a:cs typeface="Times New Roman" pitchFamily="18" charset="0"/>
              </a:rPr>
              <a:t>…</a:t>
            </a:r>
            <a:r>
              <a:rPr lang="en-US" sz="2800" dirty="0" err="1">
                <a:solidFill>
                  <a:prstClr val="black"/>
                </a:solidFill>
                <a:latin typeface="Times New Roman" pitchFamily="18" charset="0"/>
                <a:cs typeface="Times New Roman" pitchFamily="18" charset="0"/>
              </a:rPr>
              <a:t>năm</a:t>
            </a:r>
            <a:r>
              <a:rPr lang="en-US" sz="2800" dirty="0">
                <a:solidFill>
                  <a:prstClr val="black"/>
                </a:solidFill>
                <a:latin typeface="Times New Roman" pitchFamily="18" charset="0"/>
                <a:cs typeface="Times New Roman" pitchFamily="18" charset="0"/>
              </a:rPr>
              <a:t>…..</a:t>
            </a:r>
          </a:p>
          <a:p>
            <a:pPr marL="342900" indent="-342900">
              <a:spcBef>
                <a:spcPct val="50000"/>
              </a:spcBef>
              <a:buFontTx/>
              <a:buChar char="-"/>
            </a:pPr>
            <a:r>
              <a:rPr lang="en-US" sz="2800" dirty="0" err="1">
                <a:solidFill>
                  <a:prstClr val="black"/>
                </a:solidFill>
                <a:latin typeface="Times New Roman" pitchFamily="18" charset="0"/>
                <a:cs typeface="Times New Roman" pitchFamily="18" charset="0"/>
              </a:rPr>
              <a:t>Lời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xưng</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hô</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với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người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nhận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thư</a:t>
            </a:r>
            <a:r>
              <a:rPr lang="en-US" sz="2800" dirty="0">
                <a:solidFill>
                  <a:prstClr val="black"/>
                </a:solidFill>
                <a:latin typeface="Times New Roman" pitchFamily="18" charset="0"/>
                <a:cs typeface="Times New Roman" pitchFamily="18" charset="0"/>
              </a:rPr>
              <a:t> ( </a:t>
            </a:r>
            <a:r>
              <a:rPr lang="en-US" sz="2800" dirty="0" err="1">
                <a:solidFill>
                  <a:prstClr val="black"/>
                </a:solidFill>
                <a:latin typeface="Times New Roman" pitchFamily="18" charset="0"/>
                <a:cs typeface="Times New Roman" pitchFamily="18" charset="0"/>
              </a:rPr>
              <a:t>Ông</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bà</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chú</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bác</a:t>
            </a:r>
            <a:r>
              <a:rPr lang="en-US" sz="2800" dirty="0">
                <a:solidFill>
                  <a:prstClr val="black"/>
                </a:solidFill>
                <a:latin typeface="Times New Roman" pitchFamily="18" charset="0"/>
                <a:cs typeface="Times New Roman" pitchFamily="18" charset="0"/>
              </a:rPr>
              <a:t>…)</a:t>
            </a:r>
          </a:p>
          <a:p>
            <a:pPr marL="342900" indent="-342900">
              <a:spcBef>
                <a:spcPct val="50000"/>
              </a:spcBef>
              <a:buFontTx/>
              <a:buChar char="-"/>
            </a:pPr>
            <a:r>
              <a:rPr lang="en-US" sz="2800" dirty="0" err="1">
                <a:solidFill>
                  <a:prstClr val="black"/>
                </a:solidFill>
                <a:latin typeface="Times New Roman" pitchFamily="18" charset="0"/>
                <a:cs typeface="Times New Roman" pitchFamily="18" charset="0"/>
              </a:rPr>
              <a:t>Nột</a:t>
            </a:r>
            <a:r>
              <a:rPr lang="en-US" sz="2800" dirty="0">
                <a:solidFill>
                  <a:prstClr val="black"/>
                </a:solidFill>
                <a:latin typeface="Times New Roman" pitchFamily="18" charset="0"/>
                <a:cs typeface="Times New Roman" pitchFamily="18" charset="0"/>
              </a:rPr>
              <a:t> dung </a:t>
            </a:r>
            <a:r>
              <a:rPr lang="en-US" sz="2800" dirty="0" err="1">
                <a:solidFill>
                  <a:prstClr val="black"/>
                </a:solidFill>
                <a:latin typeface="Times New Roman" pitchFamily="18" charset="0"/>
                <a:cs typeface="Times New Roman" pitchFamily="18" charset="0"/>
              </a:rPr>
              <a:t>thư</a:t>
            </a:r>
            <a:r>
              <a:rPr lang="en-US" sz="2800" dirty="0">
                <a:solidFill>
                  <a:prstClr val="black"/>
                </a:solidFill>
                <a:latin typeface="Times New Roman" pitchFamily="18" charset="0"/>
                <a:cs typeface="Times New Roman" pitchFamily="18" charset="0"/>
              </a:rPr>
              <a:t> (4-5 </a:t>
            </a:r>
            <a:r>
              <a:rPr lang="en-US" sz="2800" dirty="0" err="1">
                <a:solidFill>
                  <a:prstClr val="black"/>
                </a:solidFill>
                <a:latin typeface="Times New Roman" pitchFamily="18" charset="0"/>
                <a:cs typeface="Times New Roman" pitchFamily="18" charset="0"/>
              </a:rPr>
              <a:t>dòng</a:t>
            </a:r>
            <a:r>
              <a:rPr lang="en-US" sz="2800" dirty="0">
                <a:solidFill>
                  <a:prstClr val="black"/>
                </a:solidFill>
                <a:latin typeface="Times New Roman" pitchFamily="18" charset="0"/>
                <a:cs typeface="Times New Roman" pitchFamily="18" charset="0"/>
              </a:rPr>
              <a:t>) : </a:t>
            </a:r>
            <a:r>
              <a:rPr lang="en-US" sz="2800" dirty="0" err="1">
                <a:solidFill>
                  <a:prstClr val="black"/>
                </a:solidFill>
                <a:latin typeface="Times New Roman" pitchFamily="18" charset="0"/>
                <a:cs typeface="Times New Roman" pitchFamily="18" charset="0"/>
              </a:rPr>
              <a:t>Thăm</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hỏi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báo</a:t>
            </a:r>
            <a:r>
              <a:rPr lang="en-US" sz="2800" dirty="0">
                <a:solidFill>
                  <a:prstClr val="black"/>
                </a:solidFill>
                <a:latin typeface="Times New Roman" pitchFamily="18" charset="0"/>
                <a:cs typeface="Times New Roman" pitchFamily="18" charset="0"/>
              </a:rPr>
              <a:t> tin </a:t>
            </a:r>
            <a:r>
              <a:rPr lang="en-US" sz="2800" dirty="0" err="1">
                <a:solidFill>
                  <a:prstClr val="black"/>
                </a:solidFill>
                <a:latin typeface="Times New Roman" pitchFamily="18" charset="0"/>
                <a:cs typeface="Times New Roman" pitchFamily="18" charset="0"/>
              </a:rPr>
              <a:t>cho</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người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nhận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thư</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Lời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chúc</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và</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hứa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hẹn</a:t>
            </a:r>
            <a:r>
              <a:rPr lang="en-US" sz="2800" dirty="0">
                <a:solidFill>
                  <a:prstClr val="black"/>
                </a:solidFill>
                <a:latin typeface="Times New Roman" pitchFamily="18" charset="0"/>
                <a:cs typeface="Times New Roman" pitchFamily="18" charset="0"/>
              </a:rPr>
              <a:t>… </a:t>
            </a:r>
          </a:p>
          <a:p>
            <a:pPr marL="342900" indent="-342900">
              <a:spcBef>
                <a:spcPct val="50000"/>
              </a:spcBef>
            </a:pP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Cuối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thư</a:t>
            </a:r>
            <a:r>
              <a:rPr lang="en-US" sz="2800" dirty="0">
                <a:solidFill>
                  <a:prstClr val="black"/>
                </a:solidFill>
                <a:latin typeface="Times New Roman" pitchFamily="18" charset="0"/>
                <a:cs typeface="Times New Roman" pitchFamily="18" charset="0"/>
              </a:rPr>
              <a:t> : </a:t>
            </a:r>
            <a:r>
              <a:rPr lang="en-US" sz="2800" dirty="0" err="1">
                <a:solidFill>
                  <a:prstClr val="black"/>
                </a:solidFill>
                <a:latin typeface="Times New Roman" pitchFamily="18" charset="0"/>
                <a:cs typeface="Times New Roman" pitchFamily="18" charset="0"/>
              </a:rPr>
              <a:t>Lời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chào</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chữ</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kí</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và</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tên</a:t>
            </a:r>
            <a:r>
              <a:rPr lang="en-US" sz="2800" dirty="0">
                <a:solidFill>
                  <a:prstClr val="black"/>
                </a:solidFill>
                <a:latin typeface="Times New Roman" pitchFamily="18" charset="0"/>
                <a:cs typeface="Times New Roman" pitchFamily="18" charset="0"/>
              </a:rPr>
              <a:t>.</a:t>
            </a:r>
          </a:p>
        </p:txBody>
      </p:sp>
    </p:spTree>
    <p:extLst>
      <p:ext uri="{BB962C8B-B14F-4D97-AF65-F5344CB8AC3E}">
        <p14:creationId xmlns:p14="http://schemas.microsoft.com/office/powerpoint/2010/main" val="4033306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1118483" y="879220"/>
            <a:ext cx="10704324" cy="5262979"/>
          </a:xfrm>
          <a:prstGeom prst="rect">
            <a:avLst/>
          </a:prstGeom>
        </p:spPr>
        <p:txBody>
          <a:bodyPr wrap="square">
            <a:spAutoFit/>
          </a:bodyPr>
          <a:lstStyle/>
          <a:p>
            <a:pPr algn="just"/>
            <a:r>
              <a:rPr lang="vi-VN" sz="2400" b="1" i="0" dirty="0">
                <a:effectLst/>
                <a:latin typeface="+mj-lt"/>
              </a:rPr>
              <a:t>                                                            </a:t>
            </a:r>
            <a:r>
              <a:rPr lang="en-US" sz="2400" b="1" i="0" dirty="0">
                <a:effectLst/>
                <a:latin typeface="+mj-lt"/>
              </a:rPr>
              <a:t>           </a:t>
            </a:r>
            <a:r>
              <a:rPr lang="vi-VN" sz="2400" b="1" i="0" dirty="0">
                <a:effectLst/>
                <a:latin typeface="+mj-lt"/>
              </a:rPr>
              <a:t> </a:t>
            </a:r>
            <a:r>
              <a:rPr lang="en-US" sz="2400" b="1" i="0" dirty="0" err="1" smtClean="0">
                <a:effectLst/>
                <a:latin typeface="Times New Roman" panose="02020603050405020304" pitchFamily="18" charset="0"/>
                <a:cs typeface="Times New Roman" panose="02020603050405020304" pitchFamily="18" charset="0"/>
              </a:rPr>
              <a:t>Hà</a:t>
            </a:r>
            <a:r>
              <a:rPr lang="en-US" sz="2400" b="1" i="0" dirty="0" smtClean="0">
                <a:effectLst/>
                <a:latin typeface="Times New Roman" panose="02020603050405020304" pitchFamily="18" charset="0"/>
                <a:cs typeface="Times New Roman" panose="02020603050405020304" pitchFamily="18" charset="0"/>
              </a:rPr>
              <a:t> </a:t>
            </a:r>
            <a:r>
              <a:rPr lang="en-US" sz="2400" b="1" i="0" dirty="0" err="1" smtClean="0">
                <a:effectLst/>
                <a:latin typeface="Times New Roman" panose="02020603050405020304" pitchFamily="18" charset="0"/>
                <a:cs typeface="Times New Roman" panose="02020603050405020304" pitchFamily="18" charset="0"/>
              </a:rPr>
              <a:t>Nội</a:t>
            </a:r>
            <a:r>
              <a:rPr lang="vi-VN" sz="2400" b="1" i="0" dirty="0" smtClean="0">
                <a:effectLst/>
                <a:latin typeface="Times New Roman" panose="02020603050405020304" pitchFamily="18" charset="0"/>
                <a:cs typeface="Times New Roman" panose="02020603050405020304" pitchFamily="18" charset="0"/>
              </a:rPr>
              <a:t>, </a:t>
            </a:r>
            <a:r>
              <a:rPr lang="vi-VN" sz="2400" b="1" i="0" dirty="0">
                <a:effectLst/>
                <a:latin typeface="Times New Roman" panose="02020603050405020304" pitchFamily="18" charset="0"/>
                <a:cs typeface="Times New Roman" panose="02020603050405020304" pitchFamily="18" charset="0"/>
              </a:rPr>
              <a:t>ngày </a:t>
            </a:r>
            <a:r>
              <a:rPr lang="en-US" sz="2400" b="1" dirty="0" smtClean="0">
                <a:latin typeface="Times New Roman" panose="02020603050405020304" pitchFamily="18" charset="0"/>
                <a:cs typeface="Times New Roman" panose="02020603050405020304" pitchFamily="18" charset="0"/>
              </a:rPr>
              <a:t>07 </a:t>
            </a:r>
            <a:r>
              <a:rPr lang="vi-VN" sz="2400" b="1" i="0" dirty="0" smtClean="0">
                <a:effectLst/>
                <a:latin typeface="Times New Roman" panose="02020603050405020304" pitchFamily="18" charset="0"/>
                <a:cs typeface="Times New Roman" panose="02020603050405020304" pitchFamily="18" charset="0"/>
              </a:rPr>
              <a:t>tháng </a:t>
            </a:r>
            <a:r>
              <a:rPr lang="en-US" sz="2400" b="1" i="0" dirty="0" smtClean="0">
                <a:effectLst/>
                <a:latin typeface="Times New Roman" panose="02020603050405020304" pitchFamily="18" charset="0"/>
                <a:cs typeface="Times New Roman" panose="02020603050405020304" pitchFamily="18" charset="0"/>
              </a:rPr>
              <a:t>01 </a:t>
            </a:r>
            <a:r>
              <a:rPr lang="vi-VN" sz="2400" b="1" i="0" dirty="0">
                <a:effectLst/>
                <a:latin typeface="Times New Roman" panose="02020603050405020304" pitchFamily="18" charset="0"/>
                <a:cs typeface="Times New Roman" panose="02020603050405020304" pitchFamily="18" charset="0"/>
              </a:rPr>
              <a:t>năm </a:t>
            </a:r>
            <a:r>
              <a:rPr lang="vi-VN" sz="2400" b="1" i="0" dirty="0" smtClean="0">
                <a:effectLst/>
                <a:latin typeface="Times New Roman" panose="02020603050405020304" pitchFamily="18" charset="0"/>
                <a:cs typeface="Times New Roman" panose="02020603050405020304" pitchFamily="18" charset="0"/>
              </a:rPr>
              <a:t>202</a:t>
            </a:r>
            <a:r>
              <a:rPr lang="en-US" sz="2400" b="1" i="0" dirty="0" smtClean="0">
                <a:effectLst/>
                <a:latin typeface="Times New Roman" panose="02020603050405020304" pitchFamily="18" charset="0"/>
                <a:cs typeface="Times New Roman" panose="02020603050405020304" pitchFamily="18" charset="0"/>
              </a:rPr>
              <a:t>2</a:t>
            </a:r>
            <a:endParaRPr lang="vi-VN" sz="2400" b="1" i="0" dirty="0">
              <a:effectLst/>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Bà </a:t>
            </a:r>
            <a:r>
              <a:rPr lang="vi-VN" sz="2400" dirty="0">
                <a:latin typeface="Times New Roman" panose="02020603050405020304" pitchFamily="18" charset="0"/>
                <a:cs typeface="Times New Roman" panose="02020603050405020304" pitchFamily="18" charset="0"/>
              </a:rPr>
              <a:t>nội kính yêu!</a:t>
            </a:r>
          </a:p>
          <a:p>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Lâu </a:t>
            </a:r>
            <a:r>
              <a:rPr lang="vi-VN" sz="2400" dirty="0">
                <a:latin typeface="Times New Roman" panose="02020603050405020304" pitchFamily="18" charset="0"/>
                <a:cs typeface="Times New Roman" panose="02020603050405020304" pitchFamily="18" charset="0"/>
              </a:rPr>
              <a:t>lắm rồi chưa được gặp bà, cháu nhớ bà lắm ạ. Dạo này bà có khỏe không? Bà có ăn uống được không? Gia đình cháu ngoài này vẫn khỏe. Học kì vừa rồi, cháu đã đạt danh hiệu học sinh xuất sắc. Điểm tổng kết của các môn học đều rất cao. </a:t>
            </a:r>
            <a:r>
              <a:rPr lang="vi-VN" sz="2400" dirty="0" smtClean="0">
                <a:latin typeface="Times New Roman" panose="02020603050405020304" pitchFamily="18" charset="0"/>
                <a:cs typeface="Times New Roman" panose="02020603050405020304" pitchFamily="18" charset="0"/>
              </a:rPr>
              <a:t>Ngày </a:t>
            </a:r>
            <a:r>
              <a:rPr lang="vi-VN" sz="2400" dirty="0">
                <a:latin typeface="Times New Roman" panose="02020603050405020304" pitchFamily="18" charset="0"/>
                <a:cs typeface="Times New Roman" panose="02020603050405020304" pitchFamily="18" charset="0"/>
              </a:rPr>
              <a:t>nghỉ mẹ thường cho chơi, lúc thì công viên, dạo phố, lúc thì đi siêu thị ạ. Cháu vẫn nhớ năm ngoái được về quê xem múa sư tử cùng các anh chị. Và đêm đêm ngồi nghe bà kể chuyện cổ tích. Cháu hứa với bà sẽ học thật giỏi để bà vui, luôn chăm, ngoan để bà vui hơn.</a:t>
            </a:r>
          </a:p>
          <a:p>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Cháu </a:t>
            </a:r>
            <a:r>
              <a:rPr lang="vi-VN" sz="2400" dirty="0">
                <a:latin typeface="Times New Roman" panose="02020603050405020304" pitchFamily="18" charset="0"/>
                <a:cs typeface="Times New Roman" panose="02020603050405020304" pitchFamily="18" charset="0"/>
              </a:rPr>
              <a:t>kính chúc bà mạnh khỏe, sống lâu.</a:t>
            </a:r>
          </a:p>
          <a:p>
            <a:pPr algn="just"/>
            <a:r>
              <a:rPr lang="vi-VN" sz="2400" b="1"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a:t>
            </a:r>
            <a:r>
              <a:rPr lang="vi-VN"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Cháu</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của</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bà</a:t>
            </a:r>
            <a:endParaRPr lang="vi-VN" sz="2400" b="1" dirty="0">
              <a:latin typeface="Times New Roman" panose="02020603050405020304" pitchFamily="18" charset="0"/>
              <a:cs typeface="Times New Roman" panose="02020603050405020304" pitchFamily="18" charset="0"/>
            </a:endParaRPr>
          </a:p>
          <a:p>
            <a:pPr algn="ct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Trang</a:t>
            </a:r>
            <a:endParaRPr lang="vi-VN" sz="2400" b="1" i="0" dirty="0">
              <a:effectLst/>
              <a:latin typeface="Times New Roman" panose="02020603050405020304" pitchFamily="18" charset="0"/>
              <a:cs typeface="Times New Roman" panose="02020603050405020304" pitchFamily="18" charset="0"/>
            </a:endParaRPr>
          </a:p>
          <a:p>
            <a:pPr algn="just"/>
            <a:r>
              <a:rPr lang="vi-VN" sz="2400" b="1"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Vũ</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Huyền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Trang</a:t>
            </a:r>
            <a:endParaRPr lang="vi-VN" sz="2400" b="1" i="0" dirty="0">
              <a:effectLst/>
              <a:latin typeface="Times New Roman" panose="02020603050405020304" pitchFamily="18" charset="0"/>
              <a:cs typeface="Times New Roman" panose="02020603050405020304" pitchFamily="18" charset="0"/>
            </a:endParaRPr>
          </a:p>
          <a:p>
            <a:pPr algn="just"/>
            <a:endParaRPr lang="vi-VN" sz="2400" b="1" i="0" dirty="0">
              <a:solidFill>
                <a:srgbClr val="333333"/>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377170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VIOLETID" val="13337810"/>
  <p:tag name="VIOLETTITLE" val="Tuần 18. Ôn tập Cuối Học kì I"/>
  <p:tag name="VIOLETLESSON" val="50"/>
  <p:tag name="VIOLETCATID" val="2202"/>
  <p:tag name="VIOLETSUBJECT" val="Tập đọc 3"/>
  <p:tag name="VIOLETAUTHORID" val="4737503"/>
  <p:tag name="VIOLETAUTHORNAME" val="Lê Thị Mai"/>
  <p:tag name="VIOLETAUTHORAVATAR" val="no_avatarf.jpg"/>
  <p:tag name="VIOLETAUTHORADDRESS" val="Trường TH Púng Luông - Yên Bái"/>
  <p:tag name="VIOLETDATE" val="2021-12-30 21:30:59"/>
  <p:tag name="VIOLETHIT" val="134"/>
  <p:tag name="VIOLETLIKE" val="0"/>
  <p:tag name="INKNOELEADERBOARD" val="52732540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NI-Times"/>
        <a:ea typeface=""/>
        <a:cs typeface=""/>
      </a:majorFont>
      <a:minorFont>
        <a:latin typeface="VNI-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bg1"/>
            </a:solidFill>
            <a:effectLst/>
            <a:latin typeface="VNI-Times"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bg1"/>
            </a:solidFill>
            <a:effectLst/>
            <a:latin typeface="VNI-Times" pitchFamily="2"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587</TotalTime>
  <Words>644</Words>
  <Application>Microsoft Office PowerPoint</Application>
  <PresentationFormat>Widescreen</PresentationFormat>
  <Paragraphs>90</Paragraphs>
  <Slides>16</Slides>
  <Notes>0</Notes>
  <HiddenSlides>0</HiddenSlides>
  <MMClips>0</MMClips>
  <ScaleCrop>false</ScaleCrop>
  <HeadingPairs>
    <vt:vector size="6" baseType="variant">
      <vt:variant>
        <vt:lpstr>Fonts Used</vt:lpstr>
      </vt:variant>
      <vt:variant>
        <vt:i4>8</vt:i4>
      </vt:variant>
      <vt:variant>
        <vt:lpstr>Theme</vt:lpstr>
      </vt:variant>
      <vt:variant>
        <vt:i4>9</vt:i4>
      </vt:variant>
      <vt:variant>
        <vt:lpstr>Slide Titles</vt:lpstr>
      </vt:variant>
      <vt:variant>
        <vt:i4>16</vt:i4>
      </vt:variant>
    </vt:vector>
  </HeadingPairs>
  <TitlesOfParts>
    <vt:vector size="33" baseType="lpstr">
      <vt:lpstr>.Vn3DH</vt:lpstr>
      <vt:lpstr>.VnBlack</vt:lpstr>
      <vt:lpstr>Arial</vt:lpstr>
      <vt:lpstr>Calibri</vt:lpstr>
      <vt:lpstr>Calibri Light</vt:lpstr>
      <vt:lpstr>HP001 5 hàng</vt:lpstr>
      <vt:lpstr>Times New Roman</vt:lpstr>
      <vt:lpstr>VNI-Times</vt:lpstr>
      <vt:lpstr>Office Theme</vt:lpstr>
      <vt:lpstr>Default Design</vt:lpstr>
      <vt:lpstr>7_Office Theme</vt:lpstr>
      <vt:lpstr>1_Office Theme</vt:lpstr>
      <vt:lpstr>3_Office Theme</vt:lpstr>
      <vt:lpstr>4_Office Theme</vt:lpstr>
      <vt:lpstr>5_Office Theme</vt:lpstr>
      <vt:lpstr>6_Office Theme</vt:lpstr>
      <vt:lpstr>8_Office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cp:lastModifiedBy>
  <cp:revision>64</cp:revision>
  <dcterms:created xsi:type="dcterms:W3CDTF">2021-11-09T08:44:47Z</dcterms:created>
  <dcterms:modified xsi:type="dcterms:W3CDTF">2022-01-02T04:09:06Z</dcterms:modified>
</cp:coreProperties>
</file>