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54" r:id="rId3"/>
    <p:sldMasterId id="2147483766" r:id="rId4"/>
    <p:sldMasterId id="2147483787" r:id="rId5"/>
  </p:sldMasterIdLst>
  <p:notesMasterIdLst>
    <p:notesMasterId r:id="rId22"/>
  </p:notesMasterIdLst>
  <p:sldIdLst>
    <p:sldId id="373" r:id="rId6"/>
    <p:sldId id="368" r:id="rId7"/>
    <p:sldId id="366" r:id="rId8"/>
    <p:sldId id="326" r:id="rId9"/>
    <p:sldId id="362" r:id="rId10"/>
    <p:sldId id="338" r:id="rId11"/>
    <p:sldId id="316" r:id="rId12"/>
    <p:sldId id="369" r:id="rId13"/>
    <p:sldId id="372" r:id="rId14"/>
    <p:sldId id="304" r:id="rId15"/>
    <p:sldId id="353" r:id="rId16"/>
    <p:sldId id="355" r:id="rId17"/>
    <p:sldId id="356" r:id="rId18"/>
    <p:sldId id="306" r:id="rId19"/>
    <p:sldId id="364" r:id="rId20"/>
    <p:sldId id="35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FC9EC2"/>
    <a:srgbClr val="990099"/>
    <a:srgbClr val="9900CC"/>
    <a:srgbClr val="66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1307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3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6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4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3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2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0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83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2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29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98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1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1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8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4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7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1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078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5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46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84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74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4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9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425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69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2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66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48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663" r:id="rId27"/>
    <p:sldLayoutId id="214748372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56406" y="2213928"/>
            <a:ext cx="3864263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F89D8-DA79-462D-A808-3326A041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1" y="1357285"/>
            <a:ext cx="11082754" cy="2989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2ECD0-6E1E-43E1-8A19-14EAE23086EC}"/>
              </a:ext>
            </a:extLst>
          </p:cNvPr>
          <p:cNvSpPr txBox="1"/>
          <p:nvPr/>
        </p:nvSpPr>
        <p:spPr>
          <a:xfrm>
            <a:off x="1705971" y="4183165"/>
            <a:ext cx="141166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6B7FC-4FCB-4311-AB61-66B8B0F0F43A}"/>
              </a:ext>
            </a:extLst>
          </p:cNvPr>
          <p:cNvSpPr txBox="1"/>
          <p:nvPr/>
        </p:nvSpPr>
        <p:spPr>
          <a:xfrm>
            <a:off x="5376363" y="4183164"/>
            <a:ext cx="143927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1CC97-D52C-48C7-A0E5-8E05BB4AF1D1}"/>
              </a:ext>
            </a:extLst>
          </p:cNvPr>
          <p:cNvSpPr txBox="1"/>
          <p:nvPr/>
        </p:nvSpPr>
        <p:spPr>
          <a:xfrm>
            <a:off x="8953512" y="4183163"/>
            <a:ext cx="15962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iến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4889" y="356110"/>
            <a:ext cx="1021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6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67F97-8A64-4FC6-BDF5-1A8289BC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31473"/>
            <a:ext cx="3122143" cy="20996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hasianid, gallinaceous bird, bird, ground&#10;&#10;Description automatically generated">
            <a:extLst>
              <a:ext uri="{FF2B5EF4-FFF2-40B4-BE49-F238E27FC236}">
                <a16:creationId xmlns:a16="http://schemas.microsoft.com/office/drawing/2014/main" id="{5A557216-2633-45A4-A34F-05112769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99152"/>
            <a:ext cx="3252903" cy="21713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D76E2-5174-43FB-B8F0-A48F19F2B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29" y="4105741"/>
            <a:ext cx="3217333" cy="203971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141C79-FAEA-46D1-B9DF-746509E4BD79}"/>
              </a:ext>
            </a:extLst>
          </p:cNvPr>
          <p:cNvSpPr/>
          <p:nvPr/>
        </p:nvSpPr>
        <p:spPr>
          <a:xfrm>
            <a:off x="1615370" y="286043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454637-1CB6-42B8-A8B8-EDB1EDFC8F6E}"/>
              </a:ext>
            </a:extLst>
          </p:cNvPr>
          <p:cNvSpPr/>
          <p:nvPr/>
        </p:nvSpPr>
        <p:spPr>
          <a:xfrm>
            <a:off x="5319352" y="283221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ò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CEB5C5-E4A5-4A26-BEFE-AAAFC7B2AA80}"/>
              </a:ext>
            </a:extLst>
          </p:cNvPr>
          <p:cNvSpPr/>
          <p:nvPr/>
        </p:nvSpPr>
        <p:spPr>
          <a:xfrm>
            <a:off x="9457331" y="2847470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FA0DB8-1673-4ECE-8FE2-52230643F69A}"/>
              </a:ext>
            </a:extLst>
          </p:cNvPr>
          <p:cNvSpPr/>
          <p:nvPr/>
        </p:nvSpPr>
        <p:spPr>
          <a:xfrm>
            <a:off x="1540219" y="6147435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248D27-6A73-47A1-B106-D0320DDB93D5}"/>
              </a:ext>
            </a:extLst>
          </p:cNvPr>
          <p:cNvSpPr/>
          <p:nvPr/>
        </p:nvSpPr>
        <p:spPr>
          <a:xfrm>
            <a:off x="5448477" y="6155332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478617-4513-4912-9307-E7255A2EC4E4}"/>
              </a:ext>
            </a:extLst>
          </p:cNvPr>
          <p:cNvSpPr/>
          <p:nvPr/>
        </p:nvSpPr>
        <p:spPr>
          <a:xfrm>
            <a:off x="9483449" y="6083801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686" y="4201673"/>
            <a:ext cx="2925897" cy="196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737053"/>
            <a:ext cx="3017045" cy="234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173" y="641445"/>
            <a:ext cx="3213906" cy="22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DDE25E41-ADBC-4033-BD7F-2CB38F8B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43181"/>
            <a:ext cx="3122143" cy="2076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5AE75-071D-4B65-9F1F-D11F23587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947735"/>
            <a:ext cx="3104943" cy="20725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4D9D6-5D86-4B4A-A59C-74433377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2289382"/>
            <a:ext cx="3252903" cy="22932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A7174B-5B64-431D-A7A4-AEA1F22A111F}"/>
              </a:ext>
            </a:extLst>
          </p:cNvPr>
          <p:cNvSpPr/>
          <p:nvPr/>
        </p:nvSpPr>
        <p:spPr>
          <a:xfrm>
            <a:off x="1741847" y="276405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4DC664-CD39-4C47-88EC-2CAB3F0E1571}"/>
              </a:ext>
            </a:extLst>
          </p:cNvPr>
          <p:cNvSpPr/>
          <p:nvPr/>
        </p:nvSpPr>
        <p:spPr>
          <a:xfrm>
            <a:off x="1553160" y="5836763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C5A53E-08BF-4501-AA11-A32FCABB6D7E}"/>
              </a:ext>
            </a:extLst>
          </p:cNvPr>
          <p:cNvSpPr/>
          <p:nvPr/>
        </p:nvSpPr>
        <p:spPr>
          <a:xfrm>
            <a:off x="5536350" y="506976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9C3FFC-6957-4629-B281-EBA7876DD7B9}"/>
              </a:ext>
            </a:extLst>
          </p:cNvPr>
          <p:cNvSpPr/>
          <p:nvPr/>
        </p:nvSpPr>
        <p:spPr>
          <a:xfrm>
            <a:off x="9369960" y="4914237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 descr="A picture containing food, corn, plant, several&#10;&#10;Description automatically generated">
            <a:extLst>
              <a:ext uri="{FF2B5EF4-FFF2-40B4-BE49-F238E27FC236}">
                <a16:creationId xmlns:a16="http://schemas.microsoft.com/office/drawing/2014/main" id="{EF5795A8-5546-42F6-B858-AC67DE26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16" y="2069631"/>
            <a:ext cx="3388389" cy="23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B8011-F525-40C2-BCEA-9412F45AAD4E}"/>
              </a:ext>
            </a:extLst>
          </p:cNvPr>
          <p:cNvSpPr txBox="1"/>
          <p:nvPr/>
        </p:nvSpPr>
        <p:spPr>
          <a:xfrm flipH="1">
            <a:off x="4572000" y="599606"/>
            <a:ext cx="29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891688" y="2623279"/>
            <a:ext cx="1315656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2176700" y="2196060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2094255" y="3443990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1966836" y="3620126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3698543" y="1802569"/>
            <a:ext cx="1775993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ă, â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3451526" y="3135019"/>
            <a:ext cx="2115064" cy="673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o, ô, ơ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3784453" y="4264701"/>
            <a:ext cx="1615132" cy="613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u, ư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A19BD30-DF54-4B49-B346-43301F3F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967"/>
            <a:ext cx="2347415" cy="2347415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6439499" y="2678454"/>
            <a:ext cx="1157367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7608732" y="2251235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7526287" y="3499165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7398868" y="3675301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9257650" y="18577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9257650" y="319019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9257650" y="45226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4161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768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1194427" y="1996365"/>
            <a:ext cx="104070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   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A770F-E729-4708-94E2-28EB386FC791}"/>
              </a:ext>
            </a:extLst>
          </p:cNvPr>
          <p:cNvSpPr/>
          <p:nvPr/>
        </p:nvSpPr>
        <p:spPr>
          <a:xfrm>
            <a:off x="2037152" y="2188564"/>
            <a:ext cx="423421" cy="448884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EEBF5-B963-422C-965E-9A8B416D605F}"/>
              </a:ext>
            </a:extLst>
          </p:cNvPr>
          <p:cNvSpPr/>
          <p:nvPr/>
        </p:nvSpPr>
        <p:spPr>
          <a:xfrm>
            <a:off x="5118368" y="2188564"/>
            <a:ext cx="467754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6FC5D-194D-4BB0-AC63-A36DD35531CB}"/>
              </a:ext>
            </a:extLst>
          </p:cNvPr>
          <p:cNvSpPr/>
          <p:nvPr/>
        </p:nvSpPr>
        <p:spPr>
          <a:xfrm>
            <a:off x="9179797" y="2222983"/>
            <a:ext cx="423422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D3F6E-D1EB-4393-954B-3D484F7E3AEC}"/>
              </a:ext>
            </a:extLst>
          </p:cNvPr>
          <p:cNvSpPr/>
          <p:nvPr/>
        </p:nvSpPr>
        <p:spPr>
          <a:xfrm>
            <a:off x="1220931" y="2965707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0565C-51B5-4F7A-B6A2-6B748A74492A}"/>
              </a:ext>
            </a:extLst>
          </p:cNvPr>
          <p:cNvSpPr/>
          <p:nvPr/>
        </p:nvSpPr>
        <p:spPr>
          <a:xfrm>
            <a:off x="4852156" y="2931675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85900-E599-4CC3-ABDD-467EDB74DD44}"/>
              </a:ext>
            </a:extLst>
          </p:cNvPr>
          <p:cNvSpPr/>
          <p:nvPr/>
        </p:nvSpPr>
        <p:spPr>
          <a:xfrm>
            <a:off x="9152501" y="2927131"/>
            <a:ext cx="423422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1027373" y="424307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80" y="25092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38146" y="1457687"/>
            <a:ext cx="78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3C13-DE85-4ED7-90CD-CF46845202F1}"/>
              </a:ext>
            </a:extLst>
          </p:cNvPr>
          <p:cNvSpPr txBox="1"/>
          <p:nvPr/>
        </p:nvSpPr>
        <p:spPr>
          <a:xfrm>
            <a:off x="838145" y="2133138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31A3-114F-4BB3-B27F-9BABD0BE9C6B}"/>
              </a:ext>
            </a:extLst>
          </p:cNvPr>
          <p:cNvSpPr txBox="1"/>
          <p:nvPr/>
        </p:nvSpPr>
        <p:spPr>
          <a:xfrm>
            <a:off x="868124" y="2748629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A09AA-AE1C-4FC0-892E-E42A0A83ACC9}"/>
              </a:ext>
            </a:extLst>
          </p:cNvPr>
          <p:cNvSpPr txBox="1"/>
          <p:nvPr/>
        </p:nvSpPr>
        <p:spPr>
          <a:xfrm>
            <a:off x="585810" y="4174574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gan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86429" y="513495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tả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nổi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12" y="1272350"/>
            <a:ext cx="1076895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c/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k,ch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oặc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ac/at.</a:t>
            </a:r>
          </a:p>
          <a:p>
            <a:pPr algn="just">
              <a:lnSpc>
                <a:spcPct val="107000"/>
              </a:lnSpc>
            </a:pP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lang="en-US" sz="3200" b="1" dirty="0">
              <a:latin typeface="HP001 4 hàng" panose="020B06030503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76527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47979" y="649446"/>
            <a:ext cx="659627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2032173" y="1401988"/>
            <a:ext cx="92410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4089" y="2183065"/>
            <a:ext cx="9399020" cy="6784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9C4A3-2C3D-4EBA-B823-B21CDD278A07}"/>
              </a:ext>
            </a:extLst>
          </p:cNvPr>
          <p:cNvSpPr txBox="1"/>
          <p:nvPr/>
        </p:nvSpPr>
        <p:spPr>
          <a:xfrm>
            <a:off x="1083885" y="3055433"/>
            <a:ext cx="9623496" cy="123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2800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504" y="2580328"/>
            <a:ext cx="76270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5584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29909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xuôi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271108" y="704127"/>
            <a:ext cx="483074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nổi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478583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nước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nổi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54692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uộng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ườ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ược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 cây cỏ như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phù sa ở quanh mình,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ước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lại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50" y="3856559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trong nhà, ta th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ấ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y cả những đàn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từng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đàn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ừ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 đàn theo cá mẹ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uôi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vào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tận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 sâu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85" y="-29683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7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592</Words>
  <Application>Microsoft Office PowerPoint</Application>
  <PresentationFormat>Widescreen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HP001 5 hàng</vt:lpstr>
      <vt:lpstr>Times New Roman</vt:lpstr>
      <vt:lpstr>Office Theme</vt:lpstr>
      <vt:lpstr>1_Office Theme</vt:lpstr>
      <vt:lpstr>4_Office Theme</vt:lpstr>
      <vt:lpstr>3_Office Theme</vt:lpstr>
      <vt:lpstr>2_Office Theme</vt:lpstr>
      <vt:lpstr>PowerPoint Presentation</vt:lpstr>
      <vt:lpstr>Thứ năm ngày 20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59</cp:revision>
  <dcterms:created xsi:type="dcterms:W3CDTF">2021-06-21T09:45:27Z</dcterms:created>
  <dcterms:modified xsi:type="dcterms:W3CDTF">2022-01-18T13:21:47Z</dcterms:modified>
</cp:coreProperties>
</file>