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1" r:id="rId9"/>
    <p:sldId id="278" r:id="rId10"/>
    <p:sldId id="270" r:id="rId11"/>
    <p:sldId id="273" r:id="rId12"/>
    <p:sldId id="272" r:id="rId13"/>
    <p:sldId id="274" r:id="rId14"/>
    <p:sldId id="275" r:id="rId15"/>
    <p:sldId id="276" r:id="rId16"/>
    <p:sldId id="268" r:id="rId17"/>
    <p:sldId id="26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BDBE-6A04-4964-9DEB-82EF27C51B4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DCEF-8CC7-4C0F-B21E-2B668D47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5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0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3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6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8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8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9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4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C3-B0BE-4F81-A318-CD8C333EBFE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72" r:id="rId14"/>
    <p:sldLayoutId id="2147483671" r:id="rId15"/>
    <p:sldLayoutId id="2147483670" r:id="rId16"/>
    <p:sldLayoutId id="2147483669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751" y="3561564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95188"/>
            <a:ext cx="11830140" cy="5334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7599" y="2131555"/>
            <a:ext cx="4854388" cy="7219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1463" y="2834963"/>
            <a:ext cx="4854388" cy="7738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1463" y="4149733"/>
            <a:ext cx="4854388" cy="897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8174" y="285354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9825" y="3575525"/>
            <a:ext cx="4854388" cy="5556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" y="111086"/>
            <a:ext cx="11166611" cy="315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975" y="3428455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712" y="3393148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300" y="414058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đĩa như thế?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036" y="411501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đĩa như thế.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300" y="480790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5894" y="2420470"/>
            <a:ext cx="1734671" cy="570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5036" y="1277850"/>
            <a:ext cx="3821905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4506" y="2007415"/>
            <a:ext cx="3806573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3" y="170831"/>
            <a:ext cx="10105056" cy="668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2224" y="89515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125" y="89515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882" y="895150"/>
            <a:ext cx="691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5464" y="3291799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8365" y="3291798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016" y="3291798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3472" y="552542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6373" y="552542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3024" y="5525420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" y="144062"/>
            <a:ext cx="11634871" cy="42258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44817" y="847023"/>
            <a:ext cx="4552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04472" y="827773"/>
            <a:ext cx="1742172" cy="1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056908" y="1076860"/>
            <a:ext cx="4047564" cy="1776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8447" y="1965135"/>
            <a:ext cx="3408509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96" y="0"/>
            <a:ext cx="8421322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18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2" y="753795"/>
            <a:ext cx="10553327" cy="65419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2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      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b)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 + 10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10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…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= 6				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c)  9 + 9  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	</a:t>
            </a:r>
            <a:r>
              <a:rPr lang="en-US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d)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= …					</a:t>
            </a:r>
            <a:r>
              <a:rPr lang="en-US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…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120162" y="2283797"/>
            <a:ext cx="10664427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1,2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(6,7)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nhân (6)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0054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0" y="731059"/>
            <a:ext cx="10871790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87210" y="1112337"/>
            <a:ext cx="448778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3909" y="2139681"/>
            <a:ext cx="944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Biết cách tìm kết quả của phép nhân dựa vào phép cộng các số hạng bằng nhau.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882" r="34868" b="-40"/>
          <a:stretch/>
        </p:blipFill>
        <p:spPr>
          <a:xfrm>
            <a:off x="0" y="1918951"/>
            <a:ext cx="6539131" cy="4939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391" y="749910"/>
            <a:ext cx="5237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BỨC TRANH 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827" y="1657341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2827" y="2761298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827" y="3841090"/>
            <a:ext cx="499118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3728" y="5662849"/>
            <a:ext cx="77355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728" y="5052097"/>
            <a:ext cx="823509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550" y="5010251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287" y="4974944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50" y="5592240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511" y="555693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550" y="6115460"/>
            <a:ext cx="5135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285" y="6174229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 15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883026" y="2429553"/>
            <a:ext cx="7789092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39368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276</Words>
  <Application>Microsoft Office PowerPoint</Application>
  <PresentationFormat>Widescreen</PresentationFormat>
  <Paragraphs>60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18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18 tháng 1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</cp:revision>
  <dcterms:created xsi:type="dcterms:W3CDTF">2022-01-12T10:41:38Z</dcterms:created>
  <dcterms:modified xsi:type="dcterms:W3CDTF">2022-01-17T15:55:41Z</dcterms:modified>
</cp:coreProperties>
</file>