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730" r:id="rId2"/>
    <p:sldId id="338" r:id="rId3"/>
    <p:sldId id="729" r:id="rId4"/>
    <p:sldId id="256" r:id="rId5"/>
    <p:sldId id="258" r:id="rId6"/>
    <p:sldId id="275" r:id="rId7"/>
    <p:sldId id="276" r:id="rId8"/>
    <p:sldId id="259" r:id="rId9"/>
    <p:sldId id="285" r:id="rId10"/>
    <p:sldId id="262" r:id="rId11"/>
    <p:sldId id="260" r:id="rId12"/>
    <p:sldId id="261" r:id="rId13"/>
    <p:sldId id="286" r:id="rId14"/>
    <p:sldId id="283" r:id="rId15"/>
    <p:sldId id="284" r:id="rId16"/>
    <p:sldId id="257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846D6"/>
    <a:srgbClr val="0000CC"/>
    <a:srgbClr val="009900"/>
    <a:srgbClr val="00CC00"/>
    <a:srgbClr val="66FF33"/>
    <a:srgbClr val="00FF00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17.xml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10" Type="http://schemas.openxmlformats.org/officeDocument/2006/relationships/image" Target="../media/image28.jpeg"/><Relationship Id="rId4" Type="http://schemas.openxmlformats.org/officeDocument/2006/relationships/slide" Target="slide20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eg"/><Relationship Id="rId5" Type="http://schemas.openxmlformats.org/officeDocument/2006/relationships/image" Target="../media/image29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18"/>
          <p:cNvSpPr txBox="1"/>
          <p:nvPr/>
        </p:nvSpPr>
        <p:spPr>
          <a:xfrm>
            <a:off x="962621" y="3505200"/>
            <a:ext cx="6858000" cy="15696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 10 000 – Luyện tập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611" y="1718903"/>
            <a:ext cx="557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/>
              <a:t>Bài giảng trực tuyến lớp 3</a:t>
            </a:r>
          </a:p>
          <a:p>
            <a:pPr algn="ctr"/>
            <a:r>
              <a:rPr lang="vi-VN" sz="3600" b="1" dirty="0" smtClean="0"/>
              <a:t>Tuần 19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1" y="382222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TRƯỜNG TIỂU HỌC ÁI MỘ A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36512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2599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00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xmlns="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47725"/>
            <a:ext cx="8077200" cy="1236663"/>
            <a:chOff x="384" y="2304"/>
            <a:chExt cx="5088" cy="779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xmlns="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xmlns="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66FF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66FF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66FF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xmlns="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71264"/>
              </p:ext>
            </p:extLst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xmlns="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xmlns="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xmlns="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xmlns="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xmlns="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xmlns="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2" name="Text Box 234">
            <a:extLst>
              <a:ext uri="{FF2B5EF4-FFF2-40B4-BE49-F238E27FC236}">
                <a16:creationId xmlns:a16="http://schemas.microsoft.com/office/drawing/2014/main" xmlns="" id="{7C0F4A46-AA34-4A6B-A4FE-67F8461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91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xmlns="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xmlns="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xmlns="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xmlns="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xmlns="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>
            <a:extLst>
              <a:ext uri="{FF2B5EF4-FFF2-40B4-BE49-F238E27FC236}">
                <a16:creationId xmlns:a16="http://schemas.microsoft.com/office/drawing/2014/main" xmlns="" id="{276C09DE-CD24-428C-9696-8BC9BCA39796}"/>
              </a:ext>
            </a:extLst>
          </p:cNvPr>
          <p:cNvSpPr/>
          <p:nvPr/>
        </p:nvSpPr>
        <p:spPr>
          <a:xfrm>
            <a:off x="346364" y="1371600"/>
            <a:ext cx="86868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2299A1-373E-4FEA-BA31-758CFB1C99AE}"/>
              </a:ext>
            </a:extLst>
          </p:cNvPr>
          <p:cNvSpPr txBox="1"/>
          <p:nvPr/>
        </p:nvSpPr>
        <p:spPr>
          <a:xfrm>
            <a:off x="533400" y="19812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4147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465380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467185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467031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464284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xmlns="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4646383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him của 🌈Quynh Quinn💋🍑 trên pp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Tám nghìn chín trăm ba mươi tư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4" action="ppaction://hlinksldjump"/>
            <a:extLst>
              <a:ext uri="{FF2B5EF4-FFF2-40B4-BE49-F238E27FC236}">
                <a16:creationId xmlns:a16="http://schemas.microsoft.com/office/drawing/2014/main" xmlns="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8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522708"/>
            <a:ext cx="2890299" cy="397656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4" y="3232297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8" y="3927829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9" y="4479263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927829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6" y="4479263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9" y="465298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1" y="5204422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529400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2" y="4633882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4" y="5185316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B9BF53C1-D666-4357-B718-D31C1769E37E}"/>
              </a:ext>
            </a:extLst>
          </p:cNvPr>
          <p:cNvSpPr/>
          <p:nvPr/>
        </p:nvSpPr>
        <p:spPr>
          <a:xfrm>
            <a:off x="3385019" y="754345"/>
            <a:ext cx="4909524" cy="233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AI NHANH </a:t>
            </a:r>
          </a:p>
          <a:p>
            <a:pPr algn="ctr"/>
            <a:r>
              <a:rPr lang="en-US" sz="4400" dirty="0">
                <a:latin typeface="Algerian" panose="04020705040A02060702" pitchFamily="82" charset="0"/>
              </a:rPr>
              <a:t>AI ĐÚNG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6533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xmlns="" id="{B4D724D2-7373-48A3-A478-298FEC7871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1504"/>
            <a:ext cx="5797550" cy="609600"/>
            <a:chOff x="524" y="1776"/>
            <a:chExt cx="3652" cy="384"/>
          </a:xfrm>
          <a:solidFill>
            <a:schemeClr val="bg1"/>
          </a:solidFill>
        </p:grpSpPr>
        <p:sp>
          <p:nvSpPr>
            <p:cNvPr id="8208" name="Text Box 8">
              <a:extLst>
                <a:ext uri="{FF2B5EF4-FFF2-40B4-BE49-F238E27FC236}">
                  <a16:creationId xmlns:a16="http://schemas.microsoft.com/office/drawing/2014/main" xmlns="" id="{C052CF8A-30B6-44C5-A367-D9610DFB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833"/>
              <a:ext cx="768" cy="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09" name="Rectangle 9">
              <a:extLst>
                <a:ext uri="{FF2B5EF4-FFF2-40B4-BE49-F238E27FC236}">
                  <a16:creationId xmlns:a16="http://schemas.microsoft.com/office/drawing/2014/main" xmlns="" id="{073A16CC-7A6A-4AFD-A8C9-8E601C3A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2832" cy="38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>
                  <a:solidFill>
                    <a:srgbClr val="FF0000"/>
                  </a:solidFill>
                </a:rPr>
                <a:t>9731 = ? + ? + ? + ?</a:t>
              </a:r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xmlns="" id="{B296ED91-7441-4950-842E-34EDEBDF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9586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9731</a:t>
            </a:r>
            <a:r>
              <a:rPr lang="en-US" altLang="vi-VN" sz="2800" dirty="0">
                <a:solidFill>
                  <a:srgbClr val="0066FF"/>
                </a:solidFill>
              </a:rPr>
              <a:t> = 9000 + 700 + 30 + 1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xmlns="" id="{9DFD20E1-645E-4CF5-9E78-72FEE5D3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14888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>
              <a:latin typeface="Arial" panose="020B0604020202020204" pitchFamily="34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xmlns="" id="{84EDCC17-3B2C-4A27-8DE4-DE0E579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2" y="2355850"/>
            <a:ext cx="25908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>
                <a:solidFill>
                  <a:srgbClr val="FF0000"/>
                </a:solidFill>
              </a:rPr>
              <a:t>6006 = ? + ?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xmlns="" id="{AB32BBEE-14F5-47E6-BEB4-99C8CA18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 6006</a:t>
            </a:r>
            <a:r>
              <a:rPr lang="en-US" altLang="vi-VN" sz="2800" dirty="0">
                <a:solidFill>
                  <a:srgbClr val="0066FF"/>
                </a:solidFill>
              </a:rPr>
              <a:t> = 6000 + 6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762F1CF6-0DD6-493C-B39A-21B01A4A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3" y="239473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C2A1F81C-9881-4585-BFE3-EA6858B8D3D2}"/>
              </a:ext>
            </a:extLst>
          </p:cNvPr>
          <p:cNvSpPr/>
          <p:nvPr/>
        </p:nvSpPr>
        <p:spPr>
          <a:xfrm>
            <a:off x="1286797" y="561026"/>
            <a:ext cx="381000" cy="28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E7F078D8-1AD5-4021-9E35-C1C615420227}"/>
              </a:ext>
            </a:extLst>
          </p:cNvPr>
          <p:cNvSpPr/>
          <p:nvPr/>
        </p:nvSpPr>
        <p:spPr>
          <a:xfrm>
            <a:off x="1296629" y="2500543"/>
            <a:ext cx="37854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8207" grpId="0" animBg="1"/>
      <p:bldP spid="30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883" y="21336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10 000 – LUYỆN TẬP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3848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206836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961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23528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23528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6283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85790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85790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82641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08961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20899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335466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5466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18221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97728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97728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94579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320899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302870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17437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317437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300192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79699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79699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76550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02870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03733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31685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79699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98863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68242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909254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51263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96443"/>
              </p:ext>
            </p:extLst>
          </p:nvPr>
        </p:nvGraphicFramePr>
        <p:xfrm>
          <a:off x="457200" y="1447800"/>
          <a:ext cx="8153400" cy="3505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24168" y="623594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495" y="2148016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0910" y="2835874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9" y="3482544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8852" y="413127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051050" y="5319713"/>
            <a:ext cx="6858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itchFamily="18" charset="0"/>
              </a:rPr>
              <a:t>      Tính từ phải sang trái, bắt đầu từ hàng đơn vị.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12800" y="1217613"/>
            <a:ext cx="7543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itchFamily="18" charset="0"/>
              </a:rPr>
              <a:t>    Muốn tính tổng các số có ba chữ số trong phạm vi 1000, ta thực hiện mấy bước?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9388" y="2622550"/>
            <a:ext cx="3743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Đặt tính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584325" y="4640263"/>
            <a:ext cx="3000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Tính</a:t>
            </a: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876382" y="5590381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455738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itchFamily="18" charset="0"/>
              </a:rPr>
              <a:t>-Hàng đơn vị thẳng cột hàng đơn vị. -Hàng chục thẳng cột hàng chục.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38188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itchFamily="18" charset="0"/>
              </a:rPr>
              <a:t>Toán</a:t>
            </a:r>
          </a:p>
          <a:p>
            <a:r>
              <a:rPr lang="en-GB" sz="2700" b="1">
                <a:solidFill>
                  <a:srgbClr val="FF0000"/>
                </a:solidFill>
                <a:cs typeface="Times New Roman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1760">
            <a:off x="74613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-125413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2535" y="742951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163" y="3579813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159957" y="2291060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HĐ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B6BAD05E-788E-4CB2-B9F9-2C639F65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14363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u="sng" dirty="0" err="1">
                <a:solidFill>
                  <a:srgbClr val="FF0000"/>
                </a:solidFill>
              </a:rPr>
              <a:t>Toán</a:t>
            </a:r>
            <a:endParaRPr lang="en-US" altLang="vi-VN" sz="3200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</a:rPr>
              <a:t>Số</a:t>
            </a:r>
            <a:r>
              <a:rPr lang="en-US" altLang="vi-VN" sz="3200" dirty="0">
                <a:solidFill>
                  <a:srgbClr val="FF0000"/>
                </a:solidFill>
              </a:rPr>
              <a:t> 10 000 – </a:t>
            </a:r>
            <a:r>
              <a:rPr lang="en-US" altLang="vi-VN" sz="3200" dirty="0" err="1">
                <a:solidFill>
                  <a:srgbClr val="FF0000"/>
                </a:solidFill>
              </a:rPr>
              <a:t>Luyện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</a:rPr>
              <a:t>tập</a:t>
            </a:r>
            <a:endParaRPr lang="en-US" altLang="vi-VN" sz="3200" dirty="0">
              <a:solidFill>
                <a:srgbClr val="FF0000"/>
              </a:solidFill>
            </a:endParaRPr>
          </a:p>
        </p:txBody>
      </p:sp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xmlns="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18" y="3772189"/>
            <a:ext cx="81534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         </a:t>
            </a:r>
            <a:r>
              <a:rPr lang="en-US" altLang="vi-VN" sz="28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xmlns="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397125"/>
            <a:ext cx="8077200" cy="685800"/>
            <a:chOff x="384" y="2304"/>
            <a:chExt cx="5088" cy="432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xmlns="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xmlns="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28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tx2"/>
                  </a:solidFill>
                </a:rPr>
                <a:t> 9900.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2711</TotalTime>
  <Words>516</Words>
  <Application>Microsoft Office PowerPoint</Application>
  <PresentationFormat>On-screen Show (4:3)</PresentationFormat>
  <Paragraphs>166</Paragraphs>
  <Slides>20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BKV</cp:lastModifiedBy>
  <cp:revision>94</cp:revision>
  <dcterms:created xsi:type="dcterms:W3CDTF">2021-01-11T05:11:49Z</dcterms:created>
  <dcterms:modified xsi:type="dcterms:W3CDTF">2022-01-18T03:04:23Z</dcterms:modified>
</cp:coreProperties>
</file>