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5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25" r:id="rId3"/>
    <p:sldMasterId id="2147483738" r:id="rId4"/>
    <p:sldMasterId id="2147483751" r:id="rId5"/>
    <p:sldMasterId id="2147483813" r:id="rId6"/>
    <p:sldMasterId id="2147483841" r:id="rId7"/>
  </p:sldMasterIdLst>
  <p:notesMasterIdLst>
    <p:notesMasterId r:id="rId37"/>
  </p:notesMasterIdLst>
  <p:sldIdLst>
    <p:sldId id="417" r:id="rId8"/>
    <p:sldId id="398" r:id="rId9"/>
    <p:sldId id="415" r:id="rId10"/>
    <p:sldId id="418" r:id="rId11"/>
    <p:sldId id="357" r:id="rId12"/>
    <p:sldId id="405" r:id="rId13"/>
    <p:sldId id="406" r:id="rId14"/>
    <p:sldId id="407" r:id="rId15"/>
    <p:sldId id="408" r:id="rId16"/>
    <p:sldId id="409" r:id="rId17"/>
    <p:sldId id="358" r:id="rId18"/>
    <p:sldId id="414" r:id="rId19"/>
    <p:sldId id="419" r:id="rId20"/>
    <p:sldId id="385" r:id="rId21"/>
    <p:sldId id="349" r:id="rId22"/>
    <p:sldId id="350" r:id="rId23"/>
    <p:sldId id="351" r:id="rId24"/>
    <p:sldId id="352" r:id="rId25"/>
    <p:sldId id="353" r:id="rId26"/>
    <p:sldId id="413" r:id="rId27"/>
    <p:sldId id="355" r:id="rId28"/>
    <p:sldId id="356" r:id="rId29"/>
    <p:sldId id="411" r:id="rId30"/>
    <p:sldId id="412" r:id="rId31"/>
    <p:sldId id="359" r:id="rId32"/>
    <p:sldId id="360" r:id="rId33"/>
    <p:sldId id="361" r:id="rId34"/>
    <p:sldId id="374" r:id="rId35"/>
    <p:sldId id="416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khô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Nhớ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chứ</a:t>
            </a:r>
            <a:r>
              <a:rPr lang="en-US" baseline="0" dirty="0"/>
              <a:t> </a:t>
            </a:r>
            <a:r>
              <a:rPr lang="en-US" baseline="0" dirty="0" err="1"/>
              <a:t>đừng</a:t>
            </a:r>
            <a:r>
              <a:rPr lang="en-US" baseline="0" dirty="0"/>
              <a:t> click lung </a:t>
            </a:r>
            <a:r>
              <a:rPr lang="en-US" baseline="0" dirty="0" err="1"/>
              <a:t>tung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3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Enter qua slide khác</a:t>
            </a:r>
            <a:r>
              <a:rPr lang="en-US" baseline="0"/>
              <a:t> nhé. Vì câu này là câu tự luận nên GV sẽ nhận xét câu tl của HS luôn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/>
              <a:t>Chú ý linh động nhận xét câu tl của HS.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4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5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qua slide 24 </a:t>
            </a:r>
            <a:r>
              <a:rPr lang="en-US" baseline="0" dirty="0" err="1"/>
              <a:t>để</a:t>
            </a:r>
            <a:r>
              <a:rPr lang="en-US" baseline="0" dirty="0"/>
              <a:t> HD HS </a:t>
            </a:r>
            <a:r>
              <a:rPr lang="en-US" baseline="0" dirty="0" err="1"/>
              <a:t>cách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75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634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6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018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83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567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168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121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891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0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84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874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141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52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667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326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937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119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45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66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466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476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608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038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499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096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68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627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707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995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681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77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356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59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14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938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47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365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1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900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349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8380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9921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017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140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071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C9F8-578E-4855-919D-E1F275EFC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20E47-13D4-4B4F-B642-E41B177F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E09A6-F30C-457A-8AEE-03DBB4D7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94D4A-B86E-4F07-836F-E86273E1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2EAFC-063A-4ED6-920E-2972E2BC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013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373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1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0C76-38BD-4094-A5D9-21222D6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83D2-838B-47F6-A677-52756A3C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A2B0-137D-4FC4-A779-972246B8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32B3-B539-467D-AAE2-A0C60727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8138-68BA-45F9-B401-9F455A4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35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AC21-202B-48DC-A716-F8D9AC8A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D43B4-09C9-49E4-93D0-0F1590A2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F8FF1-7931-4A02-A974-2A814ABA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AFF9C-8789-47BD-82E1-FFC2B590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53C4-A555-4CAD-87ED-07B4593F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480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E26D-43F5-49A1-8F80-661B7346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B6F35-ED23-413E-91E5-F8CA661C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62D40-6BB7-4A48-B116-971A5566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B9EF9-7EC7-4C6D-828A-5EA13337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E809-7F71-4181-BD4D-71D40539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DB06E-A726-409A-BFD4-F228F93C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844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9B3E-EBA9-4700-91F7-F2BB4D37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915A6-5D3F-496F-BB9B-D4BE5EF6A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E1C33-8BEB-4A7C-88D4-BAE24BCAF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D2EE0-6BB1-43C0-AC7C-6F9CCB605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E0E66-7898-4A55-BA0E-E399E3C92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3141-DDF4-4236-94EB-D89D5730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4A413-1A2E-495D-BB40-B3AB62C7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F2170-A284-4F37-A607-9776A8A2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225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E696-04A0-4974-9F57-D042F1DA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F76B1-85F9-44E7-916A-7262E949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E23E9-5EF6-4E30-B916-D41DF85C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0B4A6-61EB-4998-81C8-72D9E493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397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206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341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691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348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8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9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07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1015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13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546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D3A5E-7ACD-4743-A0AA-669CD0D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B73E-B302-4617-8433-3D7094E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5CB-8820-491A-B79A-BB041777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096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789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0871-AD0B-4472-94E1-1C194049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4EF2-E00D-4F97-9DA1-3CE653B76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9C4C0-1287-4184-A245-21472BF3D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C8BBF-C360-427B-B316-81417EBC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A0EC8-9131-41A1-841D-1544D220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74860-E199-40FD-8C02-0A15BF8C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0400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4329-9B8A-4501-96EA-AA7C1D77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CE156-68D6-4690-BC06-5E2E37914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61E2E-97F6-4018-B857-26F84F14D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D6785-44DC-42D7-BCD6-524CACBE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72726-0C9A-4E75-AB3E-BB6EBE9B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43B05-A495-4AEE-9298-F71CFC05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70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0CC2-B966-4307-BD82-C34138F3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2BD5C-D6CC-4F87-B22E-BCD92B617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498E5-2628-494E-A118-5D1D103C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40028-E6CC-4273-9C6E-950317B3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7C02-DD64-4A83-BA70-30DC46D9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643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69D03-6A89-415E-AB6D-85472A7FF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D797D-6CAD-4F70-9175-B3D0C2B95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82EFC-DDE3-4D73-A5A6-04F81979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F956-B9DD-4E3A-93B7-60249F80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53F7-3AFA-408E-84DD-7477FC10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075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926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2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643386"/>
      </p:ext>
    </p:extLst>
  </p:cSld>
  <p:clrMapOvr>
    <a:masterClrMapping/>
  </p:clrMapOvr>
  <p:transition spd="slow" advClick="0" advTm="0"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1666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2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271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850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7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8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2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5538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44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299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232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37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1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7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9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9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3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7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2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9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7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5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0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6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6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9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70" y="2861323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5" y="1490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21" y="1855889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1" y="58711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1" y="530528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9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70" y="62149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21" y="659504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60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53" y="6788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8" y="761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3" y="53993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7" y="57664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3" y="546804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6" y="6482858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6" y="6102813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4897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5" y="219240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9" y="25595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9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9" y="30566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21" y="254697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1" y="29140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6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5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9" y="2417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9" y="21923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8" y="-103444"/>
            <a:ext cx="345821" cy="30205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763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617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3" y="594030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4" y="46406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1" y="2682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9" y="57720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9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2030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3" y="84525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7" y="12123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4" y="5797995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899" y="542755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7" y="2421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21" y="61336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7" y="13080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3" y="625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21" y="26502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87672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703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7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7" y="159465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9" y="234178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3" y="31226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3" y="6007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6" y="10122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58597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3" y="44439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21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5"/>
          <p:cNvSpPr/>
          <p:nvPr/>
        </p:nvSpPr>
        <p:spPr>
          <a:xfrm>
            <a:off x="11695169" y="586745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5"/>
          <p:cNvSpPr/>
          <p:nvPr/>
        </p:nvSpPr>
        <p:spPr>
          <a:xfrm>
            <a:off x="11199869" y="636623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6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0442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1" y="92042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6" y="51805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25"/>
          <p:cNvSpPr/>
          <p:nvPr/>
        </p:nvSpPr>
        <p:spPr>
          <a:xfrm>
            <a:off x="11534185" y="556062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9" y="59277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8" y="1427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50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9236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45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361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293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94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762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486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1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21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6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8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12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08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0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864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06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11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10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7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78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173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04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325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602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109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088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848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9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47" Type="http://schemas.openxmlformats.org/officeDocument/2006/relationships/slideLayout" Target="../slideLayouts/slideLayout132.xml"/><Relationship Id="rId50" Type="http://schemas.openxmlformats.org/officeDocument/2006/relationships/slideLayout" Target="../slideLayouts/slideLayout135.xml"/><Relationship Id="rId55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26.xml"/><Relationship Id="rId54" Type="http://schemas.openxmlformats.org/officeDocument/2006/relationships/slideLayout" Target="../slideLayouts/slideLayout139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slideLayout" Target="../slideLayouts/slideLayout130.xml"/><Relationship Id="rId53" Type="http://schemas.openxmlformats.org/officeDocument/2006/relationships/slideLayout" Target="../slideLayouts/slideLayout138.xml"/><Relationship Id="rId58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34.xml"/><Relationship Id="rId57" Type="http://schemas.openxmlformats.org/officeDocument/2006/relationships/slideLayout" Target="../slideLayouts/slideLayout142.xml"/><Relationship Id="rId61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29.xml"/><Relationship Id="rId52" Type="http://schemas.openxmlformats.org/officeDocument/2006/relationships/slideLayout" Target="../slideLayouts/slideLayout137.xml"/><Relationship Id="rId6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Relationship Id="rId48" Type="http://schemas.openxmlformats.org/officeDocument/2006/relationships/slideLayout" Target="../slideLayouts/slideLayout133.xml"/><Relationship Id="rId56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93.xml"/><Relationship Id="rId51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46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3" r:id="rId8"/>
    <p:sldLayoutId id="2147483721" r:id="rId9"/>
    <p:sldLayoutId id="2147483720" r:id="rId10"/>
    <p:sldLayoutId id="2147483715" r:id="rId11"/>
    <p:sldLayoutId id="2147483714" r:id="rId12"/>
    <p:sldLayoutId id="2147483713" r:id="rId13"/>
    <p:sldLayoutId id="2147483697" r:id="rId14"/>
    <p:sldLayoutId id="2147483724" r:id="rId15"/>
    <p:sldLayoutId id="2147483702" r:id="rId16"/>
    <p:sldLayoutId id="2147483680" r:id="rId17"/>
    <p:sldLayoutId id="2147483679" r:id="rId18"/>
    <p:sldLayoutId id="2147483678" r:id="rId19"/>
    <p:sldLayoutId id="2147483656" r:id="rId20"/>
    <p:sldLayoutId id="2147483657" r:id="rId21"/>
    <p:sldLayoutId id="2147483658" r:id="rId22"/>
    <p:sldLayoutId id="2147483659" r:id="rId23"/>
    <p:sldLayoutId id="2147483660" r:id="rId24"/>
    <p:sldLayoutId id="2147483722" r:id="rId25"/>
    <p:sldLayoutId id="2147483719" r:id="rId26"/>
    <p:sldLayoutId id="2147483718" r:id="rId27"/>
    <p:sldLayoutId id="2147483717" r:id="rId28"/>
    <p:sldLayoutId id="2147483716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6" r:id="rId35"/>
    <p:sldLayoutId id="2147483705" r:id="rId36"/>
    <p:sldLayoutId id="2147483704" r:id="rId37"/>
    <p:sldLayoutId id="2147483701" r:id="rId38"/>
    <p:sldLayoutId id="2147483700" r:id="rId39"/>
    <p:sldLayoutId id="2147483699" r:id="rId40"/>
    <p:sldLayoutId id="2147483698" r:id="rId41"/>
    <p:sldLayoutId id="2147483677" r:id="rId42"/>
    <p:sldLayoutId id="2147483676" r:id="rId43"/>
    <p:sldLayoutId id="2147483661" r:id="rId44"/>
    <p:sldLayoutId id="2147483681" r:id="rId4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7" r:id="rId2"/>
    <p:sldLayoutId id="214748370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44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  <p:sldLayoutId id="2147483810" r:id="rId59"/>
    <p:sldLayoutId id="2147483811" r:id="rId60"/>
    <p:sldLayoutId id="2147483812" r:id="rId6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6BB75-221E-47B9-AFFE-67AECDD7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2EC-076F-4609-B5BB-2D7356671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DA5A7-6FFC-4736-BA97-BABF2E91A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0DFC7-7A5A-4184-B4DB-E0CF8CC30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323A-6957-4EAD-A400-7478B0891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9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5C192-6E2D-454A-9CA1-95295A5D3E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62F3-2FA1-4909-8254-C343C3F49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3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6.jpg"/><Relationship Id="rId12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slide" Target="slide1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5.png"/><Relationship Id="rId1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11" Type="http://schemas.openxmlformats.org/officeDocument/2006/relationships/image" Target="../media/image44.png"/><Relationship Id="rId5" Type="http://schemas.openxmlformats.org/officeDocument/2006/relationships/image" Target="../media/image26.jpg"/><Relationship Id="rId15" Type="http://schemas.openxmlformats.org/officeDocument/2006/relationships/image" Target="../media/image46.png"/><Relationship Id="rId10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2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slide" Target="slide14.xml"/><Relationship Id="rId11" Type="http://schemas.openxmlformats.org/officeDocument/2006/relationships/slide" Target="slide24.xml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11" Type="http://schemas.openxmlformats.org/officeDocument/2006/relationships/slide" Target="slide26.xml"/><Relationship Id="rId5" Type="http://schemas.openxmlformats.org/officeDocument/2006/relationships/image" Target="../media/image27.png"/><Relationship Id="rId15" Type="http://schemas.openxmlformats.org/officeDocument/2006/relationships/slide" Target="slide27.xml"/><Relationship Id="rId10" Type="http://schemas.openxmlformats.org/officeDocument/2006/relationships/image" Target="../media/image50.png"/><Relationship Id="rId4" Type="http://schemas.openxmlformats.org/officeDocument/2006/relationships/image" Target="../media/image26.jpg"/><Relationship Id="rId9" Type="http://schemas.openxmlformats.org/officeDocument/2006/relationships/slide" Target="slide17.xml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slide" Target="slide26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42.png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56.png"/><Relationship Id="rId5" Type="http://schemas.openxmlformats.org/officeDocument/2006/relationships/image" Target="../media/image51.jp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603" y="55823"/>
            <a:ext cx="12177397" cy="202508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772132" y="1813054"/>
            <a:ext cx="5434763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9708" y="347147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4520" y="2646296"/>
            <a:ext cx="476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47432" y="2129149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5476" y="2179966"/>
            <a:ext cx="1299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447432" y="3827183"/>
            <a:ext cx="7506268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873C-56F4-4BBC-944D-8033931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67" y="3698034"/>
            <a:ext cx="2078696" cy="1728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F163-F11D-45BB-8B25-C6C9769DA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8" y="4721782"/>
            <a:ext cx="3349919" cy="1878653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C04EC74-6E69-44BF-8AF0-2454CFB4D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39" y="4400061"/>
            <a:ext cx="3446415" cy="205295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6311D7F-CD0C-4D38-9B73-8B071CA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16" y="4305613"/>
            <a:ext cx="2668837" cy="2145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4E4BE2-B972-433F-9CF9-E8B16FFA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400062"/>
            <a:ext cx="2185233" cy="1864673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6F98FE4D-2DA8-4581-B320-9024E875377A}"/>
              </a:ext>
            </a:extLst>
          </p:cNvPr>
          <p:cNvSpPr/>
          <p:nvPr/>
        </p:nvSpPr>
        <p:spPr>
          <a:xfrm>
            <a:off x="194873" y="4400061"/>
            <a:ext cx="542555" cy="521861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67A52D87-449A-4003-9C30-B3E4EF5AD052}"/>
              </a:ext>
            </a:extLst>
          </p:cNvPr>
          <p:cNvSpPr/>
          <p:nvPr/>
        </p:nvSpPr>
        <p:spPr>
          <a:xfrm>
            <a:off x="2284021" y="4303493"/>
            <a:ext cx="542555" cy="521861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26184A07-32C9-497F-BBDF-F87E96E7ACC1}"/>
              </a:ext>
            </a:extLst>
          </p:cNvPr>
          <p:cNvSpPr/>
          <p:nvPr/>
        </p:nvSpPr>
        <p:spPr>
          <a:xfrm>
            <a:off x="5066313" y="4397941"/>
            <a:ext cx="542555" cy="521861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08F52B4-AB3D-43D9-925C-4AF014134B0D}"/>
              </a:ext>
            </a:extLst>
          </p:cNvPr>
          <p:cNvSpPr/>
          <p:nvPr/>
        </p:nvSpPr>
        <p:spPr>
          <a:xfrm>
            <a:off x="7886145" y="4492389"/>
            <a:ext cx="542555" cy="521861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6A7B0302-AFDF-4282-91A5-B6AE60C8B36B}"/>
              </a:ext>
            </a:extLst>
          </p:cNvPr>
          <p:cNvSpPr/>
          <p:nvPr/>
        </p:nvSpPr>
        <p:spPr>
          <a:xfrm>
            <a:off x="11540609" y="3437101"/>
            <a:ext cx="542555" cy="521861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763564" y="298113"/>
            <a:ext cx="91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75A014-C0B9-4C28-B73E-251C7EBEA773}"/>
              </a:ext>
            </a:extLst>
          </p:cNvPr>
          <p:cNvSpPr txBox="1"/>
          <p:nvPr/>
        </p:nvSpPr>
        <p:spPr>
          <a:xfrm>
            <a:off x="611720" y="1050401"/>
            <a:ext cx="1084285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40393967-F703-496E-A6FE-AE4CDC7BAE77}"/>
              </a:ext>
            </a:extLst>
          </p:cNvPr>
          <p:cNvSpPr/>
          <p:nvPr/>
        </p:nvSpPr>
        <p:spPr>
          <a:xfrm>
            <a:off x="102520" y="6264735"/>
            <a:ext cx="1887856" cy="4521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Rectangle: Rounded Corners 22">
            <a:extLst>
              <a:ext uri="{FF2B5EF4-FFF2-40B4-BE49-F238E27FC236}">
                <a16:creationId xmlns:a16="http://schemas.microsoft.com/office/drawing/2014/main" id="{8ED95796-2582-4304-9E8E-A9915B6E6699}"/>
              </a:ext>
            </a:extLst>
          </p:cNvPr>
          <p:cNvSpPr/>
          <p:nvPr/>
        </p:nvSpPr>
        <p:spPr>
          <a:xfrm>
            <a:off x="2747888" y="6384026"/>
            <a:ext cx="1918892" cy="368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694137D4-F761-42D9-BBD0-73DEEBBC0321}"/>
              </a:ext>
            </a:extLst>
          </p:cNvPr>
          <p:cNvSpPr/>
          <p:nvPr/>
        </p:nvSpPr>
        <p:spPr>
          <a:xfrm>
            <a:off x="5516580" y="6331926"/>
            <a:ext cx="2181247" cy="4729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rửa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dong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D71F6B95-4078-464C-8F8B-C53FD0470D82}"/>
              </a:ext>
            </a:extLst>
          </p:cNvPr>
          <p:cNvSpPr/>
          <p:nvPr/>
        </p:nvSpPr>
        <p:spPr>
          <a:xfrm>
            <a:off x="10463238" y="5327132"/>
            <a:ext cx="1728762" cy="4845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luộc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D71F6B95-4078-464C-8F8B-C53FD0470D82}"/>
              </a:ext>
            </a:extLst>
          </p:cNvPr>
          <p:cNvSpPr/>
          <p:nvPr/>
        </p:nvSpPr>
        <p:spPr>
          <a:xfrm>
            <a:off x="8579485" y="6279826"/>
            <a:ext cx="2181247" cy="4729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dong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38138 -0.3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76" y="-1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8281 -0.380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8268 -0.4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-200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3112 -0.4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73099 -0.37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-18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73073 -0.39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54466 0.038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9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7122 0.0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68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6497 -0.09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-45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3694 -0.0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4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411634" y="153817"/>
            <a:ext cx="1136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dịp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Tết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B842F-F377-40E1-BB9B-1EAD1181CDEF}"/>
              </a:ext>
            </a:extLst>
          </p:cNvPr>
          <p:cNvSpPr txBox="1"/>
          <p:nvPr/>
        </p:nvSpPr>
        <p:spPr>
          <a:xfrm>
            <a:off x="1409078" y="2654129"/>
            <a:ext cx="758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couple of people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03CD49-36F3-4D45-BCC7-CE661BBF93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1842447"/>
            <a:ext cx="7414490" cy="661206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0B8901-A7A4-41CD-AB69-3C55CA8128C9}"/>
              </a:ext>
            </a:extLst>
          </p:cNvPr>
          <p:cNvSpPr/>
          <p:nvPr/>
        </p:nvSpPr>
        <p:spPr>
          <a:xfrm flipH="1">
            <a:off x="368343" y="2272274"/>
            <a:ext cx="3889758" cy="1200330"/>
          </a:xfrm>
          <a:prstGeom prst="wedgeRoundRectCallout">
            <a:avLst>
              <a:gd name="adj1" fmla="val -48535"/>
              <a:gd name="adj2" fmla="val 6916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dịp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73AD7D-C27F-4419-A796-9F0372606CB2}"/>
              </a:ext>
            </a:extLst>
          </p:cNvPr>
          <p:cNvSpPr/>
          <p:nvPr/>
        </p:nvSpPr>
        <p:spPr>
          <a:xfrm flipH="1">
            <a:off x="7255307" y="1911625"/>
            <a:ext cx="4372585" cy="1176529"/>
          </a:xfrm>
          <a:prstGeom prst="wedgeRoundRectCallout">
            <a:avLst>
              <a:gd name="adj1" fmla="val 52783"/>
              <a:gd name="adj2" fmla="val 965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dịp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Tết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5859" y="1443348"/>
            <a:ext cx="10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81CDD42-AEB0-432A-A92E-65D84D91D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r="-2" b="6102"/>
          <a:stretch/>
        </p:blipFill>
        <p:spPr>
          <a:xfrm>
            <a:off x="198743" y="171717"/>
            <a:ext cx="5721287" cy="3167426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9B38C7-C29D-4E9D-8511-9224A81D4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r="2" b="10031"/>
          <a:stretch/>
        </p:blipFill>
        <p:spPr>
          <a:xfrm>
            <a:off x="6195373" y="171717"/>
            <a:ext cx="5715155" cy="3167426"/>
          </a:xfrm>
          <a:prstGeom prst="rect">
            <a:avLst/>
          </a:prstGeom>
        </p:spPr>
      </p:pic>
      <p:pic>
        <p:nvPicPr>
          <p:cNvPr id="11" name="Picture 10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901F6DA2-9353-4133-9075-0CC89A5E0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51" y="3510860"/>
            <a:ext cx="6094476" cy="3167426"/>
          </a:xfrm>
          <a:prstGeom prst="rect">
            <a:avLst/>
          </a:prstGeom>
        </p:spPr>
      </p:pic>
      <p:pic>
        <p:nvPicPr>
          <p:cNvPr id="13" name="Picture 12" descr="A picture containing text, decorated, family&#10;&#10;Description automatically generated">
            <a:extLst>
              <a:ext uri="{FF2B5EF4-FFF2-40B4-BE49-F238E27FC236}">
                <a16:creationId xmlns:a16="http://schemas.microsoft.com/office/drawing/2014/main" id="{1E16FAEE-6F54-484F-BC40-8A2F7683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" y="3510860"/>
            <a:ext cx="5721287" cy="3167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5F17B9-6D12-4FF6-B85E-74133852A822}"/>
              </a:ext>
            </a:extLst>
          </p:cNvPr>
          <p:cNvSpPr/>
          <p:nvPr/>
        </p:nvSpPr>
        <p:spPr>
          <a:xfrm>
            <a:off x="6271977" y="304800"/>
            <a:ext cx="5522459" cy="410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29678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27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224944" cy="5087446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Tết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(21)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Bài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2.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Hỏi-đáp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về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việc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thường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trong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dịp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Tết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.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Viết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vào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vở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1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hỏi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trả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lời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:</a:t>
            </a:r>
          </a:p>
          <a:p>
            <a:pPr>
              <a:lnSpc>
                <a:spcPts val="4900"/>
              </a:lnSpc>
              <a:spcBef>
                <a:spcPts val="0"/>
              </a:spcBef>
              <a:buFontTx/>
              <a:buChar char="-"/>
            </a:pP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Bạn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thường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gì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vào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dịp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Tết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?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+ …………………………………………………………………………………….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+ ……………………………………………………………………………………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8009" y="1295402"/>
            <a:ext cx="7297104" cy="135421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8000" b="1" ker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71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5904" y="2807468"/>
            <a:ext cx="3989843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8497" y="297407"/>
            <a:ext cx="608092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81097" y="4159010"/>
            <a:ext cx="2395824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87" y="4857566"/>
            <a:ext cx="1492244" cy="566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8321" y="2726275"/>
            <a:ext cx="1473319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21163" y="1685434"/>
            <a:ext cx="10764394" cy="34070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numCol="1" rtlCol="0" anchor="ctr">
            <a:prstTxWarp prst="textChevron">
              <a:avLst/>
            </a:prstTxWarp>
          </a:bodyPr>
          <a:lstStyle/>
          <a:p>
            <a:pPr algn="ctr" defTabSz="912937">
              <a:defRPr/>
            </a:pPr>
            <a:r>
              <a:rPr lang="en-US" sz="9600" b="1" kern="0" spc="51" dirty="0">
                <a:ln w="28575" cmpd="sng">
                  <a:solidFill>
                    <a:srgbClr val="33140B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AF57">
                      <a:alpha val="40000"/>
                    </a:srgbClr>
                  </a:glo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THỢ SĂN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751FA1-1758-6947-8BFA-EC5BE2CE69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7163" y="145382"/>
            <a:ext cx="2393967" cy="10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999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0349" y="55316"/>
            <a:ext cx="11275037" cy="2774789"/>
            <a:chOff x="-101600" y="189670"/>
            <a:chExt cx="11303000" cy="277478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189670"/>
              <a:ext cx="10160000" cy="2774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353670"/>
              <a:ext cx="2074847" cy="203853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81" y="-410446"/>
            <a:ext cx="2926443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7" y="3374905"/>
            <a:ext cx="4041212" cy="2187696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248389" y="1084164"/>
            <a:ext cx="4422191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Lá dong gạo nếp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Bọc đỗ bọc thịt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Chiếc lạt chạy quanh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Ôm lấy bánh xanh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Dính ơi là dính!</a:t>
            </a:r>
          </a:p>
          <a:p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49" y="3374905"/>
            <a:ext cx="3788123" cy="218769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61136" y="3786584"/>
            <a:ext cx="1124784" cy="1442783"/>
            <a:chOff x="3985437" y="3030453"/>
            <a:chExt cx="1127577" cy="14427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49376" y="3030453"/>
              <a:ext cx="763638" cy="10772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6400" kern="0" dirty="0">
                  <a:ln w="28575">
                    <a:solidFill>
                      <a:srgbClr val="33140B"/>
                    </a:solidFill>
                  </a:ln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04089" y="3790491"/>
            <a:ext cx="999133" cy="1500247"/>
            <a:chOff x="6897095" y="3034370"/>
            <a:chExt cx="1001611" cy="1500248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899600" y="3034370"/>
              <a:ext cx="734711" cy="10772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6400" kern="0" dirty="0">
                  <a:ln w="28575">
                    <a:solidFill>
                      <a:srgbClr val="33140B"/>
                    </a:solidFill>
                  </a:ln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B</a:t>
              </a: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774411" y="4466662"/>
            <a:ext cx="184436" cy="769294"/>
          </a:xfrm>
          <a:prstGeom prst="rect">
            <a:avLst/>
          </a:prstGeom>
          <a:noFill/>
        </p:spPr>
        <p:txBody>
          <a:bodyPr wrap="none" lIns="91294" tIns="45647" rIns="91294" bIns="45647" rtlCol="0">
            <a:spAutoFit/>
          </a:bodyPr>
          <a:lstStyle/>
          <a:p>
            <a:pPr>
              <a:buClr>
                <a:srgbClr val="000000"/>
              </a:buClr>
            </a:pPr>
            <a:endParaRPr lang="en-US" sz="4400" kern="0" dirty="0">
              <a:ln>
                <a:solidFill>
                  <a:srgbClr val="33140B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latin typeface="iCiel Cadena" panose="02000503000000020004" charset="0"/>
              <a:cs typeface="Arial"/>
              <a:sym typeface="Arial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9859" y="-787987"/>
            <a:ext cx="608092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485" y="4032804"/>
            <a:ext cx="4770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sz="4800" kern="0" dirty="0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chưng</a:t>
            </a:r>
            <a:endParaRPr lang="en-US" sz="4800" kern="0" dirty="0">
              <a:solidFill>
                <a:srgbClr val="000099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9814" y="3951959"/>
            <a:ext cx="390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Bánh</a:t>
            </a:r>
            <a:r>
              <a:rPr lang="en-US" sz="4800" kern="0" dirty="0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tẻ</a:t>
            </a:r>
            <a:endParaRPr lang="en-US" sz="4800" kern="0" dirty="0">
              <a:solidFill>
                <a:srgbClr val="000099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88C7E-18B9-4948-A8A6-39D1B08327BF}"/>
              </a:ext>
            </a:extLst>
          </p:cNvPr>
          <p:cNvSpPr/>
          <p:nvPr/>
        </p:nvSpPr>
        <p:spPr>
          <a:xfrm>
            <a:off x="6590694" y="795323"/>
            <a:ext cx="4422191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mà vẫn thích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Tết rất cần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Chiếc bánh màu xanh</a:t>
            </a:r>
          </a:p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Dính ơi là dính!</a:t>
            </a:r>
            <a:endParaRPr lang="en-US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3" grpId="0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5" y="2469802"/>
            <a:ext cx="4900531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2" y="2231352"/>
            <a:ext cx="2523269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60923" y="-2056385"/>
            <a:ext cx="1123696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131" y="-1397920"/>
            <a:ext cx="608092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29575" y="154299"/>
            <a:ext cx="4325300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16895" y="841750"/>
              <a:ext cx="3521210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Ôi tiếc quá!</a:t>
              </a:r>
              <a:endParaRPr lang="en-US" sz="5500" kern="0" dirty="0">
                <a:ln>
                  <a:solidFill>
                    <a:srgbClr val="33140B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6353" y="5207676"/>
            <a:ext cx="1747961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323" y="-1551480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6831" y="1580227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79471" y="139549"/>
            <a:ext cx="4325300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7" y="778029"/>
              <a:ext cx="2955554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 dirty="0" err="1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lang="en-US" sz="5500" kern="0" dirty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5500" kern="0" dirty="0" err="1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rồi</a:t>
              </a:r>
              <a:r>
                <a:rPr lang="en-US" sz="5500" kern="0" dirty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9" y="1594747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111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75570" y="5207676"/>
            <a:ext cx="1747961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213" y="1580227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2819" y="2697009"/>
            <a:ext cx="2330188" cy="1446550"/>
            <a:chOff x="458511" y="671416"/>
            <a:chExt cx="2335967" cy="1446549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90496" cy="144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8800" kern="0" dirty="0">
                  <a:ln w="28575"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iCiel Cadena" panose="02000503000000020004" charset="0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1583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44572" y="215617"/>
            <a:ext cx="11533343" cy="2461871"/>
            <a:chOff x="-360547" y="179076"/>
            <a:chExt cx="11561947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179076"/>
              <a:ext cx="10160000" cy="22352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chemeClr val="tx1"/>
                </a:solidFill>
                <a:latin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547" y="17907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05" y="-330199"/>
            <a:ext cx="2926443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685738" y="596555"/>
            <a:ext cx="4449204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Hoa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đào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ngoài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Bắc</a:t>
            </a:r>
            <a:endParaRPr lang="en-US" sz="3200" kern="0" dirty="0">
              <a:ln w="12700">
                <a:solidFill>
                  <a:sysClr val="windowText" lastClr="000000"/>
                </a:solidFill>
                <a:prstDash val="solid"/>
              </a:ln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Hoa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gì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Nam</a:t>
            </a:r>
          </a:p>
          <a:p>
            <a:pPr>
              <a:buClr>
                <a:srgbClr val="000000"/>
              </a:buClr>
            </a:pP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Cánh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nhỏ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màu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vàng</a:t>
            </a:r>
            <a:endParaRPr lang="en-US" sz="3200" kern="0" dirty="0">
              <a:ln w="12700">
                <a:solidFill>
                  <a:sysClr val="windowText" lastClr="000000"/>
                </a:solidFill>
                <a:prstDash val="solid"/>
              </a:ln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Cùng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vui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đón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Tết</a:t>
            </a:r>
            <a:r>
              <a:rPr lang="en-US" sz="3200" kern="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1318" y="5023766"/>
            <a:ext cx="4370551" cy="1322122"/>
            <a:chOff x="6818041" y="5256844"/>
            <a:chExt cx="4161596" cy="1322124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805" y="5364501"/>
              <a:ext cx="3052832" cy="121446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818041" y="5256844"/>
              <a:ext cx="1239648" cy="1176808"/>
              <a:chOff x="6818041" y="5256844"/>
              <a:chExt cx="1239648" cy="1176808"/>
            </a:xfrm>
          </p:grpSpPr>
          <p:pic>
            <p:nvPicPr>
              <p:cNvPr id="27" name="Picture 26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941822" y="5317785"/>
                <a:ext cx="1176808" cy="105492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818041" y="5436598"/>
                <a:ext cx="598640" cy="830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4800" b="1" kern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latin typeface="+mj-lt"/>
                    <a:cs typeface="Arial"/>
                    <a:sym typeface="Arial"/>
                  </a:rPr>
                  <a:t>D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963992" y="4944162"/>
            <a:ext cx="4431742" cy="1401735"/>
            <a:chOff x="998278" y="5177223"/>
            <a:chExt cx="4442729" cy="1401735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78" y="5446309"/>
              <a:ext cx="3384257" cy="113264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16666" y="5177223"/>
              <a:ext cx="1424341" cy="1325922"/>
              <a:chOff x="4016666" y="5177223"/>
              <a:chExt cx="1424341" cy="1325922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48003" y="5245886"/>
                <a:ext cx="1325922" cy="1188596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810750" y="5424685"/>
                <a:ext cx="63025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4800" b="1" kern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latin typeface="+mj-lt"/>
                    <a:cs typeface="Arial"/>
                    <a:sym typeface="Arial"/>
                  </a:rPr>
                  <a:t>C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955753" y="2857688"/>
            <a:ext cx="4190347" cy="1396812"/>
            <a:chOff x="7015142" y="3090760"/>
            <a:chExt cx="4424290" cy="1396811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855" y="3273107"/>
              <a:ext cx="3389577" cy="1214464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7015142" y="3090760"/>
              <a:ext cx="1412940" cy="1296493"/>
              <a:chOff x="7015142" y="3090760"/>
              <a:chExt cx="1412940" cy="1296493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7198728" y="3157899"/>
                <a:ext cx="1296493" cy="1162215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015142" y="3142761"/>
                <a:ext cx="663798" cy="830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4800" b="1" kern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latin typeface="+mj-lt"/>
                    <a:cs typeface="Arial"/>
                    <a:sym typeface="Arial"/>
                  </a:rPr>
                  <a:t>B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48631" y="2832594"/>
            <a:ext cx="4266413" cy="1597828"/>
            <a:chOff x="935980" y="2304060"/>
            <a:chExt cx="4276993" cy="2006635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2888256"/>
              <a:ext cx="3384259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804413" y="2304060"/>
              <a:ext cx="1408560" cy="1718563"/>
              <a:chOff x="3804413" y="2304060"/>
              <a:chExt cx="1408560" cy="1718563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530198" y="2578275"/>
                <a:ext cx="1718563" cy="117013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582716" y="2485076"/>
                <a:ext cx="630257" cy="1043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4800" b="1" kern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latin typeface="+mj-lt"/>
                    <a:cs typeface="Arial"/>
                    <a:sym typeface="Arial"/>
                  </a:rPr>
                  <a:t>A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27D71B-9D32-4FA4-B967-1FC95F1E01F0}"/>
              </a:ext>
            </a:extLst>
          </p:cNvPr>
          <p:cNvSpPr txBox="1"/>
          <p:nvPr/>
        </p:nvSpPr>
        <p:spPr>
          <a:xfrm>
            <a:off x="1394124" y="3443501"/>
            <a:ext cx="290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cúc</a:t>
            </a:r>
            <a:endParaRPr lang="en-US" sz="4400" dirty="0">
              <a:solidFill>
                <a:srgbClr val="000099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8286E6-E86E-46D7-89DB-1E0B4BAA28A1}"/>
              </a:ext>
            </a:extLst>
          </p:cNvPr>
          <p:cNvSpPr txBox="1"/>
          <p:nvPr/>
        </p:nvSpPr>
        <p:spPr>
          <a:xfrm>
            <a:off x="1521820" y="5417421"/>
            <a:ext cx="290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</a:t>
            </a:r>
            <a:endParaRPr lang="en-US" sz="4400" dirty="0">
              <a:solidFill>
                <a:srgbClr val="000099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7B83FF-6BB7-4F95-9A62-2377D0E9B4CE}"/>
              </a:ext>
            </a:extLst>
          </p:cNvPr>
          <p:cNvSpPr txBox="1"/>
          <p:nvPr/>
        </p:nvSpPr>
        <p:spPr>
          <a:xfrm>
            <a:off x="8413148" y="3283758"/>
            <a:ext cx="290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endParaRPr lang="en-US" sz="4400" dirty="0">
              <a:solidFill>
                <a:srgbClr val="000099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DAAE8E-3AF3-45DE-81A2-F458F2A3354F}"/>
              </a:ext>
            </a:extLst>
          </p:cNvPr>
          <p:cNvSpPr txBox="1"/>
          <p:nvPr/>
        </p:nvSpPr>
        <p:spPr>
          <a:xfrm>
            <a:off x="8324344" y="5328477"/>
            <a:ext cx="290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</a:t>
            </a:r>
            <a:endParaRPr lang="en-US" sz="4400" dirty="0">
              <a:solidFill>
                <a:srgbClr val="000099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73EB2-EB43-4164-B23D-30827BB8CA25}"/>
              </a:ext>
            </a:extLst>
          </p:cNvPr>
          <p:cNvSpPr txBox="1"/>
          <p:nvPr/>
        </p:nvSpPr>
        <p:spPr>
          <a:xfrm>
            <a:off x="1405719" y="2102511"/>
            <a:ext cx="9594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Tết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5" y="2469802"/>
            <a:ext cx="4900531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2" y="2231352"/>
            <a:ext cx="2523269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60923" y="-2056385"/>
            <a:ext cx="1123696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131" y="-1397920"/>
            <a:ext cx="608092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29575" y="154299"/>
            <a:ext cx="4325300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16895" y="841750"/>
              <a:ext cx="3521210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Ôi tiếc quá!</a:t>
              </a:r>
              <a:endParaRPr lang="en-US" sz="5500" kern="0" dirty="0">
                <a:ln>
                  <a:solidFill>
                    <a:srgbClr val="33140B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6353" y="5207676"/>
            <a:ext cx="1747961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323" y="-1551480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6831" y="1580227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79471" y="139549"/>
            <a:ext cx="4325300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7" y="778029"/>
              <a:ext cx="2955554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rồi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9" y="1594747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111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75570" y="5207676"/>
            <a:ext cx="1747961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213" y="1580227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2819" y="2697009"/>
            <a:ext cx="2330188" cy="1446550"/>
            <a:chOff x="458511" y="671416"/>
            <a:chExt cx="2335967" cy="1446549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90496" cy="144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8800" kern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1583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5856" y="141636"/>
            <a:ext cx="11384627" cy="2800123"/>
            <a:chOff x="-211460" y="141629"/>
            <a:chExt cx="11412860" cy="280012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177798"/>
              <a:ext cx="10160000" cy="2763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460" y="141629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49" y="-330199"/>
            <a:ext cx="2926443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1" y="3596277"/>
            <a:ext cx="3375887" cy="2067924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35445" y="792436"/>
            <a:ext cx="7867811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 defTabSz="912937">
              <a:defRPr/>
            </a:pP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nào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không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phải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912937">
              <a:defRPr/>
            </a:pP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chỉ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đặc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điểm</a:t>
            </a:r>
            <a:r>
              <a:rPr lang="en-US" sz="44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03" y="3494677"/>
            <a:ext cx="3375887" cy="206792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254403" y="3478148"/>
            <a:ext cx="1172483" cy="1649617"/>
            <a:chOff x="3985437" y="2823618"/>
            <a:chExt cx="1175390" cy="1649617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30570" y="2823618"/>
              <a:ext cx="6302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dirty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86948" y="3447971"/>
            <a:ext cx="999133" cy="1639577"/>
            <a:chOff x="6897095" y="2895040"/>
            <a:chExt cx="1001611" cy="1639578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029988" y="2895040"/>
              <a:ext cx="630257" cy="830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dirty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B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11937" y="3901967"/>
            <a:ext cx="362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sạch</a:t>
            </a:r>
            <a:r>
              <a:rPr lang="en-US" sz="4800" kern="0" dirty="0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sẽ</a:t>
            </a:r>
            <a:endParaRPr lang="en-US" sz="4800" kern="0" dirty="0">
              <a:solidFill>
                <a:srgbClr val="000099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1" y="3786584"/>
            <a:ext cx="276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0099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36492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5" y="2469802"/>
            <a:ext cx="4900531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2" y="2231352"/>
            <a:ext cx="2523269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60923" y="-2056385"/>
            <a:ext cx="1123696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131" y="-1397920"/>
            <a:ext cx="608092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29575" y="154299"/>
            <a:ext cx="4325300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9366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Ôi tiếc quá!!!</a:t>
              </a:r>
              <a:endParaRPr lang="en-US" sz="5500" kern="0" dirty="0">
                <a:ln>
                  <a:solidFill>
                    <a:srgbClr val="33140B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323" y="-1551480"/>
            <a:ext cx="608092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13525" y="5207676"/>
            <a:ext cx="1747961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6831" y="1580227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79471" y="139549"/>
            <a:ext cx="4325300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7" y="778029"/>
              <a:ext cx="2955554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rồi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9" y="1594747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111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75570" y="5207676"/>
            <a:ext cx="1747961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213" y="1580227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2819" y="2697009"/>
            <a:ext cx="2330188" cy="1446550"/>
            <a:chOff x="458511" y="671416"/>
            <a:chExt cx="2335967" cy="1446549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90496" cy="144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8800" kern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1583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736" y="337601"/>
            <a:ext cx="11908472" cy="2111973"/>
            <a:chOff x="477701" y="439652"/>
            <a:chExt cx="10723699" cy="1897148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33140B"/>
                </a:solidFill>
                <a:latin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01" y="439652"/>
              <a:ext cx="1882204" cy="184926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392" y="177807"/>
            <a:ext cx="2551797" cy="255812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5" y="2634057"/>
            <a:ext cx="3375887" cy="184201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9" y="4800473"/>
            <a:ext cx="3375887" cy="1720504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73" y="2574567"/>
            <a:ext cx="4422539" cy="1796720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73" y="4800473"/>
            <a:ext cx="4422539" cy="172050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86881" y="2408234"/>
            <a:ext cx="1225214" cy="2084789"/>
            <a:chOff x="3909613" y="2738636"/>
            <a:chExt cx="1228254" cy="1842160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38658" y="3281588"/>
              <a:ext cx="1370163" cy="12282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20241" y="2738636"/>
              <a:ext cx="700837" cy="734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spc="399" dirty="0">
                  <a:ln w="11430" cmpd="sng">
                    <a:solidFill>
                      <a:srgbClr val="FFAF57">
                        <a:tint val="10000"/>
                      </a:srgb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rgbClr val="FFAF57">
                        <a:satMod val="220000"/>
                        <a:alpha val="35000"/>
                      </a:srgbClr>
                    </a:glow>
                  </a:effectLst>
                  <a:latin typeface="+mj-lt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7114" y="4534272"/>
            <a:ext cx="1329767" cy="2008139"/>
            <a:chOff x="3901682" y="4534264"/>
            <a:chExt cx="1333064" cy="2008139"/>
          </a:xfrm>
        </p:grpSpPr>
        <p:pic>
          <p:nvPicPr>
            <p:cNvPr id="25" name="Picture 2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02111" y="4534264"/>
              <a:ext cx="6815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spc="399" dirty="0">
                  <a:ln w="11430" cmpd="sng">
                    <a:solidFill>
                      <a:srgbClr val="FFAF57">
                        <a:tint val="10000"/>
                      </a:srgb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rgbClr val="FFAF57">
                        <a:satMod val="220000"/>
                        <a:alpha val="35000"/>
                      </a:srgbClr>
                    </a:glow>
                  </a:effectLst>
                  <a:latin typeface="+mj-lt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47044" y="2392189"/>
            <a:ext cx="1197911" cy="2006024"/>
            <a:chOff x="6467284" y="2964459"/>
            <a:chExt cx="1200879" cy="1588140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535133" y="3440406"/>
              <a:ext cx="1044344" cy="11800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86612" y="2964459"/>
              <a:ext cx="681551" cy="657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spc="399" dirty="0">
                  <a:ln w="11430" cmpd="sng">
                    <a:solidFill>
                      <a:srgbClr val="FFAF57">
                        <a:tint val="10000"/>
                      </a:srgb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rgbClr val="FFAF57">
                        <a:satMod val="220000"/>
                        <a:alpha val="35000"/>
                      </a:srgbClr>
                    </a:glow>
                  </a:effectLst>
                  <a:latin typeface="+mj-lt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55891" y="4404747"/>
            <a:ext cx="1329767" cy="2043723"/>
            <a:chOff x="6780706" y="4509572"/>
            <a:chExt cx="1333064" cy="2043723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7081350" y="4509572"/>
              <a:ext cx="6815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800" b="1" kern="0" spc="399" dirty="0">
                  <a:ln w="11430" cmpd="sng">
                    <a:solidFill>
                      <a:srgbClr val="FFAF57">
                        <a:tint val="10000"/>
                      </a:srgb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rgbClr val="FFAF57">
                        <a:satMod val="220000"/>
                        <a:alpha val="35000"/>
                      </a:srgbClr>
                    </a:glow>
                  </a:effectLst>
                  <a:latin typeface="+mj-lt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67335" y="562523"/>
            <a:ext cx="8577108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 defTabSz="912937">
              <a:defRPr/>
            </a:pP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Khoảnh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khắc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chuyển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năm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cũ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sang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năm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mới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gọi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gì</a:t>
            </a:r>
            <a:r>
              <a:rPr lang="en-US" sz="4800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595" y="2954893"/>
            <a:ext cx="362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trung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thu</a:t>
            </a:r>
            <a:endParaRPr lang="en-US" sz="4800" kern="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92303" y="2954893"/>
            <a:ext cx="362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tất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niên</a:t>
            </a:r>
            <a:endParaRPr lang="en-US" sz="4800" kern="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9553" y="5106727"/>
            <a:ext cx="362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giao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thừa</a:t>
            </a:r>
            <a:endParaRPr lang="en-US" sz="4800" kern="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5" y="5109780"/>
            <a:ext cx="362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rằm</a:t>
            </a:r>
            <a:endParaRPr lang="en-US" sz="4800" kern="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5" y="2469802"/>
            <a:ext cx="4900531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2" y="2231352"/>
            <a:ext cx="2523269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60923" y="-2056385"/>
            <a:ext cx="1123696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131" y="-1397920"/>
            <a:ext cx="608092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29579" y="154299"/>
            <a:ext cx="4325300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9366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>
                  <a:ln>
                    <a:solidFill>
                      <a:srgbClr val="33140B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Ôi tiếc quá!!!</a:t>
              </a:r>
              <a:endParaRPr lang="en-US" sz="5500" kern="0" dirty="0">
                <a:ln>
                  <a:solidFill>
                    <a:srgbClr val="33140B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6353" y="5207676"/>
            <a:ext cx="1747961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323" y="-1551480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6831" y="1580227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79471" y="139549"/>
            <a:ext cx="4325300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7" y="778029"/>
              <a:ext cx="2955554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5500" kern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rồi</a:t>
              </a:r>
              <a:r>
                <a:rPr lang="en-US" sz="5500" kern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9" y="1594747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111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75570" y="5207676"/>
            <a:ext cx="1747961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213" y="1580227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2819" y="2697009"/>
            <a:ext cx="2330188" cy="1446550"/>
            <a:chOff x="458511" y="671416"/>
            <a:chExt cx="2335967" cy="1446549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90496" cy="144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8800" kern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91583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69620" y="3937890"/>
            <a:ext cx="1670133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74939" y="3958596"/>
            <a:ext cx="1196116" cy="1387075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77" y="1771657"/>
            <a:ext cx="4870815" cy="50863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92201" y="670852"/>
            <a:ext cx="10754155" cy="16205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numCol="1" rtlCol="0" anchor="ctr">
            <a:prstTxWarp prst="textChevron">
              <a:avLst/>
            </a:prstTxWarp>
          </a:bodyPr>
          <a:lstStyle/>
          <a:p>
            <a:pPr algn="ctr" defTabSz="912937">
              <a:defRPr/>
            </a:pPr>
            <a:r>
              <a:rPr lang="en-US" sz="9600" b="1" kern="0" spc="51" dirty="0">
                <a:ln w="28575" cmpd="sng">
                  <a:solidFill>
                    <a:srgbClr val="33140B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FFAF57">
                      <a:alpha val="40000"/>
                    </a:srgbClr>
                  </a:glo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7042" y="32353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004203" y="705630"/>
            <a:ext cx="5434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770262" y="1918880"/>
            <a:ext cx="106514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thiệp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53047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5298" y="1528871"/>
            <a:ext cx="112541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truyền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tộc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kĩ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đáp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40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Luyện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dấu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chấm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dấu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chấm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6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29678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27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từ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và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câu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Tết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763564" y="298113"/>
            <a:ext cx="91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5873C-56F4-4BBC-944D-8033931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48" y="3919510"/>
            <a:ext cx="3322265" cy="2762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F163-F11D-45BB-8B25-C6C9769DAE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9" y="4090233"/>
            <a:ext cx="4527223" cy="253889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C04EC74-6E69-44BF-8AF0-2454CFB4DE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71" y="1257340"/>
            <a:ext cx="4657632" cy="277445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6311D7F-CD0C-4D38-9B73-8B071CA4C4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21" y="1249953"/>
            <a:ext cx="3606779" cy="28992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4E4BE2-B972-433F-9CF9-E8B16FFA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5" y="1257340"/>
            <a:ext cx="2953216" cy="25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873C-56F4-4BBC-944D-8033931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1" y="3693182"/>
            <a:ext cx="2324907" cy="1933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F163-F11D-45BB-8B25-C6C9769DA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15" y="1299268"/>
            <a:ext cx="3349919" cy="1878653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C04EC74-6E69-44BF-8AF0-2454CFB4D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73" y="1257340"/>
            <a:ext cx="3446415" cy="205295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6311D7F-CD0C-4D38-9B73-8B071CA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1162892"/>
            <a:ext cx="2668837" cy="2145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4E4BE2-B972-433F-9CF9-E8B16FFA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8" y="1257341"/>
            <a:ext cx="2185233" cy="1864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CE091-A479-4DD8-ADDA-237E8F435856}"/>
              </a:ext>
            </a:extLst>
          </p:cNvPr>
          <p:cNvSpPr txBox="1"/>
          <p:nvPr/>
        </p:nvSpPr>
        <p:spPr>
          <a:xfrm>
            <a:off x="3312830" y="3367891"/>
            <a:ext cx="758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6C668-D997-4186-AA93-9D2627E7F25F}"/>
              </a:ext>
            </a:extLst>
          </p:cNvPr>
          <p:cNvSpPr txBox="1"/>
          <p:nvPr/>
        </p:nvSpPr>
        <p:spPr>
          <a:xfrm>
            <a:off x="3388003" y="4012025"/>
            <a:ext cx="270799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6FEDF-72D4-45B4-8EA3-3563499215DC}"/>
              </a:ext>
            </a:extLst>
          </p:cNvPr>
          <p:cNvSpPr txBox="1"/>
          <p:nvPr/>
        </p:nvSpPr>
        <p:spPr>
          <a:xfrm>
            <a:off x="3217291" y="4555507"/>
            <a:ext cx="758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b.Tìm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5A014-C0B9-4C28-B73E-251C7EBEA773}"/>
              </a:ext>
            </a:extLst>
          </p:cNvPr>
          <p:cNvSpPr txBox="1"/>
          <p:nvPr/>
        </p:nvSpPr>
        <p:spPr>
          <a:xfrm>
            <a:off x="1349143" y="5818946"/>
            <a:ext cx="1084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8A3E23-1C32-44A8-81A4-4C43DB02DA08}"/>
              </a:ext>
            </a:extLst>
          </p:cNvPr>
          <p:cNvSpPr txBox="1"/>
          <p:nvPr/>
        </p:nvSpPr>
        <p:spPr>
          <a:xfrm>
            <a:off x="3312829" y="5160544"/>
            <a:ext cx="278317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763564" y="298113"/>
            <a:ext cx="91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/>
      <p:bldP spid="1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DD6242BC-0301-4444-96EE-966441501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82" y="1346512"/>
            <a:ext cx="5762847" cy="6223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A2A6C-AE0C-4FB1-A19D-6076E7321A0F}"/>
              </a:ext>
            </a:extLst>
          </p:cNvPr>
          <p:cNvSpPr txBox="1"/>
          <p:nvPr/>
        </p:nvSpPr>
        <p:spPr>
          <a:xfrm>
            <a:off x="3237875" y="423176"/>
            <a:ext cx="855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873C-56F4-4BBC-944D-8033931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1" y="3693182"/>
            <a:ext cx="2324907" cy="1933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F163-F11D-45BB-8B25-C6C9769DA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15" y="1299268"/>
            <a:ext cx="3349919" cy="1878653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C04EC74-6E69-44BF-8AF0-2454CFB4D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73" y="1257340"/>
            <a:ext cx="3446415" cy="205295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6311D7F-CD0C-4D38-9B73-8B071CA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1162892"/>
            <a:ext cx="2668837" cy="2145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4E4BE2-B972-433F-9CF9-E8B16FFA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8" y="1257341"/>
            <a:ext cx="2185233" cy="18646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57702A-28C0-4D63-A5D8-D41D3D9AD9D0}"/>
              </a:ext>
            </a:extLst>
          </p:cNvPr>
          <p:cNvSpPr/>
          <p:nvPr/>
        </p:nvSpPr>
        <p:spPr>
          <a:xfrm>
            <a:off x="3597639" y="4727423"/>
            <a:ext cx="2188564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AC7A61-A1E3-4346-9104-1A20172F7316}"/>
              </a:ext>
            </a:extLst>
          </p:cNvPr>
          <p:cNvSpPr/>
          <p:nvPr/>
        </p:nvSpPr>
        <p:spPr>
          <a:xfrm>
            <a:off x="6089445" y="4680571"/>
            <a:ext cx="869433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nồi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DB8F2-95AF-4EE8-AA0B-102116FEC38A}"/>
              </a:ext>
            </a:extLst>
          </p:cNvPr>
          <p:cNvSpPr/>
          <p:nvPr/>
        </p:nvSpPr>
        <p:spPr>
          <a:xfrm>
            <a:off x="7105338" y="4726389"/>
            <a:ext cx="869433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86C534-99BD-47C0-A790-2A04D408AD77}"/>
              </a:ext>
            </a:extLst>
          </p:cNvPr>
          <p:cNvSpPr/>
          <p:nvPr/>
        </p:nvSpPr>
        <p:spPr>
          <a:xfrm>
            <a:off x="8199267" y="4726906"/>
            <a:ext cx="1093932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ghế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E971BA2-1167-4385-98B1-E32FC663B0CA}"/>
              </a:ext>
            </a:extLst>
          </p:cNvPr>
          <p:cNvSpPr/>
          <p:nvPr/>
        </p:nvSpPr>
        <p:spPr>
          <a:xfrm>
            <a:off x="9415013" y="4726389"/>
            <a:ext cx="1094871" cy="6434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đũa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5D1FD1-D3D0-48FB-9E21-359818897F04}"/>
              </a:ext>
            </a:extLst>
          </p:cNvPr>
          <p:cNvSpPr/>
          <p:nvPr/>
        </p:nvSpPr>
        <p:spPr>
          <a:xfrm>
            <a:off x="3961656" y="5644128"/>
            <a:ext cx="869433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lửa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F51B1C-34EB-4BB1-909E-063F6C6F8445}"/>
              </a:ext>
            </a:extLst>
          </p:cNvPr>
          <p:cNvSpPr/>
          <p:nvPr/>
        </p:nvSpPr>
        <p:spPr>
          <a:xfrm>
            <a:off x="5132487" y="5644128"/>
            <a:ext cx="975236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453653-2E15-4465-941C-510460171D96}"/>
              </a:ext>
            </a:extLst>
          </p:cNvPr>
          <p:cNvSpPr/>
          <p:nvPr/>
        </p:nvSpPr>
        <p:spPr>
          <a:xfrm>
            <a:off x="6226423" y="5644645"/>
            <a:ext cx="998836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gạo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057BB5-D5C2-4A0D-8734-B206E3C4E126}"/>
              </a:ext>
            </a:extLst>
          </p:cNvPr>
          <p:cNvSpPr/>
          <p:nvPr/>
        </p:nvSpPr>
        <p:spPr>
          <a:xfrm>
            <a:off x="7361300" y="5626420"/>
            <a:ext cx="1093933" cy="6611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chậu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9B78B5B-7B8A-47D3-AC34-9048981D24E5}"/>
              </a:ext>
            </a:extLst>
          </p:cNvPr>
          <p:cNvSpPr/>
          <p:nvPr/>
        </p:nvSpPr>
        <p:spPr>
          <a:xfrm>
            <a:off x="8598071" y="5629056"/>
            <a:ext cx="1390263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763564" y="298113"/>
            <a:ext cx="91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FCE091-A479-4DD8-ADDA-237E8F435856}"/>
              </a:ext>
            </a:extLst>
          </p:cNvPr>
          <p:cNvSpPr txBox="1"/>
          <p:nvPr/>
        </p:nvSpPr>
        <p:spPr>
          <a:xfrm>
            <a:off x="3312830" y="3367891"/>
            <a:ext cx="758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D6C668-D997-4186-AA93-9D2627E7F25F}"/>
              </a:ext>
            </a:extLst>
          </p:cNvPr>
          <p:cNvSpPr txBox="1"/>
          <p:nvPr/>
        </p:nvSpPr>
        <p:spPr>
          <a:xfrm>
            <a:off x="3388003" y="4012025"/>
            <a:ext cx="270799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dong</a:t>
            </a:r>
          </a:p>
        </p:txBody>
      </p:sp>
    </p:spTree>
    <p:extLst>
      <p:ext uri="{BB962C8B-B14F-4D97-AF65-F5344CB8AC3E}">
        <p14:creationId xmlns:p14="http://schemas.microsoft.com/office/powerpoint/2010/main" val="32940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873C-56F4-4BBC-944D-8033931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1" y="3693182"/>
            <a:ext cx="2324907" cy="1933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F163-F11D-45BB-8B25-C6C9769DA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15" y="1299268"/>
            <a:ext cx="3349919" cy="1878653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C04EC74-6E69-44BF-8AF0-2454CFB4D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73" y="1257340"/>
            <a:ext cx="3446415" cy="205295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6311D7F-CD0C-4D38-9B73-8B071CA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1162892"/>
            <a:ext cx="2668837" cy="2145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4E4BE2-B972-433F-9CF9-E8B16FFA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8" y="1257341"/>
            <a:ext cx="2185233" cy="186467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393967-F703-496E-A6FE-AE4CDC7BAE77}"/>
              </a:ext>
            </a:extLst>
          </p:cNvPr>
          <p:cNvSpPr/>
          <p:nvPr/>
        </p:nvSpPr>
        <p:spPr>
          <a:xfrm>
            <a:off x="3658941" y="4854705"/>
            <a:ext cx="1598007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D95796-2582-4304-9E8E-A9915B6E6699}"/>
              </a:ext>
            </a:extLst>
          </p:cNvPr>
          <p:cNvSpPr/>
          <p:nvPr/>
        </p:nvSpPr>
        <p:spPr>
          <a:xfrm>
            <a:off x="5705397" y="4892080"/>
            <a:ext cx="1838795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94137D4-F761-42D9-BBD0-73DEEBBC0321}"/>
              </a:ext>
            </a:extLst>
          </p:cNvPr>
          <p:cNvSpPr/>
          <p:nvPr/>
        </p:nvSpPr>
        <p:spPr>
          <a:xfrm>
            <a:off x="7979932" y="4888059"/>
            <a:ext cx="2121012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rửa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dong)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1F6B95-4078-464C-8F8B-C53FD0470D82}"/>
              </a:ext>
            </a:extLst>
          </p:cNvPr>
          <p:cNvSpPr/>
          <p:nvPr/>
        </p:nvSpPr>
        <p:spPr>
          <a:xfrm>
            <a:off x="4258504" y="5808719"/>
            <a:ext cx="1972725" cy="642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luộc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164FE2-7588-426C-88BC-7ECCB4D395FA}"/>
              </a:ext>
            </a:extLst>
          </p:cNvPr>
          <p:cNvSpPr/>
          <p:nvPr/>
        </p:nvSpPr>
        <p:spPr>
          <a:xfrm>
            <a:off x="6624795" y="5808718"/>
            <a:ext cx="2710274" cy="6423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nồi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763564" y="298113"/>
            <a:ext cx="91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6FEDF-72D4-45B4-8EA3-3563499215DC}"/>
              </a:ext>
            </a:extLst>
          </p:cNvPr>
          <p:cNvSpPr txBox="1"/>
          <p:nvPr/>
        </p:nvSpPr>
        <p:spPr>
          <a:xfrm>
            <a:off x="3149052" y="3489560"/>
            <a:ext cx="758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b.Tìm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A3E23-1C32-44A8-81A4-4C43DB02DA08}"/>
              </a:ext>
            </a:extLst>
          </p:cNvPr>
          <p:cNvSpPr txBox="1"/>
          <p:nvPr/>
        </p:nvSpPr>
        <p:spPr>
          <a:xfrm>
            <a:off x="3244590" y="4094597"/>
            <a:ext cx="278317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dong</a:t>
            </a:r>
          </a:p>
        </p:txBody>
      </p:sp>
    </p:spTree>
    <p:extLst>
      <p:ext uri="{BB962C8B-B14F-4D97-AF65-F5344CB8AC3E}">
        <p14:creationId xmlns:p14="http://schemas.microsoft.com/office/powerpoint/2010/main" val="29664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37211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605</Words>
  <Application>Microsoft Office PowerPoint</Application>
  <PresentationFormat>Widescreen</PresentationFormat>
  <Paragraphs>130</Paragraphs>
  <Slides>29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SimSun</vt:lpstr>
      <vt:lpstr>Arial</vt:lpstr>
      <vt:lpstr>Arial-Rounded</vt:lpstr>
      <vt:lpstr>Calibri</vt:lpstr>
      <vt:lpstr>Calibri Light</vt:lpstr>
      <vt:lpstr>Fira Sans Extra Condensed Medium</vt:lpstr>
      <vt:lpstr>HP001 4 hàng</vt:lpstr>
      <vt:lpstr>HP001 5 hàng</vt:lpstr>
      <vt:lpstr>iCiel Cadena</vt:lpstr>
      <vt:lpstr>iCiel Cucho Bold</vt:lpstr>
      <vt:lpstr>Nunito</vt:lpstr>
      <vt:lpstr>Nunito Sans</vt:lpstr>
      <vt:lpstr>Quicksand</vt:lpstr>
      <vt:lpstr>Quicksand Light</vt:lpstr>
      <vt:lpstr>Tahoma</vt:lpstr>
      <vt:lpstr>Times New Roman</vt:lpstr>
      <vt:lpstr>Office Theme</vt:lpstr>
      <vt:lpstr>2_Office Theme</vt:lpstr>
      <vt:lpstr>Early Childhood Center by Slidesgo</vt:lpstr>
      <vt:lpstr>3_Office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Thứ năm ngày 27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27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51</cp:revision>
  <dcterms:created xsi:type="dcterms:W3CDTF">2021-12-12T09:26:29Z</dcterms:created>
  <dcterms:modified xsi:type="dcterms:W3CDTF">2022-01-26T05:03:53Z</dcterms:modified>
</cp:coreProperties>
</file>