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780" r:id="rId3"/>
    <p:sldMasterId id="2147483792" r:id="rId4"/>
  </p:sldMasterIdLst>
  <p:notesMasterIdLst>
    <p:notesMasterId r:id="rId18"/>
  </p:notesMasterIdLst>
  <p:sldIdLst>
    <p:sldId id="368" r:id="rId5"/>
    <p:sldId id="371" r:id="rId6"/>
    <p:sldId id="372" r:id="rId7"/>
    <p:sldId id="365" r:id="rId8"/>
    <p:sldId id="362" r:id="rId9"/>
    <p:sldId id="316" r:id="rId10"/>
    <p:sldId id="338" r:id="rId11"/>
    <p:sldId id="373" r:id="rId12"/>
    <p:sldId id="370" r:id="rId13"/>
    <p:sldId id="304" r:id="rId14"/>
    <p:sldId id="306" r:id="rId15"/>
    <p:sldId id="364" r:id="rId16"/>
    <p:sldId id="35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0066"/>
    <a:srgbClr val="990099"/>
    <a:srgbClr val="9900CC"/>
    <a:srgbClr val="80008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2070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78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62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19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7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69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3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71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4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053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9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2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03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2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3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02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2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2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4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6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9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97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3861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2501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347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4367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1549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1065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36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8189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206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9919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558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8964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5610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5993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8683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860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60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823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0230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0184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7304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88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2" r:id="rId3"/>
    <p:sldLayoutId id="2147483664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724" r:id="rId10"/>
    <p:sldLayoutId id="2147483723" r:id="rId11"/>
    <p:sldLayoutId id="2147483721" r:id="rId12"/>
    <p:sldLayoutId id="2147483720" r:id="rId13"/>
    <p:sldLayoutId id="2147483719" r:id="rId14"/>
    <p:sldLayoutId id="2147483718" r:id="rId15"/>
    <p:sldLayoutId id="2147483717" r:id="rId16"/>
    <p:sldLayoutId id="2147483710" r:id="rId17"/>
    <p:sldLayoutId id="2147483709" r:id="rId18"/>
    <p:sldLayoutId id="2147483708" r:id="rId19"/>
    <p:sldLayoutId id="2147483662" r:id="rId20"/>
    <p:sldLayoutId id="2147483656" r:id="rId21"/>
    <p:sldLayoutId id="2147483657" r:id="rId22"/>
    <p:sldLayoutId id="2147483658" r:id="rId23"/>
    <p:sldLayoutId id="2147483659" r:id="rId24"/>
    <p:sldLayoutId id="2147483660" r:id="rId25"/>
    <p:sldLayoutId id="2147483711" r:id="rId26"/>
    <p:sldLayoutId id="214748372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14" r:id="rId2"/>
    <p:sldLayoutId id="2147483713" r:id="rId3"/>
    <p:sldLayoutId id="2147483677" r:id="rId4"/>
    <p:sldLayoutId id="2147483667" r:id="rId5"/>
    <p:sldLayoutId id="2147483715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9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37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603" y="55823"/>
            <a:ext cx="12177397" cy="202508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171628" y="1813054"/>
            <a:ext cx="5434763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9708" y="347147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20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016" y="2646296"/>
            <a:ext cx="4766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1846928" y="2129149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4972" y="2179966"/>
            <a:ext cx="1299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369121" y="3799342"/>
            <a:ext cx="5151446" cy="98251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1A7446F-E5F6-4234-9879-86F8B166093A}"/>
              </a:ext>
            </a:extLst>
          </p:cNvPr>
          <p:cNvSpPr txBox="1"/>
          <p:nvPr/>
        </p:nvSpPr>
        <p:spPr>
          <a:xfrm>
            <a:off x="581907" y="397701"/>
            <a:ext cx="1021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8C57FE-DFBE-4AC0-8312-DE78F0EFB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1621" y="2721"/>
            <a:ext cx="4420379" cy="34262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7B4A07-59FF-4A13-B3DF-F4BAE5A1936B}"/>
              </a:ext>
            </a:extLst>
          </p:cNvPr>
          <p:cNvSpPr txBox="1"/>
          <p:nvPr/>
        </p:nvSpPr>
        <p:spPr>
          <a:xfrm>
            <a:off x="222341" y="1220679"/>
            <a:ext cx="75425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tre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chải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tóc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ao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é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soi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ương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(Theo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Đăng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71D4975C-4B2E-4E4D-BB18-BB79791F8F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1475">
            <a:off x="3803803" y="2002240"/>
            <a:ext cx="967520" cy="1090943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CE7DD643-8405-43D9-8EF7-EE87BA10AB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1475">
            <a:off x="5901246" y="2045869"/>
            <a:ext cx="967520" cy="1090943"/>
          </a:xfrm>
          <a:prstGeom prst="rect">
            <a:avLst/>
          </a:prstGeom>
        </p:spPr>
      </p:pic>
      <p:sp>
        <p:nvSpPr>
          <p:cNvPr id="20" name="Cloud 19">
            <a:extLst>
              <a:ext uri="{FF2B5EF4-FFF2-40B4-BE49-F238E27FC236}">
                <a16:creationId xmlns:a16="http://schemas.microsoft.com/office/drawing/2014/main" id="{52683382-6744-4743-B38D-E2768C8AA93D}"/>
              </a:ext>
            </a:extLst>
          </p:cNvPr>
          <p:cNvSpPr/>
          <p:nvPr/>
        </p:nvSpPr>
        <p:spPr>
          <a:xfrm>
            <a:off x="1913918" y="4453374"/>
            <a:ext cx="1490742" cy="96311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FDAF14-9BA9-48DD-A534-B3E4CF06BAE4}"/>
              </a:ext>
            </a:extLst>
          </p:cNvPr>
          <p:cNvCxnSpPr>
            <a:cxnSpLocks/>
          </p:cNvCxnSpPr>
          <p:nvPr/>
        </p:nvCxnSpPr>
        <p:spPr>
          <a:xfrm flipV="1">
            <a:off x="3487105" y="4272034"/>
            <a:ext cx="1199993" cy="427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BDD967C-90A0-4F05-9B8E-8E82F9ECDBEB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3404660" y="5092746"/>
            <a:ext cx="1281658" cy="75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E5C7BA-B71C-417C-85EF-792692997327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3194016" y="5268880"/>
            <a:ext cx="1492302" cy="910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AD34C9C-BD3B-4DC3-9593-38636965FA84}"/>
              </a:ext>
            </a:extLst>
          </p:cNvPr>
          <p:cNvSpPr/>
          <p:nvPr/>
        </p:nvSpPr>
        <p:spPr>
          <a:xfrm>
            <a:off x="4693814" y="3976379"/>
            <a:ext cx="1244182" cy="617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7858A71-D960-4E06-9E8D-7EE95E6BBCC4}"/>
              </a:ext>
            </a:extLst>
          </p:cNvPr>
          <p:cNvSpPr/>
          <p:nvPr/>
        </p:nvSpPr>
        <p:spPr>
          <a:xfrm>
            <a:off x="4686318" y="4858867"/>
            <a:ext cx="1244182" cy="617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26A2529-98A6-46B3-9475-C0DBB9A64BF5}"/>
              </a:ext>
            </a:extLst>
          </p:cNvPr>
          <p:cNvSpPr/>
          <p:nvPr/>
        </p:nvSpPr>
        <p:spPr>
          <a:xfrm>
            <a:off x="4686318" y="5870301"/>
            <a:ext cx="1244182" cy="617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1030090" y="1203429"/>
            <a:ext cx="884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868557" y="284636"/>
            <a:ext cx="1021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4ABDA7D5-E8CC-4084-9078-05C8974EB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32" y="4355051"/>
            <a:ext cx="2483678" cy="2483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1397E8-5E25-4E17-BCAF-17C130CE69E5}"/>
              </a:ext>
            </a:extLst>
          </p:cNvPr>
          <p:cNvSpPr txBox="1"/>
          <p:nvPr/>
        </p:nvSpPr>
        <p:spPr>
          <a:xfrm>
            <a:off x="1194427" y="2008657"/>
            <a:ext cx="9188970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ts val="4300"/>
              </a:lnSpc>
            </a:pP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2040AF-CCC5-4F5D-8C07-A2742E8B278D}"/>
              </a:ext>
            </a:extLst>
          </p:cNvPr>
          <p:cNvSpPr txBox="1"/>
          <p:nvPr/>
        </p:nvSpPr>
        <p:spPr>
          <a:xfrm>
            <a:off x="1167929" y="3429000"/>
            <a:ext cx="9188970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</a:t>
            </a:r>
          </a:p>
          <a:p>
            <a:pPr>
              <a:lnSpc>
                <a:spcPts val="43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5AA31E-2C16-427D-8733-94132978DFB7}"/>
              </a:ext>
            </a:extLst>
          </p:cNvPr>
          <p:cNvSpPr txBox="1"/>
          <p:nvPr/>
        </p:nvSpPr>
        <p:spPr>
          <a:xfrm>
            <a:off x="1167929" y="4219991"/>
            <a:ext cx="9188970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xắn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</a:t>
            </a:r>
          </a:p>
          <a:p>
            <a:pPr>
              <a:lnSpc>
                <a:spcPts val="4300"/>
              </a:lnSpc>
            </a:pP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7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BE23C13-DE85-4ED7-90CD-CF46845202F1}"/>
              </a:ext>
            </a:extLst>
          </p:cNvPr>
          <p:cNvSpPr txBox="1"/>
          <p:nvPr/>
        </p:nvSpPr>
        <p:spPr>
          <a:xfrm>
            <a:off x="868123" y="1891392"/>
            <a:ext cx="692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mừng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4831A3-114F-4BB3-B27F-9BABD0BE9C6B}"/>
              </a:ext>
            </a:extLst>
          </p:cNvPr>
          <p:cNvSpPr txBox="1"/>
          <p:nvPr/>
        </p:nvSpPr>
        <p:spPr>
          <a:xfrm>
            <a:off x="868123" y="2458171"/>
            <a:ext cx="692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sút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FF96AD-7194-4481-AFA0-95B94DCD3258}"/>
              </a:ext>
            </a:extLst>
          </p:cNvPr>
          <p:cNvSpPr txBox="1"/>
          <p:nvPr/>
        </p:nvSpPr>
        <p:spPr>
          <a:xfrm>
            <a:off x="585810" y="3315408"/>
            <a:ext cx="1056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cục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1A09AA-AE1C-4FC0-892E-E42A0A83ACC9}"/>
              </a:ext>
            </a:extLst>
          </p:cNvPr>
          <p:cNvSpPr txBox="1"/>
          <p:nvPr/>
        </p:nvSpPr>
        <p:spPr>
          <a:xfrm>
            <a:off x="585810" y="4067741"/>
            <a:ext cx="10132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mực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hút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thút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C2169091-D90C-4979-B95D-75DFA1E54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241" y="207326"/>
            <a:ext cx="1905000" cy="1905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1030090" y="1203429"/>
            <a:ext cx="884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uc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ut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868557" y="284636"/>
            <a:ext cx="1021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78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386272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27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928967" y="1774491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Tết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đến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rồi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Chính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tả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17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860226" y="103671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6979" y="1272350"/>
            <a:ext cx="10426890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một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ngắn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Tết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đến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rồi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trình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s/x,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tìm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từ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ngữ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chứa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tiếng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có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vần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uc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ut.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78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8321" y="172469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1" y="919427"/>
            <a:ext cx="11060598" cy="47580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8321" y="1086996"/>
            <a:ext cx="10116657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7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                  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4700"/>
              </a:lnSpc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tét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xắn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quây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ts val="4700"/>
              </a:lnSpc>
            </a:pPr>
            <a:endParaRPr lang="en-US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ts val="4700"/>
              </a:lnSpc>
              <a:defRPr/>
            </a:pP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262" y="4486241"/>
            <a:ext cx="2549001" cy="254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4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B1B78D2-3E3A-487E-A46B-A303ABE680F3}"/>
              </a:ext>
            </a:extLst>
          </p:cNvPr>
          <p:cNvSpPr/>
          <p:nvPr/>
        </p:nvSpPr>
        <p:spPr>
          <a:xfrm>
            <a:off x="692045" y="390175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429301" y="628077"/>
            <a:ext cx="646620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54" y="1366676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1963736" y="1499877"/>
            <a:ext cx="915483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dịp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thường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1719553" y="2145046"/>
            <a:ext cx="9399020" cy="68999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lnSpc>
                <a:spcPts val="4900"/>
              </a:lnSpc>
              <a:defRPr/>
            </a:pP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gói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tét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57" y="4566579"/>
            <a:ext cx="2064049" cy="20640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29C4A3-2C3D-4EBA-B823-B21CDD278A07}"/>
              </a:ext>
            </a:extLst>
          </p:cNvPr>
          <p:cNvSpPr txBox="1"/>
          <p:nvPr/>
        </p:nvSpPr>
        <p:spPr>
          <a:xfrm>
            <a:off x="1514837" y="2864722"/>
            <a:ext cx="9840100" cy="124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4700"/>
              </a:lnSpc>
            </a:pPr>
            <a:r>
              <a:rPr lang="en-US" sz="3200" b="1" dirty="0">
                <a:solidFill>
                  <a:srgbClr val="00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tặng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bao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lì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xì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xắn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quây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quần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47CF222-BF6F-4DFA-965D-F6AA15F1B6DD}"/>
              </a:ext>
            </a:extLst>
          </p:cNvPr>
          <p:cNvSpPr/>
          <p:nvPr/>
        </p:nvSpPr>
        <p:spPr>
          <a:xfrm>
            <a:off x="605080" y="351714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4147" y="2606081"/>
            <a:ext cx="889632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8174" y="1584311"/>
            <a:ext cx="870852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đầu bài và đầu mỗi câu.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8174" y="3568568"/>
            <a:ext cx="8872300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bánh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khỏe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giỏi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quây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quần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51811" y="1613764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757451" y="2506898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757451" y="3519061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3200769" y="772060"/>
            <a:ext cx="5069774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6094" y="765454"/>
            <a:ext cx="5398965" cy="768270"/>
            <a:chOff x="1080101" y="1220724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80101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5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8321" y="172469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1" y="919427"/>
            <a:ext cx="11060598" cy="47580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8321" y="1086996"/>
            <a:ext cx="10116657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                 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Tết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dịp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gói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chưng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tét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tặng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lì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xì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xin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xắn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ước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khỏe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giỏi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dịp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mọi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quây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quần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bên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đẹp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262" y="4486241"/>
            <a:ext cx="2549001" cy="254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3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386272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27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928967" y="1774491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Tết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đến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rồi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2113668" y="2454692"/>
            <a:ext cx="99236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Vào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dịp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các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gia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đình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thường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gói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bánh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chưng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8" name="Text Box 133"/>
          <p:cNvSpPr txBox="1">
            <a:spLocks noChangeArrowheads="1"/>
          </p:cNvSpPr>
          <p:nvPr/>
        </p:nvSpPr>
        <p:spPr bwMode="auto">
          <a:xfrm>
            <a:off x="1439077" y="3148541"/>
            <a:ext cx="10778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hoặc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bánh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tét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Người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lớn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thường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tặng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trẻ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em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những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1490749" y="3856559"/>
            <a:ext cx="107266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bao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lì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xì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xinh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xắn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với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mong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ước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các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em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mạnh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khoẻ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,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0" name="Text Box 133"/>
          <p:cNvSpPr txBox="1">
            <a:spLocks noChangeArrowheads="1"/>
          </p:cNvSpPr>
          <p:nvPr/>
        </p:nvSpPr>
        <p:spPr bwMode="auto">
          <a:xfrm>
            <a:off x="1439078" y="4523112"/>
            <a:ext cx="10778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giỏi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giang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.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dịp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mọi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người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quây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quần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bên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nhau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1" name="Text Box 133"/>
          <p:cNvSpPr txBox="1">
            <a:spLocks noChangeArrowheads="1"/>
          </p:cNvSpPr>
          <p:nvPr/>
        </p:nvSpPr>
        <p:spPr bwMode="auto">
          <a:xfrm>
            <a:off x="1439077" y="5244778"/>
            <a:ext cx="105982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dành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cho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nhau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những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lời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chúc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tốt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đẹp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Courier New" panose="02070309020205020404" pitchFamily="49" charset="0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Chính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tả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45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3372857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604</Words>
  <Application>Microsoft Office PowerPoint</Application>
  <PresentationFormat>Widescreen</PresentationFormat>
  <Paragraphs>73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宋体</vt:lpstr>
      <vt:lpstr>Arial</vt:lpstr>
      <vt:lpstr>Arial-Rounded</vt:lpstr>
      <vt:lpstr>Calibri</vt:lpstr>
      <vt:lpstr>Calibri Light</vt:lpstr>
      <vt:lpstr>Courier New</vt:lpstr>
      <vt:lpstr>等线</vt:lpstr>
      <vt:lpstr>HP001 4 hàng</vt:lpstr>
      <vt:lpstr>iCiel Cucho Bold</vt:lpstr>
      <vt:lpstr>Times New Roman</vt:lpstr>
      <vt:lpstr>Office Theme</vt:lpstr>
      <vt:lpstr>1_Office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43</cp:revision>
  <dcterms:created xsi:type="dcterms:W3CDTF">2021-06-21T09:45:27Z</dcterms:created>
  <dcterms:modified xsi:type="dcterms:W3CDTF">2022-01-25T08:37:31Z</dcterms:modified>
</cp:coreProperties>
</file>