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7" r:id="rId3"/>
    <p:sldMasterId id="2147483754" r:id="rId4"/>
    <p:sldMasterId id="2147483766" r:id="rId5"/>
    <p:sldMasterId id="2147483773" r:id="rId6"/>
    <p:sldMasterId id="2147483805" r:id="rId7"/>
    <p:sldMasterId id="2147483817" r:id="rId8"/>
  </p:sldMasterIdLst>
  <p:notesMasterIdLst>
    <p:notesMasterId r:id="rId34"/>
  </p:notesMasterIdLst>
  <p:sldIdLst>
    <p:sldId id="674" r:id="rId9"/>
    <p:sldId id="673" r:id="rId10"/>
    <p:sldId id="672" r:id="rId11"/>
    <p:sldId id="277" r:id="rId12"/>
    <p:sldId id="257" r:id="rId13"/>
    <p:sldId id="659" r:id="rId14"/>
    <p:sldId id="660" r:id="rId15"/>
    <p:sldId id="661" r:id="rId16"/>
    <p:sldId id="662" r:id="rId17"/>
    <p:sldId id="324" r:id="rId18"/>
    <p:sldId id="663" r:id="rId19"/>
    <p:sldId id="327" r:id="rId20"/>
    <p:sldId id="664" r:id="rId21"/>
    <p:sldId id="666" r:id="rId22"/>
    <p:sldId id="665" r:id="rId23"/>
    <p:sldId id="668" r:id="rId24"/>
    <p:sldId id="263" r:id="rId25"/>
    <p:sldId id="669" r:id="rId26"/>
    <p:sldId id="290" r:id="rId27"/>
    <p:sldId id="670" r:id="rId28"/>
    <p:sldId id="671" r:id="rId29"/>
    <p:sldId id="286" r:id="rId30"/>
    <p:sldId id="287" r:id="rId31"/>
    <p:sldId id="285" r:id="rId32"/>
    <p:sldId id="25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EE348-6940-4326-987A-740FC27D5603}" type="datetimeFigureOut">
              <a:rPr lang="en-US" smtClean="0"/>
              <a:t>28/1/2022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72B91-5792-4AAF-9B23-AC9ADA2C3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7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9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65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1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DA76D-81CA-4B2E-B4C2-EE0312E502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6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9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9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9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914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54B27-1A48-4EE1-96C9-0C6E9A90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9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39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1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27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18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53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49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3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443BA7F-2346-4377-A335-09D4714DAA70}"/>
              </a:ext>
            </a:extLst>
          </p:cNvPr>
          <p:cNvSpPr/>
          <p:nvPr userDrawn="1"/>
        </p:nvSpPr>
        <p:spPr>
          <a:xfrm flipV="1">
            <a:off x="1" y="996381"/>
            <a:ext cx="12192001" cy="45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7DA2297-7D29-4B74-A2ED-9DC0A45EF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20226" y="142768"/>
            <a:ext cx="53365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教学分析概述</a:t>
            </a:r>
            <a:endParaRPr lang="en-US" altLang="zh-CN" sz="3600" dirty="0">
              <a:solidFill>
                <a:schemeClr val="accen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FC123FB-EE34-48BF-8970-CBF01E4C56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0616" y="696766"/>
            <a:ext cx="3255747" cy="2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j-lt"/>
                <a:ea typeface="华文新魏" panose="02010800040101010101" pitchFamily="2" charset="-122"/>
                <a:sym typeface="Arial" panose="020B0604020202020204" pitchFamily="34" charset="0"/>
              </a:rPr>
              <a:t>CLICK HERE TO ADD TITLE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j-lt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FC004F-3973-459B-99E1-A667C3AA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207" b="61328"/>
          <a:stretch/>
        </p:blipFill>
        <p:spPr>
          <a:xfrm>
            <a:off x="10648950" y="-87588"/>
            <a:ext cx="2074060" cy="15687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F964CA-F92C-4388-8365-1495E7644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207" b="61328"/>
          <a:stretch/>
        </p:blipFill>
        <p:spPr>
          <a:xfrm flipH="1">
            <a:off x="-549391" y="-87589"/>
            <a:ext cx="2074060" cy="1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1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9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8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8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19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0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1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38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29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57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38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3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32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86259" indent="0" algn="ctr">
              <a:buNone/>
              <a:defRPr/>
            </a:lvl2pPr>
            <a:lvl3pPr marL="972520" indent="0" algn="ctr">
              <a:buNone/>
              <a:defRPr/>
            </a:lvl3pPr>
            <a:lvl4pPr marL="1458779" indent="0" algn="ctr">
              <a:buNone/>
              <a:defRPr/>
            </a:lvl4pPr>
            <a:lvl5pPr marL="1945038" indent="0" algn="ctr">
              <a:buNone/>
              <a:defRPr/>
            </a:lvl5pPr>
            <a:lvl6pPr marL="2431298" indent="0" algn="ctr">
              <a:buNone/>
              <a:defRPr/>
            </a:lvl6pPr>
            <a:lvl7pPr marL="2917558" indent="0" algn="ctr">
              <a:buNone/>
              <a:defRPr/>
            </a:lvl7pPr>
            <a:lvl8pPr marL="3403818" indent="0" algn="ctr">
              <a:buNone/>
              <a:defRPr/>
            </a:lvl8pPr>
            <a:lvl9pPr marL="38900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BDB0B-B0C5-415A-AA06-35422FA55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51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8F50-9059-46B9-9A05-B303CCE18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0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60"/>
            </a:lvl1pPr>
            <a:lvl2pPr marL="486259" indent="0">
              <a:buNone/>
              <a:defRPr sz="1920"/>
            </a:lvl2pPr>
            <a:lvl3pPr marL="972520" indent="0">
              <a:buNone/>
              <a:defRPr sz="1680"/>
            </a:lvl3pPr>
            <a:lvl4pPr marL="1458779" indent="0">
              <a:buNone/>
              <a:defRPr sz="1440"/>
            </a:lvl4pPr>
            <a:lvl5pPr marL="1945038" indent="0">
              <a:buNone/>
              <a:defRPr sz="1440"/>
            </a:lvl5pPr>
            <a:lvl6pPr marL="2431298" indent="0">
              <a:buNone/>
              <a:defRPr sz="1440"/>
            </a:lvl6pPr>
            <a:lvl7pPr marL="2917558" indent="0">
              <a:buNone/>
              <a:defRPr sz="1440"/>
            </a:lvl7pPr>
            <a:lvl8pPr marL="3403818" indent="0">
              <a:buNone/>
              <a:defRPr sz="1440"/>
            </a:lvl8pPr>
            <a:lvl9pPr marL="3890077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16FF-E5E0-424C-B171-656B9D7B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8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000"/>
            </a:lvl1pPr>
            <a:lvl2pPr>
              <a:defRPr sz="252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000"/>
            </a:lvl1pPr>
            <a:lvl2pPr>
              <a:defRPr sz="252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5A323-CBDE-4F7E-B245-8E7BC2DF1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6259" indent="0">
              <a:buNone/>
              <a:defRPr sz="2160" b="1"/>
            </a:lvl2pPr>
            <a:lvl3pPr marL="972520" indent="0">
              <a:buNone/>
              <a:defRPr sz="1920" b="1"/>
            </a:lvl3pPr>
            <a:lvl4pPr marL="1458779" indent="0">
              <a:buNone/>
              <a:defRPr sz="1680" b="1"/>
            </a:lvl4pPr>
            <a:lvl5pPr marL="1945038" indent="0">
              <a:buNone/>
              <a:defRPr sz="1680" b="1"/>
            </a:lvl5pPr>
            <a:lvl6pPr marL="2431298" indent="0">
              <a:buNone/>
              <a:defRPr sz="1680" b="1"/>
            </a:lvl6pPr>
            <a:lvl7pPr marL="2917558" indent="0">
              <a:buNone/>
              <a:defRPr sz="1680" b="1"/>
            </a:lvl7pPr>
            <a:lvl8pPr marL="3403818" indent="0">
              <a:buNone/>
              <a:defRPr sz="1680" b="1"/>
            </a:lvl8pPr>
            <a:lvl9pPr marL="3890077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6259" indent="0">
              <a:buNone/>
              <a:defRPr sz="2160" b="1"/>
            </a:lvl2pPr>
            <a:lvl3pPr marL="972520" indent="0">
              <a:buNone/>
              <a:defRPr sz="1920" b="1"/>
            </a:lvl3pPr>
            <a:lvl4pPr marL="1458779" indent="0">
              <a:buNone/>
              <a:defRPr sz="1680" b="1"/>
            </a:lvl4pPr>
            <a:lvl5pPr marL="1945038" indent="0">
              <a:buNone/>
              <a:defRPr sz="1680" b="1"/>
            </a:lvl5pPr>
            <a:lvl6pPr marL="2431298" indent="0">
              <a:buNone/>
              <a:defRPr sz="1680" b="1"/>
            </a:lvl6pPr>
            <a:lvl7pPr marL="2917558" indent="0">
              <a:buNone/>
              <a:defRPr sz="1680" b="1"/>
            </a:lvl7pPr>
            <a:lvl8pPr marL="3403818" indent="0">
              <a:buNone/>
              <a:defRPr sz="1680" b="1"/>
            </a:lvl8pPr>
            <a:lvl9pPr marL="3890077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40D9-EF36-4F97-B2DB-EACC6E3B7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77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156EF-5F9C-4D5F-BD38-84B979836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5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31F22-CDA7-4606-9C7E-537B7E9D6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7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4" cy="1162051"/>
          </a:xfrm>
        </p:spPr>
        <p:txBody>
          <a:bodyPr anchor="b"/>
          <a:lstStyle>
            <a:lvl1pPr algn="l">
              <a:defRPr sz="21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360"/>
            </a:lvl1pPr>
            <a:lvl2pPr>
              <a:defRPr sz="3000"/>
            </a:lvl2pPr>
            <a:lvl3pPr>
              <a:defRPr sz="252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40"/>
            </a:lvl1pPr>
            <a:lvl2pPr marL="486259" indent="0">
              <a:buNone/>
              <a:defRPr sz="1320"/>
            </a:lvl2pPr>
            <a:lvl3pPr marL="972520" indent="0">
              <a:buNone/>
              <a:defRPr sz="1080"/>
            </a:lvl3pPr>
            <a:lvl4pPr marL="1458779" indent="0">
              <a:buNone/>
              <a:defRPr sz="960"/>
            </a:lvl4pPr>
            <a:lvl5pPr marL="1945038" indent="0">
              <a:buNone/>
              <a:defRPr sz="960"/>
            </a:lvl5pPr>
            <a:lvl6pPr marL="2431298" indent="0">
              <a:buNone/>
              <a:defRPr sz="960"/>
            </a:lvl6pPr>
            <a:lvl7pPr marL="2917558" indent="0">
              <a:buNone/>
              <a:defRPr sz="960"/>
            </a:lvl7pPr>
            <a:lvl8pPr marL="3403818" indent="0">
              <a:buNone/>
              <a:defRPr sz="960"/>
            </a:lvl8pPr>
            <a:lvl9pPr marL="3890077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E93F-8CCC-4EAC-98FC-AEFDF4321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95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40"/>
          </a:xfrm>
        </p:spPr>
        <p:txBody>
          <a:bodyPr anchor="b"/>
          <a:lstStyle>
            <a:lvl1pPr algn="l">
              <a:defRPr sz="21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360"/>
            </a:lvl1pPr>
            <a:lvl2pPr marL="486259" indent="0">
              <a:buNone/>
              <a:defRPr sz="3000"/>
            </a:lvl2pPr>
            <a:lvl3pPr marL="972520" indent="0">
              <a:buNone/>
              <a:defRPr sz="2520"/>
            </a:lvl3pPr>
            <a:lvl4pPr marL="1458779" indent="0">
              <a:buNone/>
              <a:defRPr sz="2160"/>
            </a:lvl4pPr>
            <a:lvl5pPr marL="1945038" indent="0">
              <a:buNone/>
              <a:defRPr sz="2160"/>
            </a:lvl5pPr>
            <a:lvl6pPr marL="2431298" indent="0">
              <a:buNone/>
              <a:defRPr sz="2160"/>
            </a:lvl6pPr>
            <a:lvl7pPr marL="2917558" indent="0">
              <a:buNone/>
              <a:defRPr sz="2160"/>
            </a:lvl7pPr>
            <a:lvl8pPr marL="3403818" indent="0">
              <a:buNone/>
              <a:defRPr sz="2160"/>
            </a:lvl8pPr>
            <a:lvl9pPr marL="3890077" indent="0">
              <a:buNone/>
              <a:defRPr sz="216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40"/>
            </a:lvl1pPr>
            <a:lvl2pPr marL="486259" indent="0">
              <a:buNone/>
              <a:defRPr sz="1320"/>
            </a:lvl2pPr>
            <a:lvl3pPr marL="972520" indent="0">
              <a:buNone/>
              <a:defRPr sz="1080"/>
            </a:lvl3pPr>
            <a:lvl4pPr marL="1458779" indent="0">
              <a:buNone/>
              <a:defRPr sz="960"/>
            </a:lvl4pPr>
            <a:lvl5pPr marL="1945038" indent="0">
              <a:buNone/>
              <a:defRPr sz="960"/>
            </a:lvl5pPr>
            <a:lvl6pPr marL="2431298" indent="0">
              <a:buNone/>
              <a:defRPr sz="960"/>
            </a:lvl6pPr>
            <a:lvl7pPr marL="2917558" indent="0">
              <a:buNone/>
              <a:defRPr sz="960"/>
            </a:lvl7pPr>
            <a:lvl8pPr marL="3403818" indent="0">
              <a:buNone/>
              <a:defRPr sz="960"/>
            </a:lvl8pPr>
            <a:lvl9pPr marL="3890077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F9139-44B5-4D78-A787-4FEB881E9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4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087E2-F31C-466D-9319-A67039BAD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6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0036E-2183-43A0-99F0-BA85B305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35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8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1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0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9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1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443BA7F-2346-4377-A335-09D4714DAA70}"/>
              </a:ext>
            </a:extLst>
          </p:cNvPr>
          <p:cNvSpPr/>
          <p:nvPr userDrawn="1"/>
        </p:nvSpPr>
        <p:spPr>
          <a:xfrm flipV="1">
            <a:off x="1" y="996381"/>
            <a:ext cx="12192001" cy="45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7DA2297-7D29-4B74-A2ED-9DC0A45EF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20226" y="142768"/>
            <a:ext cx="53365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教学分析概述</a:t>
            </a:r>
            <a:endParaRPr lang="en-US" altLang="zh-CN" sz="3600" dirty="0">
              <a:solidFill>
                <a:schemeClr val="accen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FC123FB-EE34-48BF-8970-CBF01E4C56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0616" y="696766"/>
            <a:ext cx="3255747" cy="2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j-lt"/>
                <a:ea typeface="华文新魏" panose="02010800040101010101" pitchFamily="2" charset="-122"/>
                <a:sym typeface="Arial" panose="020B0604020202020204" pitchFamily="34" charset="0"/>
              </a:rPr>
              <a:t>CLICK HERE TO ADD TITLE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j-lt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FC004F-3973-459B-99E1-A667C3AA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207" b="61328"/>
          <a:stretch/>
        </p:blipFill>
        <p:spPr>
          <a:xfrm>
            <a:off x="10648950" y="-87588"/>
            <a:ext cx="2074060" cy="15687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F964CA-F92C-4388-8365-1495E7644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207" b="61328"/>
          <a:stretch/>
        </p:blipFill>
        <p:spPr>
          <a:xfrm flipH="1">
            <a:off x="-549391" y="-87589"/>
            <a:ext cx="2074060" cy="1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8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15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44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37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62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9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994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22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53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7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71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042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705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4890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838696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9003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15687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50596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8874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23332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60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41861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206262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56162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326231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4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297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82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7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0" r:id="rId2"/>
    <p:sldLayoutId id="2147483691" r:id="rId3"/>
    <p:sldLayoutId id="2147483695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6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3" tIns="40522" rIns="81043" bIns="405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3" tIns="40522" rIns="81043" bIns="40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043" tIns="40522" rIns="81043" bIns="40522" numCol="1" anchor="t" anchorCtr="0" compatLnSpc="1">
            <a:prstTxWarp prst="textNoShape">
              <a:avLst/>
            </a:prstTxWarp>
          </a:bodyPr>
          <a:lstStyle>
            <a:lvl1pPr>
              <a:defRPr sz="144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043" tIns="40522" rIns="81043" bIns="40522" numCol="1" anchor="t" anchorCtr="0" compatLnSpc="1">
            <a:prstTxWarp prst="textNoShape">
              <a:avLst/>
            </a:prstTxWarp>
          </a:bodyPr>
          <a:lstStyle>
            <a:lvl1pPr algn="ctr">
              <a:defRPr sz="144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043" tIns="40522" rIns="81043" bIns="40522" numCol="1" anchor="t" anchorCtr="0" compatLnSpc="1">
            <a:prstTxWarp prst="textNoShape">
              <a:avLst/>
            </a:prstTxWarp>
          </a:bodyPr>
          <a:lstStyle>
            <a:lvl1pPr algn="r">
              <a:defRPr sz="1440"/>
            </a:lvl1pPr>
          </a:lstStyle>
          <a:p>
            <a:pPr>
              <a:defRPr/>
            </a:pPr>
            <a:fld id="{68EB2C09-ADC3-4D11-985A-8CBC03E2C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3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5pPr>
      <a:lvl6pPr marL="486259" algn="ctr" rtl="0" fontAlgn="base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6pPr>
      <a:lvl7pPr marL="972520" algn="ctr" rtl="0" fontAlgn="base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7pPr>
      <a:lvl8pPr marL="1458779" algn="ctr" rtl="0" fontAlgn="base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8pPr>
      <a:lvl9pPr marL="1945038" algn="ctr" rtl="0" fontAlgn="base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</a:defRPr>
      </a:lvl9pPr>
    </p:titleStyle>
    <p:bodyStyle>
      <a:lvl1pPr marL="364694" indent="-364694" algn="l" rtl="0" eaLnBrk="0" fontAlgn="base" hangingPunct="0">
        <a:spcBef>
          <a:spcPct val="20000"/>
        </a:spcBef>
        <a:spcAft>
          <a:spcPct val="0"/>
        </a:spcAft>
        <a:buChar char="•"/>
        <a:defRPr sz="3360">
          <a:solidFill>
            <a:schemeClr val="tx1"/>
          </a:solidFill>
          <a:latin typeface="+mn-lt"/>
          <a:ea typeface="+mn-ea"/>
          <a:cs typeface="+mn-cs"/>
        </a:defRPr>
      </a:lvl1pPr>
      <a:lvl2pPr marL="790172" indent="-3039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649" indent="-243130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tx1"/>
          </a:solidFill>
          <a:latin typeface="+mn-lt"/>
        </a:defRPr>
      </a:lvl3pPr>
      <a:lvl4pPr marL="1701908" indent="-243130" algn="l" rtl="0" eaLnBrk="0" fontAlgn="base" hangingPunct="0">
        <a:spcBef>
          <a:spcPct val="20000"/>
        </a:spcBef>
        <a:spcAft>
          <a:spcPct val="0"/>
        </a:spcAft>
        <a:buChar char="–"/>
        <a:defRPr sz="2160">
          <a:solidFill>
            <a:schemeClr val="tx1"/>
          </a:solidFill>
          <a:latin typeface="+mn-lt"/>
        </a:defRPr>
      </a:lvl4pPr>
      <a:lvl5pPr marL="2188169" indent="-243130" algn="l" rtl="0" eaLnBrk="0" fontAlgn="base" hangingPunct="0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</a:defRPr>
      </a:lvl5pPr>
      <a:lvl6pPr marL="2674428" indent="-243130" algn="l" rtl="0" fontAlgn="base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</a:defRPr>
      </a:lvl6pPr>
      <a:lvl7pPr marL="3160687" indent="-243130" algn="l" rtl="0" fontAlgn="base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</a:defRPr>
      </a:lvl7pPr>
      <a:lvl8pPr marL="3646948" indent="-243130" algn="l" rtl="0" fontAlgn="base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</a:defRPr>
      </a:lvl8pPr>
      <a:lvl9pPr marL="4133207" indent="-243130" algn="l" rtl="0" fontAlgn="base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259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520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779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5038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1298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7558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3818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90077" algn="l" defTabSz="97252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1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70" r:id="rId2"/>
    <p:sldLayoutId id="2147483771" r:id="rId3"/>
    <p:sldLayoutId id="2147483772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9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8" r:id="rId2"/>
    <p:sldLayoutId id="2147483789" r:id="rId3"/>
    <p:sldLayoutId id="2147483793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7CA3A-3581-4A21-8615-1449E55C568A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C490-B2D0-4335-999D-1C7664E12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5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1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75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4.svg"/><Relationship Id="rId18" Type="http://schemas.openxmlformats.org/officeDocument/2006/relationships/image" Target="../media/image89.svg"/><Relationship Id="rId26" Type="http://schemas.openxmlformats.org/officeDocument/2006/relationships/image" Target="../media/image70.png"/><Relationship Id="rId3" Type="http://schemas.openxmlformats.org/officeDocument/2006/relationships/image" Target="../media/image26.png"/><Relationship Id="rId21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2" Type="http://schemas.openxmlformats.org/officeDocument/2006/relationships/image" Target="../media/image61.jpeg"/><Relationship Id="rId16" Type="http://schemas.openxmlformats.org/officeDocument/2006/relationships/image" Target="../media/image64.png"/><Relationship Id="rId20" Type="http://schemas.openxmlformats.org/officeDocument/2006/relationships/image" Target="../media/image91.svg"/><Relationship Id="rId29" Type="http://schemas.openxmlformats.org/officeDocument/2006/relationships/image" Target="../media/image100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svg"/><Relationship Id="rId11" Type="http://schemas.openxmlformats.org/officeDocument/2006/relationships/image" Target="../media/image84.svg"/><Relationship Id="rId24" Type="http://schemas.openxmlformats.org/officeDocument/2006/relationships/image" Target="../media/image95.svg"/><Relationship Id="rId32" Type="http://schemas.openxmlformats.org/officeDocument/2006/relationships/image" Target="../media/image73.png"/><Relationship Id="rId5" Type="http://schemas.openxmlformats.org/officeDocument/2006/relationships/image" Target="../media/image27.png"/><Relationship Id="rId15" Type="http://schemas.openxmlformats.org/officeDocument/2006/relationships/image" Target="../media/image86.svg"/><Relationship Id="rId23" Type="http://schemas.openxmlformats.org/officeDocument/2006/relationships/image" Target="../media/image68.png"/><Relationship Id="rId28" Type="http://schemas.openxmlformats.org/officeDocument/2006/relationships/image" Target="../media/image71.png"/><Relationship Id="rId10" Type="http://schemas.openxmlformats.org/officeDocument/2006/relationships/image" Target="../media/image62.png"/><Relationship Id="rId19" Type="http://schemas.openxmlformats.org/officeDocument/2006/relationships/image" Target="../media/image66.png"/><Relationship Id="rId31" Type="http://schemas.openxmlformats.org/officeDocument/2006/relationships/image" Target="../media/image102.sv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63.png"/><Relationship Id="rId22" Type="http://schemas.openxmlformats.org/officeDocument/2006/relationships/image" Target="../media/image93.svg"/><Relationship Id="rId27" Type="http://schemas.openxmlformats.org/officeDocument/2006/relationships/image" Target="../media/image98.svg"/><Relationship Id="rId30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75.sv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7.svg"/><Relationship Id="rId25" Type="http://schemas.openxmlformats.org/officeDocument/2006/relationships/image" Target="../media/image25.png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24" Type="http://schemas.openxmlformats.org/officeDocument/2006/relationships/image" Target="../media/image34.sv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9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7.svg"/><Relationship Id="rId25" Type="http://schemas.openxmlformats.org/officeDocument/2006/relationships/image" Target="../media/image25.png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24" Type="http://schemas.openxmlformats.org/officeDocument/2006/relationships/image" Target="../media/image34.sv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9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5" Type="http://schemas.openxmlformats.org/officeDocument/2006/relationships/image" Target="../media/image34.jpe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5" Type="http://schemas.openxmlformats.org/officeDocument/2006/relationships/image" Target="../media/image40.jpe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sv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TextEdit="1"/>
          </p:cNvSpPr>
          <p:nvPr/>
        </p:nvSpPr>
        <p:spPr bwMode="auto">
          <a:xfrm>
            <a:off x="6117432" y="532047"/>
            <a:ext cx="4293665" cy="6304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19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1519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1519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1519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1519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872014" y="4765572"/>
            <a:ext cx="4653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3387" y="2057400"/>
            <a:ext cx="5802742" cy="13716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405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13" y="3144005"/>
            <a:ext cx="6254316" cy="1852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pc="38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spc="38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spc="38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38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Nói</a:t>
            </a:r>
            <a:r>
              <a:rPr lang="en-US" sz="2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2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tri </a:t>
            </a:r>
            <a:r>
              <a:rPr lang="en-US" sz="24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en-US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1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mountain, plane&#10;&#10;Description automatically generated">
            <a:extLst>
              <a:ext uri="{FF2B5EF4-FFF2-40B4-BE49-F238E27FC236}">
                <a16:creationId xmlns:a16="http://schemas.microsoft.com/office/drawing/2014/main" id="{A53594EE-7086-44E5-BD81-995E6615F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20"/>
            <a:ext cx="5876479" cy="3418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92844-245B-42CB-ADE2-4D08D50C4917}"/>
              </a:ext>
            </a:extLst>
          </p:cNvPr>
          <p:cNvSpPr txBox="1"/>
          <p:nvPr/>
        </p:nvSpPr>
        <p:spPr>
          <a:xfrm>
            <a:off x="609601" y="-45720"/>
            <a:ext cx="30460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Cầu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Vàng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Bà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Nà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Hills)</a:t>
            </a:r>
          </a:p>
        </p:txBody>
      </p:sp>
      <p:pic>
        <p:nvPicPr>
          <p:cNvPr id="9" name="Picture 8" descr="A bridge over a body of water&#10;&#10;Description automatically generated">
            <a:extLst>
              <a:ext uri="{FF2B5EF4-FFF2-40B4-BE49-F238E27FC236}">
                <a16:creationId xmlns:a16="http://schemas.microsoft.com/office/drawing/2014/main" id="{90E7251B-9EF3-4C26-8756-9ED76240C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2307"/>
            <a:ext cx="5876476" cy="3485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81ED5-B72D-4EED-B18B-FD81DB70AE50}"/>
              </a:ext>
            </a:extLst>
          </p:cNvPr>
          <p:cNvSpPr txBox="1"/>
          <p:nvPr/>
        </p:nvSpPr>
        <p:spPr>
          <a:xfrm>
            <a:off x="609600" y="3450035"/>
            <a:ext cx="278794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Cầu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Rồng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Đà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Nẵng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2" name="Picture 11" descr="A picture containing outdoor, train, grass, track&#10;&#10;Description automatically generated">
            <a:extLst>
              <a:ext uri="{FF2B5EF4-FFF2-40B4-BE49-F238E27FC236}">
                <a16:creationId xmlns:a16="http://schemas.microsoft.com/office/drawing/2014/main" id="{99C4096F-F99A-4A58-BBC4-8EFEF674B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78" y="3326588"/>
            <a:ext cx="6315522" cy="3531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84EECA-6E0E-46F7-A68C-8F03484A2453}"/>
              </a:ext>
            </a:extLst>
          </p:cNvPr>
          <p:cNvSpPr txBox="1"/>
          <p:nvPr/>
        </p:nvSpPr>
        <p:spPr>
          <a:xfrm>
            <a:off x="5873659" y="3372306"/>
            <a:ext cx="2920800" cy="4247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Cầu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Thê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Húc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Nội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5" name="Picture 14" descr="A picture containing boat, outdoor, scene, dock&#10;&#10;Description automatically generated">
            <a:extLst>
              <a:ext uri="{FF2B5EF4-FFF2-40B4-BE49-F238E27FC236}">
                <a16:creationId xmlns:a16="http://schemas.microsoft.com/office/drawing/2014/main" id="{32B0051E-E0A5-4625-9336-617397CCE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76" y="3062"/>
            <a:ext cx="6315523" cy="3369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D568D0-1D56-44EA-A089-D67CB72E0ECB}"/>
              </a:ext>
            </a:extLst>
          </p:cNvPr>
          <p:cNvSpPr txBox="1"/>
          <p:nvPr/>
        </p:nvSpPr>
        <p:spPr>
          <a:xfrm>
            <a:off x="5876479" y="97126"/>
            <a:ext cx="297145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Cầu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Vĩnh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Tuy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60" dirty="0" err="1">
                <a:solidFill>
                  <a:srgbClr val="000000"/>
                </a:solidFill>
                <a:latin typeface="Arial" charset="0"/>
              </a:rPr>
              <a:t>Nội</a:t>
            </a:r>
            <a:r>
              <a:rPr lang="en-US" sz="216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56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D4A715F7-106A-437F-BA23-D76640B0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51" y="383468"/>
            <a:ext cx="54901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giảng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9" descr="Giaovien">
            <a:extLst>
              <a:ext uri="{FF2B5EF4-FFF2-40B4-BE49-F238E27FC236}">
                <a16:creationId xmlns:a16="http://schemas.microsoft.com/office/drawing/2014/main" id="{ADE6AF76-C07E-4DD5-AE20-632BA368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20" y="399385"/>
            <a:ext cx="5943766" cy="441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8E11D663-D56C-4048-AD8C-6FFB88A36F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2" y="3852182"/>
            <a:ext cx="6617148" cy="29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endParaRPr lang="en-US" sz="216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E59CAD1-8FFD-4B33-BE3E-A6CB8ADA3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8" t="2030" r="8790" b="-1"/>
          <a:stretch/>
        </p:blipFill>
        <p:spPr>
          <a:xfrm>
            <a:off x="-35394" y="-95355"/>
            <a:ext cx="7801637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50087" y="0"/>
            <a:ext cx="7632312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endParaRPr lang="en-US" sz="216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938AD-90EE-4FE2-8326-0206B6CD1C21}"/>
              </a:ext>
            </a:extLst>
          </p:cNvPr>
          <p:cNvSpPr txBox="1"/>
          <p:nvPr/>
        </p:nvSpPr>
        <p:spPr>
          <a:xfrm>
            <a:off x="6977481" y="1250850"/>
            <a:ext cx="5018227" cy="3204134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 defTabSz="1097280" fontAlgn="base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 fontAlgn="base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 fontAlgn="base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19771" y="381996"/>
            <a:ext cx="146304" cy="6336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6083" y="4546920"/>
            <a:ext cx="36210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5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F5E88B94-F09F-494F-AE55-262B74CD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62" y="452847"/>
            <a:ext cx="591274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mặc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trang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0" descr="Nghien cuu">
            <a:extLst>
              <a:ext uri="{FF2B5EF4-FFF2-40B4-BE49-F238E27FC236}">
                <a16:creationId xmlns:a16="http://schemas.microsoft.com/office/drawing/2014/main" id="{3DA629F0-92AD-4E06-BCD2-21338FAC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526"/>
            <a:ext cx="4942248" cy="5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1868-1070-48E9-B58D-C5BFE93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3FCC6-6EDA-4F09-A7C9-1F040769C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78072-51F0-4DF7-AB39-18BD101C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89C975-4A0B-46A6-957F-D86926CCD32D}"/>
              </a:ext>
            </a:extLst>
          </p:cNvPr>
          <p:cNvSpPr/>
          <p:nvPr/>
        </p:nvSpPr>
        <p:spPr>
          <a:xfrm>
            <a:off x="7743284" y="-33659"/>
            <a:ext cx="4448716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</a:t>
            </a:r>
          </a:p>
        </p:txBody>
      </p:sp>
    </p:spTree>
    <p:extLst>
      <p:ext uri="{BB962C8B-B14F-4D97-AF65-F5344CB8AC3E}">
        <p14:creationId xmlns:p14="http://schemas.microsoft.com/office/powerpoint/2010/main" val="215645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pic>
        <p:nvPicPr>
          <p:cNvPr id="8" name="Picture 2" descr="C:\Users\Administrator\Desktop\Hội giảng Huyện - Ninh\dang van ngu.jpg">
            <a:extLst>
              <a:ext uri="{FF2B5EF4-FFF2-40B4-BE49-F238E27FC236}">
                <a16:creationId xmlns:a16="http://schemas.microsoft.com/office/drawing/2014/main" id="{DE06522F-C2B3-4A4A-8F01-A39469C4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66" y="157075"/>
            <a:ext cx="4553355" cy="525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Administrator\Desktop\Hội giảng Huyện - Ninh\Truong-Vinh-Ky.jpg">
            <a:extLst>
              <a:ext uri="{FF2B5EF4-FFF2-40B4-BE49-F238E27FC236}">
                <a16:creationId xmlns:a16="http://schemas.microsoft.com/office/drawing/2014/main" id="{8C34E171-952E-4033-BAC9-DCE33E25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20" y="157075"/>
            <a:ext cx="5202115" cy="525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F45A9052-D35A-42F7-806C-427FD797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52" y="5578425"/>
            <a:ext cx="3810000" cy="523875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 Đặng Văn Ngữ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DC9B6E4-2A7D-4E2C-BB41-1295B1725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675" y="5544914"/>
            <a:ext cx="4191000" cy="1200329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nhà bác học, một nhà giáo dục, một nhà văn hóa lớn</a:t>
            </a: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CB80B13-12C5-42F4-8AED-BEEE845FE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275159"/>
              </p:ext>
            </p:extLst>
          </p:nvPr>
        </p:nvGraphicFramePr>
        <p:xfrm>
          <a:off x="1335881" y="471224"/>
          <a:ext cx="9719856" cy="5862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559">
                  <a:extLst>
                    <a:ext uri="{9D8B030D-6E8A-4147-A177-3AD203B41FA5}">
                      <a16:colId xmlns:a16="http://schemas.microsoft.com/office/drawing/2014/main" val="373993618"/>
                    </a:ext>
                  </a:extLst>
                </a:gridCol>
                <a:gridCol w="2024970">
                  <a:extLst>
                    <a:ext uri="{9D8B030D-6E8A-4147-A177-3AD203B41FA5}">
                      <a16:colId xmlns:a16="http://schemas.microsoft.com/office/drawing/2014/main" val="2601987055"/>
                    </a:ext>
                  </a:extLst>
                </a:gridCol>
                <a:gridCol w="2189385">
                  <a:extLst>
                    <a:ext uri="{9D8B030D-6E8A-4147-A177-3AD203B41FA5}">
                      <a16:colId xmlns:a16="http://schemas.microsoft.com/office/drawing/2014/main" val="137442505"/>
                    </a:ext>
                  </a:extLst>
                </a:gridCol>
                <a:gridCol w="1943971">
                  <a:extLst>
                    <a:ext uri="{9D8B030D-6E8A-4147-A177-3AD203B41FA5}">
                      <a16:colId xmlns:a16="http://schemas.microsoft.com/office/drawing/2014/main" val="3338464881"/>
                    </a:ext>
                  </a:extLst>
                </a:gridCol>
                <a:gridCol w="1943971">
                  <a:extLst>
                    <a:ext uri="{9D8B030D-6E8A-4147-A177-3AD203B41FA5}">
                      <a16:colId xmlns:a16="http://schemas.microsoft.com/office/drawing/2014/main" val="1083600934"/>
                    </a:ext>
                  </a:extLst>
                </a:gridCol>
              </a:tblGrid>
              <a:tr h="22974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85355"/>
                  </a:ext>
                </a:extLst>
              </a:tr>
              <a:tr h="356476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368769"/>
                  </a:ext>
                </a:extLst>
              </a:tr>
            </a:tbl>
          </a:graphicData>
        </a:graphic>
      </p:graphicFrame>
      <p:pic>
        <p:nvPicPr>
          <p:cNvPr id="15" name="图片 25">
            <a:extLst>
              <a:ext uri="{FF2B5EF4-FFF2-40B4-BE49-F238E27FC236}">
                <a16:creationId xmlns:a16="http://schemas.microsoft.com/office/drawing/2014/main" id="{64D31C3C-0275-4642-9A0F-039396B7EE0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4542135"/>
            <a:ext cx="1165448" cy="22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7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2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5331608"/>
            <a:ext cx="2793659" cy="1526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829920" y="-78003"/>
            <a:ext cx="7679755" cy="6841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9095"/>
          <a:stretch>
            <a:fillRect/>
          </a:stretch>
        </p:blipFill>
        <p:spPr>
          <a:xfrm>
            <a:off x="7006669" y="2620102"/>
            <a:ext cx="5185331" cy="4100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2777" y="6050354"/>
            <a:ext cx="1769719" cy="5791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11330" y="4408218"/>
            <a:ext cx="854841" cy="7992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9398341" y="0"/>
            <a:ext cx="2793659" cy="15263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1077161" y="2077043"/>
            <a:ext cx="604079" cy="10195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60510" y="-115473"/>
            <a:ext cx="1757339" cy="1757339"/>
          </a:xfrm>
          <a:prstGeom prst="rect">
            <a:avLst/>
          </a:prstGeom>
        </p:spPr>
      </p:pic>
      <p:sp>
        <p:nvSpPr>
          <p:cNvPr id="12" name="Cloud Callout 4">
            <a:extLst>
              <a:ext uri="{FF2B5EF4-FFF2-40B4-BE49-F238E27FC236}">
                <a16:creationId xmlns:a16="http://schemas.microsoft.com/office/drawing/2014/main" id="{C31E6AAF-A78E-4DE7-83EC-1D656361D142}"/>
              </a:ext>
            </a:extLst>
          </p:cNvPr>
          <p:cNvSpPr/>
          <p:nvPr/>
        </p:nvSpPr>
        <p:spPr>
          <a:xfrm>
            <a:off x="1472037" y="1432858"/>
            <a:ext cx="6545939" cy="1714500"/>
          </a:xfrm>
          <a:prstGeom prst="cloudCallout">
            <a:avLst>
              <a:gd name="adj1" fmla="val -31197"/>
              <a:gd name="adj2" fmla="val 78373"/>
            </a:avLst>
          </a:prstGeom>
          <a:solidFill>
            <a:srgbClr val="DAEDEF">
              <a:lumMod val="9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81043" tIns="40522" rIns="81043" bIns="4052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ỜI TRÍ THỨC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D99851-4764-4972-AB3B-974887A455AF}"/>
              </a:ext>
            </a:extLst>
          </p:cNvPr>
          <p:cNvSpPr/>
          <p:nvPr/>
        </p:nvSpPr>
        <p:spPr>
          <a:xfrm>
            <a:off x="1211452" y="3753354"/>
            <a:ext cx="6858000" cy="25908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lg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Lao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Lao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49639" y="4131995"/>
            <a:ext cx="4656759" cy="1936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76730" y="4832347"/>
            <a:ext cx="2864471" cy="11909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8196" y="4749002"/>
            <a:ext cx="956812" cy="2000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55024" y="4749002"/>
            <a:ext cx="956812" cy="20009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33C34F-8C25-40D9-9309-B7832059B1C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9443" y="17465"/>
            <a:ext cx="1014815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01979" y="289421"/>
            <a:ext cx="7988764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文本框 15"/>
          <p:cNvSpPr txBox="1"/>
          <p:nvPr/>
        </p:nvSpPr>
        <p:spPr>
          <a:xfrm>
            <a:off x="3391875" y="1455657"/>
            <a:ext cx="6208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Hãy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kể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cho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bạn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nghe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công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việc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ước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mơ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em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sau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này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F91B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27号-布丁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755" y="483326"/>
            <a:ext cx="64791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pic>
        <p:nvPicPr>
          <p:cNvPr id="16" name="Picture 2" descr="Các phương pháp dạy học tích cực môn Toán ở tiểu học">
            <a:extLst>
              <a:ext uri="{FF2B5EF4-FFF2-40B4-BE49-F238E27FC236}">
                <a16:creationId xmlns:a16="http://schemas.microsoft.com/office/drawing/2014/main" id="{E7660087-7430-4D05-8C57-D3A7EFB3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80" y="100995"/>
            <a:ext cx="6043612" cy="3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3E5070-5E46-4A5D-A4B4-E4412DF5C741}"/>
              </a:ext>
            </a:extLst>
          </p:cNvPr>
          <p:cNvSpPr/>
          <p:nvPr/>
        </p:nvSpPr>
        <p:spPr>
          <a:xfrm>
            <a:off x="2440349" y="4443413"/>
            <a:ext cx="7486650" cy="1257300"/>
          </a:xfrm>
          <a:prstGeom prst="roundRect">
            <a:avLst/>
          </a:prstGeom>
          <a:solidFill>
            <a:srgbClr val="EA8200">
              <a:lumMod val="60000"/>
              <a:lumOff val="40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Kể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nhau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nghe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oadway" panose="04040905080B02020502" pitchFamily="82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59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2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5331608"/>
            <a:ext cx="2793659" cy="1526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808506" y="-279120"/>
            <a:ext cx="7679755" cy="6841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9095"/>
          <a:stretch>
            <a:fillRect/>
          </a:stretch>
        </p:blipFill>
        <p:spPr>
          <a:xfrm>
            <a:off x="7358063" y="2620102"/>
            <a:ext cx="4833937" cy="4100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2777" y="6050354"/>
            <a:ext cx="1769719" cy="5791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11330" y="4408218"/>
            <a:ext cx="854841" cy="7992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9398341" y="0"/>
            <a:ext cx="2793659" cy="15263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1077161" y="2077043"/>
            <a:ext cx="604079" cy="10195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60510" y="-115473"/>
            <a:ext cx="1757339" cy="17573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D99851-4764-4972-AB3B-974887A455AF}"/>
              </a:ext>
            </a:extLst>
          </p:cNvPr>
          <p:cNvSpPr/>
          <p:nvPr/>
        </p:nvSpPr>
        <p:spPr>
          <a:xfrm>
            <a:off x="1028595" y="1907380"/>
            <a:ext cx="7233867" cy="3907631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lgDashDot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i="1" dirty="0">
                <a:latin typeface="+mj-lt"/>
              </a:rPr>
              <a:t>Không có nghề</a:t>
            </a:r>
            <a:r>
              <a:rPr lang="en-US" sz="3200" b="1" i="1" dirty="0">
                <a:latin typeface="+mj-lt"/>
              </a:rPr>
              <a:t> </a:t>
            </a:r>
            <a:r>
              <a:rPr lang="vi-VN" sz="3200" b="1" i="1" dirty="0">
                <a:latin typeface="+mj-lt"/>
              </a:rPr>
              <a:t>nào là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i="1" dirty="0">
                <a:latin typeface="+mj-lt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  <a:cs typeface="Times New Roman" panose="02020603050405020304" pitchFamily="18" charset="0"/>
              </a:rPr>
              <a:t>những công việc nhỏ bé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  <a:cs typeface="Times New Roman" panose="02020603050405020304" pitchFamily="18" charset="0"/>
              </a:rPr>
              <a:t>là công sức</a:t>
            </a:r>
            <a:r>
              <a:rPr lang="en-US" sz="32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lao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ABBE-5D77-467B-814A-AB0568DE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5AB9-FD1C-475A-95CF-07A9C1F3F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E31B556-EDE5-48D7-BDC7-3870984E6240}"/>
              </a:ext>
            </a:extLst>
          </p:cNvPr>
          <p:cNvSpPr/>
          <p:nvPr/>
        </p:nvSpPr>
        <p:spPr>
          <a:xfrm>
            <a:off x="-855952" y="-1457643"/>
            <a:ext cx="13210540" cy="9773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24D2A301-8C0C-4BD8-A238-5015CED8F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39" y="1027906"/>
            <a:ext cx="801756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gửi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thóc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nảy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thóc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kia,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ủ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trùm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thóc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nảy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Sau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đợt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thóc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ủ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195DFAD-21F9-4349-A5E4-EBA64E6F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57" y="781050"/>
            <a:ext cx="289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45072108-077A-48CE-BCE4-1A8E215E5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457" y="5657850"/>
            <a:ext cx="2743200" cy="5191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0E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(1920 – 1975)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A6395A3E-8CBC-4BDE-8BC3-14B4B100D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057" y="5200650"/>
            <a:ext cx="3048000" cy="457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LƯƠNG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CỦA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8E5E1-E31F-4EFD-92DE-47DE86A43BF2}"/>
              </a:ext>
            </a:extLst>
          </p:cNvPr>
          <p:cNvSpPr txBox="1"/>
          <p:nvPr/>
        </p:nvSpPr>
        <p:spPr>
          <a:xfrm>
            <a:off x="1896437" y="0"/>
            <a:ext cx="6042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4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759143" y="-1534271"/>
            <a:ext cx="13710285" cy="95580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b="44905"/>
          <a:stretch>
            <a:fillRect/>
          </a:stretch>
        </p:blipFill>
        <p:spPr>
          <a:xfrm>
            <a:off x="-145774" y="4837043"/>
            <a:ext cx="2167506" cy="2020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>
          <a:xfrm>
            <a:off x="109270" y="5287867"/>
            <a:ext cx="1342463" cy="157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8" t="55095"/>
          <a:stretch>
            <a:fillRect/>
          </a:stretch>
        </p:blipFill>
        <p:spPr>
          <a:xfrm>
            <a:off x="10028596" y="2358887"/>
            <a:ext cx="2228174" cy="4499113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A51ED82-2519-47BF-A1BD-78B3E98DD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932" y="45933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0C352F8-721D-4835-A755-7544453F2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932" y="706178"/>
            <a:ext cx="8382000" cy="6858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C280D29F-D323-4728-B268-C66CE8A1E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899" y="1471239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gieo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5C30FC9-6709-4B99-A4DE-C520C1F9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32" y="2606664"/>
            <a:ext cx="8458200" cy="9906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nảy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chết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74A9144-466C-4DD4-BDAA-345DB96CF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932" y="3676441"/>
            <a:ext cx="838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434FC57-4310-40D2-A08F-28FF1020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732" y="4353908"/>
            <a:ext cx="8763000" cy="22098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thóc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phần.Năm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kia,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ngâm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ủ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trùm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thóc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nảy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73373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  <p:bldP spid="11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>
            <a:extLst>
              <a:ext uri="{FF2B5EF4-FFF2-40B4-BE49-F238E27FC236}">
                <a16:creationId xmlns:a16="http://schemas.microsoft.com/office/drawing/2014/main" id="{91D1C01D-1DDA-4271-A416-6C611ADBD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35" y="791817"/>
            <a:ext cx="1004514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005B83-DF11-47BB-BDD0-4C742DC80463}"/>
              </a:ext>
            </a:extLst>
          </p:cNvPr>
          <p:cNvSpPr txBox="1"/>
          <p:nvPr/>
        </p:nvSpPr>
        <p:spPr>
          <a:xfrm>
            <a:off x="1431235" y="2464904"/>
            <a:ext cx="7739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ủ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911329" y="2531293"/>
            <a:ext cx="8369342" cy="26831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590270" y="60206"/>
            <a:ext cx="2771823" cy="10331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0453677" y="47838"/>
            <a:ext cx="2774592" cy="1034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64971" y="2044870"/>
            <a:ext cx="1034188" cy="9992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82782" y="5348286"/>
            <a:ext cx="3426437" cy="64245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40273" y="3443044"/>
            <a:ext cx="7511455" cy="72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60"/>
              </a:lnSpc>
            </a:pPr>
            <a:r>
              <a:rPr lang="en-US" sz="5734" dirty="0" err="1">
                <a:solidFill>
                  <a:srgbClr val="646B3C"/>
                </a:solidFill>
                <a:latin typeface="Viner Hand ITC" panose="03070502030502020203" pitchFamily="66" charset="0"/>
              </a:rPr>
              <a:t>Tạm</a:t>
            </a:r>
            <a:r>
              <a:rPr lang="en-US" sz="5734" dirty="0">
                <a:solidFill>
                  <a:srgbClr val="646B3C"/>
                </a:solidFill>
                <a:latin typeface="Viner Hand ITC" panose="03070502030502020203" pitchFamily="66" charset="0"/>
              </a:rPr>
              <a:t> </a:t>
            </a:r>
            <a:r>
              <a:rPr lang="en-US" sz="5734" dirty="0" err="1">
                <a:solidFill>
                  <a:srgbClr val="646B3C"/>
                </a:solidFill>
                <a:latin typeface="Viner Hand ITC" panose="03070502030502020203" pitchFamily="66" charset="0"/>
              </a:rPr>
              <a:t>biệt</a:t>
            </a:r>
            <a:r>
              <a:rPr lang="en-US" sz="5734" dirty="0">
                <a:solidFill>
                  <a:srgbClr val="646B3C"/>
                </a:solidFill>
                <a:latin typeface="Viner Hand ITC" panose="03070502030502020203" pitchFamily="66" charset="0"/>
              </a:rPr>
              <a:t> </a:t>
            </a:r>
            <a:r>
              <a:rPr lang="en-US" sz="5734" dirty="0" err="1">
                <a:solidFill>
                  <a:srgbClr val="646B3C"/>
                </a:solidFill>
                <a:latin typeface="Viner Hand ITC" panose="03070502030502020203" pitchFamily="66" charset="0"/>
              </a:rPr>
              <a:t>các</a:t>
            </a:r>
            <a:r>
              <a:rPr lang="en-US" sz="5734" dirty="0">
                <a:solidFill>
                  <a:srgbClr val="646B3C"/>
                </a:solidFill>
                <a:latin typeface="Viner Hand ITC" panose="03070502030502020203" pitchFamily="66" charset="0"/>
              </a:rPr>
              <a:t> </a:t>
            </a:r>
            <a:r>
              <a:rPr lang="en-US" sz="5734" dirty="0" err="1">
                <a:solidFill>
                  <a:srgbClr val="646B3C"/>
                </a:solidFill>
                <a:latin typeface="Viner Hand ITC" panose="03070502030502020203" pitchFamily="66" charset="0"/>
              </a:rPr>
              <a:t>em</a:t>
            </a:r>
            <a:r>
              <a:rPr lang="en-US" sz="5734" dirty="0">
                <a:solidFill>
                  <a:srgbClr val="646B3C"/>
                </a:solidFill>
                <a:latin typeface="Viner Hand ITC" panose="03070502030502020203" pitchFamily="66" charset="0"/>
              </a:rPr>
              <a:t>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4704" y="2336303"/>
            <a:ext cx="1522593" cy="3899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3213">
            <a:off x="11880914" y="3044155"/>
            <a:ext cx="560389" cy="5141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81102" y="663739"/>
            <a:ext cx="236649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7476" y="2585408"/>
            <a:ext cx="236649" cy="2190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07576" y="5771734"/>
            <a:ext cx="236649" cy="219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779403">
            <a:off x="10216072" y="4721646"/>
            <a:ext cx="1876410" cy="18259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-156154" y="5771734"/>
            <a:ext cx="661281" cy="9043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35592" y="3997543"/>
            <a:ext cx="1517386" cy="15375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999754" y="2122936"/>
            <a:ext cx="8369342" cy="4352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590270" y="60206"/>
            <a:ext cx="2771823" cy="10331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0453677" y="47838"/>
            <a:ext cx="2774592" cy="1034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64971" y="2044870"/>
            <a:ext cx="1034188" cy="9992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62269" y="742788"/>
            <a:ext cx="6668253" cy="9555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35464" y="2603142"/>
            <a:ext cx="7445204" cy="326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marR="0" lvl="0" indent="-857250" algn="just" defTabSz="60963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646B3C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marR="0" lvl="0" indent="-857250" algn="just" defTabSz="60963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dirty="0" err="1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646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46B3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4704" y="2336303"/>
            <a:ext cx="1522593" cy="3899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3213">
            <a:off x="11880914" y="3044155"/>
            <a:ext cx="560389" cy="5141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81102" y="663739"/>
            <a:ext cx="236649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7476" y="2585408"/>
            <a:ext cx="236649" cy="2190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07576" y="5771734"/>
            <a:ext cx="236649" cy="219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779403">
            <a:off x="10216072" y="4721646"/>
            <a:ext cx="1876410" cy="18259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-156154" y="5771734"/>
            <a:ext cx="661281" cy="9043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064211" y="3668930"/>
            <a:ext cx="1517386" cy="1537567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A37DB36E-A04D-40CE-8542-2B19D1C0294A}"/>
              </a:ext>
            </a:extLst>
          </p:cNvPr>
          <p:cNvSpPr txBox="1"/>
          <p:nvPr/>
        </p:nvSpPr>
        <p:spPr>
          <a:xfrm>
            <a:off x="2360871" y="950821"/>
            <a:ext cx="7511455" cy="6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46B3C"/>
                </a:solidFill>
                <a:effectLst/>
                <a:uLnTx/>
                <a:uFillTx/>
                <a:latin typeface="Algerian" panose="04020705040A02060702" pitchFamily="82" charset="0"/>
              </a:rPr>
              <a:t>tâm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46B3C"/>
              </a:solidFill>
              <a:effectLst/>
              <a:uLnTx/>
              <a:uFillTx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587A568-31F8-4B87-BA7D-175089C6F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10638"/>
            <a:ext cx="111228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7">
            <a:extLst>
              <a:ext uri="{FF2B5EF4-FFF2-40B4-BE49-F238E27FC236}">
                <a16:creationId xmlns:a16="http://schemas.microsoft.com/office/drawing/2014/main" id="{3FB70F47-BDC9-458D-AB88-BDED99660C3F}"/>
              </a:ext>
            </a:extLst>
          </p:cNvPr>
          <p:cNvGrpSpPr>
            <a:grpSpLocks/>
          </p:cNvGrpSpPr>
          <p:nvPr/>
        </p:nvGrpSpPr>
        <p:grpSpPr bwMode="auto">
          <a:xfrm>
            <a:off x="1576462" y="4044897"/>
            <a:ext cx="4460114" cy="2812250"/>
            <a:chOff x="472" y="2608"/>
            <a:chExt cx="2267" cy="1704"/>
          </a:xfrm>
        </p:grpSpPr>
        <p:pic>
          <p:nvPicPr>
            <p:cNvPr id="16" name="Picture 9" descr="Giaovien">
              <a:extLst>
                <a:ext uri="{FF2B5EF4-FFF2-40B4-BE49-F238E27FC236}">
                  <a16:creationId xmlns:a16="http://schemas.microsoft.com/office/drawing/2014/main" id="{37D622CF-9EA0-42D2-9F07-7C7DD6510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608"/>
              <a:ext cx="2267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8F220FB9-FF7B-412E-9A0F-12C3E61F2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613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4F736E7-EBE2-4B0A-9047-7A19B01B24CF}"/>
              </a:ext>
            </a:extLst>
          </p:cNvPr>
          <p:cNvGrpSpPr>
            <a:grpSpLocks/>
          </p:cNvGrpSpPr>
          <p:nvPr/>
        </p:nvGrpSpPr>
        <p:grpSpPr bwMode="auto">
          <a:xfrm>
            <a:off x="6019022" y="4044896"/>
            <a:ext cx="4606566" cy="2812249"/>
            <a:chOff x="2789" y="2598"/>
            <a:chExt cx="2267" cy="1722"/>
          </a:xfrm>
        </p:grpSpPr>
        <p:pic>
          <p:nvPicPr>
            <p:cNvPr id="19" name="Picture 10" descr="Nghien cuu">
              <a:extLst>
                <a:ext uri="{FF2B5EF4-FFF2-40B4-BE49-F238E27FC236}">
                  <a16:creationId xmlns:a16="http://schemas.microsoft.com/office/drawing/2014/main" id="{F55BF3BB-5EF1-4371-B784-9CE363E75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04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EF71BF48-15C2-46AF-91A6-3EAC267A9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2598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4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D0BE17-D0B4-484D-9ADE-F32D64F0F5F0}"/>
              </a:ext>
            </a:extLst>
          </p:cNvPr>
          <p:cNvCxnSpPr>
            <a:cxnSpLocks/>
          </p:cNvCxnSpPr>
          <p:nvPr/>
        </p:nvCxnSpPr>
        <p:spPr>
          <a:xfrm>
            <a:off x="7243767" y="1291287"/>
            <a:ext cx="19073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0030D1-4BDD-4CA6-8187-F9092832CA66}"/>
              </a:ext>
            </a:extLst>
          </p:cNvPr>
          <p:cNvCxnSpPr>
            <a:cxnSpLocks/>
          </p:cNvCxnSpPr>
          <p:nvPr/>
        </p:nvCxnSpPr>
        <p:spPr>
          <a:xfrm>
            <a:off x="7793769" y="812805"/>
            <a:ext cx="3636231" cy="1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1E796C-9D92-44D3-94B2-27952ECA6123}"/>
              </a:ext>
            </a:extLst>
          </p:cNvPr>
          <p:cNvCxnSpPr>
            <a:cxnSpLocks/>
          </p:cNvCxnSpPr>
          <p:nvPr/>
        </p:nvCxnSpPr>
        <p:spPr>
          <a:xfrm>
            <a:off x="891394" y="814455"/>
            <a:ext cx="3116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1" descr="DSC00094">
            <a:extLst>
              <a:ext uri="{FF2B5EF4-FFF2-40B4-BE49-F238E27FC236}">
                <a16:creationId xmlns:a16="http://schemas.microsoft.com/office/drawing/2014/main" id="{4A1FF154-A4A3-4998-9082-B3DF20F9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6030826" y="1478441"/>
            <a:ext cx="4550004" cy="2537322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2">
            <a:extLst>
              <a:ext uri="{FF2B5EF4-FFF2-40B4-BE49-F238E27FC236}">
                <a16:creationId xmlns:a16="http://schemas.microsoft.com/office/drawing/2014/main" id="{A2DB58E9-572D-4E05-A91E-9CB541AF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451" y="1534453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CC0000"/>
                </a:solidFill>
              </a:rPr>
              <a:t>2</a:t>
            </a:r>
          </a:p>
        </p:txBody>
      </p:sp>
      <p:pic>
        <p:nvPicPr>
          <p:cNvPr id="27" name="Picture 23" descr="DSC00093">
            <a:extLst>
              <a:ext uri="{FF2B5EF4-FFF2-40B4-BE49-F238E27FC236}">
                <a16:creationId xmlns:a16="http://schemas.microsoft.com/office/drawing/2014/main" id="{CA6416D0-D9CC-4B9E-AD26-EE61EC06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1570581" y="1478443"/>
            <a:ext cx="4461674" cy="2518694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4">
            <a:extLst>
              <a:ext uri="{FF2B5EF4-FFF2-40B4-BE49-F238E27FC236}">
                <a16:creationId xmlns:a16="http://schemas.microsoft.com/office/drawing/2014/main" id="{2B839561-7FAA-4CB2-B85E-4D6F2252E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70" y="1532866"/>
            <a:ext cx="392926" cy="30797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CC0000"/>
                </a:solidFill>
              </a:rPr>
              <a:t>1</a:t>
            </a:r>
          </a:p>
        </p:txBody>
      </p:sp>
      <p:cxnSp>
        <p:nvCxnSpPr>
          <p:cNvPr id="29" name="Straight Connector 21">
            <a:extLst>
              <a:ext uri="{FF2B5EF4-FFF2-40B4-BE49-F238E27FC236}">
                <a16:creationId xmlns:a16="http://schemas.microsoft.com/office/drawing/2014/main" id="{69950946-095D-4B93-BF0D-1565D0C57917}"/>
              </a:ext>
            </a:extLst>
          </p:cNvPr>
          <p:cNvCxnSpPr>
            <a:cxnSpLocks/>
          </p:cNvCxnSpPr>
          <p:nvPr/>
        </p:nvCxnSpPr>
        <p:spPr>
          <a:xfrm>
            <a:off x="4776939" y="1291287"/>
            <a:ext cx="7215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1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447683-32DD-4A54-B389-3C0C70A22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3" y="462588"/>
            <a:ext cx="10784759" cy="60660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C3B89E-E642-4D04-ADB8-FF6F742F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500" y="386044"/>
            <a:ext cx="2816856" cy="66876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3F4AA7-D29E-40F8-A518-14CF97A397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07" b="61328"/>
          <a:stretch/>
        </p:blipFill>
        <p:spPr>
          <a:xfrm>
            <a:off x="8200571" y="-360184"/>
            <a:ext cx="4808189" cy="36366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2D3F4E-C06A-4A87-A209-BC9F63EB3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67" y="125571"/>
            <a:ext cx="14954509" cy="8918593"/>
          </a:xfrm>
          <a:prstGeom prst="rect">
            <a:avLst/>
          </a:prstGeom>
        </p:spPr>
      </p:pic>
      <p:cxnSp>
        <p:nvCxnSpPr>
          <p:cNvPr id="12" name="PA_直接连接符 15">
            <a:extLst>
              <a:ext uri="{FF2B5EF4-FFF2-40B4-BE49-F238E27FC236}">
                <a16:creationId xmlns:a16="http://schemas.microsoft.com/office/drawing/2014/main" id="{F00F1E1F-87F9-429B-A12B-EB6FACA1DF7A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166083" y="4417831"/>
            <a:ext cx="785983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5">
            <a:extLst>
              <a:ext uri="{FF2B5EF4-FFF2-40B4-BE49-F238E27FC236}">
                <a16:creationId xmlns:a16="http://schemas.microsoft.com/office/drawing/2014/main" id="{CAD5E742-F9BD-4B45-AA4A-309523F4C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056" y="1419096"/>
            <a:ext cx="7577927" cy="3714750"/>
          </a:xfrm>
          <a:prstGeom prst="cloudCallout">
            <a:avLst>
              <a:gd name="adj1" fmla="val -34185"/>
              <a:gd name="adj2" fmla="val 7634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grpSp>
        <p:nvGrpSpPr>
          <p:cNvPr id="24" name="Group 17">
            <a:extLst>
              <a:ext uri="{FF2B5EF4-FFF2-40B4-BE49-F238E27FC236}">
                <a16:creationId xmlns:a16="http://schemas.microsoft.com/office/drawing/2014/main" id="{CF255058-25CD-4E0B-9D0D-40A5DF317BA6}"/>
              </a:ext>
            </a:extLst>
          </p:cNvPr>
          <p:cNvGrpSpPr>
            <a:grpSpLocks/>
          </p:cNvGrpSpPr>
          <p:nvPr/>
        </p:nvGrpSpPr>
        <p:grpSpPr bwMode="auto">
          <a:xfrm>
            <a:off x="1615627" y="3435934"/>
            <a:ext cx="4578902" cy="3200478"/>
            <a:chOff x="472" y="2608"/>
            <a:chExt cx="2267" cy="1704"/>
          </a:xfrm>
        </p:grpSpPr>
        <p:pic>
          <p:nvPicPr>
            <p:cNvPr id="25" name="Picture 9" descr="Giaovien">
              <a:extLst>
                <a:ext uri="{FF2B5EF4-FFF2-40B4-BE49-F238E27FC236}">
                  <a16:creationId xmlns:a16="http://schemas.microsoft.com/office/drawing/2014/main" id="{4D73934A-6A85-4411-8335-C995DA6C3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608"/>
              <a:ext cx="2267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D022A8A3-EB43-4E21-8938-1CDB27204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613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7" name="Group 18">
            <a:extLst>
              <a:ext uri="{FF2B5EF4-FFF2-40B4-BE49-F238E27FC236}">
                <a16:creationId xmlns:a16="http://schemas.microsoft.com/office/drawing/2014/main" id="{2247D67B-049B-42BB-88F4-6AA300853C0D}"/>
              </a:ext>
            </a:extLst>
          </p:cNvPr>
          <p:cNvGrpSpPr>
            <a:grpSpLocks/>
          </p:cNvGrpSpPr>
          <p:nvPr/>
        </p:nvGrpSpPr>
        <p:grpSpPr bwMode="auto">
          <a:xfrm>
            <a:off x="6194529" y="3435934"/>
            <a:ext cx="4631618" cy="3200478"/>
            <a:chOff x="2789" y="2598"/>
            <a:chExt cx="2267" cy="1722"/>
          </a:xfrm>
        </p:grpSpPr>
        <p:pic>
          <p:nvPicPr>
            <p:cNvPr id="28" name="Picture 10" descr="Nghien cuu">
              <a:extLst>
                <a:ext uri="{FF2B5EF4-FFF2-40B4-BE49-F238E27FC236}">
                  <a16:creationId xmlns:a16="http://schemas.microsoft.com/office/drawing/2014/main" id="{1CBCAEBF-AEC6-4B38-8748-64CE3DF17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04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0DB687F6-7DE9-46E4-AF42-27A7C63D2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2598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30" name="Picture 15" descr="DSC00094">
            <a:extLst>
              <a:ext uri="{FF2B5EF4-FFF2-40B4-BE49-F238E27FC236}">
                <a16:creationId xmlns:a16="http://schemas.microsoft.com/office/drawing/2014/main" id="{D9FD8876-54EC-4184-AC84-A332368F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6258705" y="221587"/>
            <a:ext cx="4631617" cy="322373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16">
            <a:extLst>
              <a:ext uri="{FF2B5EF4-FFF2-40B4-BE49-F238E27FC236}">
                <a16:creationId xmlns:a16="http://schemas.microsoft.com/office/drawing/2014/main" id="{FCA9A865-FF14-4AA2-A6EC-BD1F07AC9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758" y="34021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CC0000"/>
                </a:solidFill>
              </a:rPr>
              <a:t>2</a:t>
            </a:r>
          </a:p>
        </p:txBody>
      </p:sp>
      <p:pic>
        <p:nvPicPr>
          <p:cNvPr id="32" name="Picture 17" descr="DSC00093">
            <a:extLst>
              <a:ext uri="{FF2B5EF4-FFF2-40B4-BE49-F238E27FC236}">
                <a16:creationId xmlns:a16="http://schemas.microsoft.com/office/drawing/2014/main" id="{F338FD33-6F60-42D4-B05B-450E3FCE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1559529" y="221587"/>
            <a:ext cx="4647258" cy="3223738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18">
            <a:extLst>
              <a:ext uri="{FF2B5EF4-FFF2-40B4-BE49-F238E27FC236}">
                <a16:creationId xmlns:a16="http://schemas.microsoft.com/office/drawing/2014/main" id="{A0FAE07C-0C58-4F0A-BED4-9EEA3CB1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706" y="280762"/>
            <a:ext cx="501254" cy="42369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CC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363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349FEC57-8951-4EEF-A685-F24E6D1D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596" y="835863"/>
            <a:ext cx="10446443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đắp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chăn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Chắc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kiểm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5" name="Picture 10" descr="DSC00093">
            <a:extLst>
              <a:ext uri="{FF2B5EF4-FFF2-40B4-BE49-F238E27FC236}">
                <a16:creationId xmlns:a16="http://schemas.microsoft.com/office/drawing/2014/main" id="{A2D82FA8-7785-46C7-AD64-6A16A3028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5359338" y="1357568"/>
            <a:ext cx="5982087" cy="4647861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pic>
        <p:nvPicPr>
          <p:cNvPr id="2" name="X2Convert.com can_canh_qua_trinh_dieu_tri_benh_nhan_covid_19_tai_tam_dich_tp_hcm_vtv4_-4905179290465283084">
            <a:hlinkClick r:id="" action="ppaction://media"/>
            <a:extLst>
              <a:ext uri="{FF2B5EF4-FFF2-40B4-BE49-F238E27FC236}">
                <a16:creationId xmlns:a16="http://schemas.microsoft.com/office/drawing/2014/main" id="{D12AA6B7-201F-4404-BE33-F0647DB57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" y="0"/>
            <a:ext cx="13165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65912" y="3224388"/>
            <a:ext cx="5490112" cy="22826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4" y="3818026"/>
            <a:ext cx="4214115" cy="175209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443" y="4372441"/>
            <a:ext cx="2864471" cy="11909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6742840" y="-1511248"/>
            <a:ext cx="1768839" cy="15200963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8909" y="4289096"/>
            <a:ext cx="956812" cy="200093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55737" y="4289096"/>
            <a:ext cx="956812" cy="2000938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E7486A79-F917-48F3-B661-830AFB6AE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13" y="304819"/>
            <a:ext cx="544430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latin typeface="Times New Roman" panose="02020603050405020304" pitchFamily="18" charset="0"/>
              </a:rPr>
              <a:t>Ba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sắp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xây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dựng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vẻ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5" descr="DSC00094">
            <a:extLst>
              <a:ext uri="{FF2B5EF4-FFF2-40B4-BE49-F238E27FC236}">
                <a16:creationId xmlns:a16="http://schemas.microsoft.com/office/drawing/2014/main" id="{4EAF6676-DC0E-439F-BF40-1D8E91F9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5845117" y="448785"/>
            <a:ext cx="5154797" cy="5656746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6">
            <a:extLst>
              <a:ext uri="{FF2B5EF4-FFF2-40B4-BE49-F238E27FC236}">
                <a16:creationId xmlns:a16="http://schemas.microsoft.com/office/drawing/2014/main" id="{203E4022-C1EE-4C31-A533-8D7BA622BF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5681" y="4972691"/>
            <a:ext cx="2614861" cy="14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63571"/>
  <p:tag name="VIOLETTITLE" val="Tuần 21. Nói về trí thức. Nghe-kể: Nâng niu từng hạt giống"/>
  <p:tag name="VIOLETLESSON" val="21"/>
  <p:tag name="VIOLETCATID" val="7840643"/>
  <p:tag name="VIOLETSUBJECT" val="Tập làm văn 3"/>
  <p:tag name="VIOLETAUTHORID" val="9884763"/>
  <p:tag name="VIOLETAUTHORNAME" val="Hoàng Thùy Linh"/>
  <p:tag name="VIOLETAUTHORAVATAR" val="no_avatar.jpg"/>
  <p:tag name="VIOLETAUTHORADDRESS" val=" - Hà Nội"/>
  <p:tag name="VIOLETDATE" val="2022-01-23 20:21:04"/>
  <p:tag name="VIOLETHIT" val="246"/>
  <p:tag name="VIOLETLIKE" val="0"/>
  <p:tag name="INKNOELEADERBOARD" val="494193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千图网海量PPT模板www.58pic.com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A8200"/>
      </a:accent1>
      <a:accent2>
        <a:srgbClr val="226D32"/>
      </a:accent2>
      <a:accent3>
        <a:srgbClr val="EA5145"/>
      </a:accent3>
      <a:accent4>
        <a:srgbClr val="EA8200"/>
      </a:accent4>
      <a:accent5>
        <a:srgbClr val="226D32"/>
      </a:accent5>
      <a:accent6>
        <a:srgbClr val="EA5145"/>
      </a:accent6>
      <a:hlink>
        <a:srgbClr val="4276AA"/>
      </a:hlink>
      <a:folHlink>
        <a:srgbClr val="BFBFBF"/>
      </a:folHlink>
    </a:clrScheme>
    <a:fontScheme name="自定义 2">
      <a:majorFont>
        <a:latin typeface="Arial"/>
        <a:ea typeface="萝莉体 第二版"/>
        <a:cs typeface=""/>
      </a:majorFont>
      <a:minorFont>
        <a:latin typeface="Calibri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千图 - 副本.potx" id="{93757346-0359-49D7-A8B5-2AD3CDA63649}" vid="{AFD76C6A-13FC-4C33-A67A-2ACD08EA8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千图网海量PPT模板www.58pic.com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A8200"/>
      </a:accent1>
      <a:accent2>
        <a:srgbClr val="226D32"/>
      </a:accent2>
      <a:accent3>
        <a:srgbClr val="EA5145"/>
      </a:accent3>
      <a:accent4>
        <a:srgbClr val="EA8200"/>
      </a:accent4>
      <a:accent5>
        <a:srgbClr val="226D32"/>
      </a:accent5>
      <a:accent6>
        <a:srgbClr val="EA5145"/>
      </a:accent6>
      <a:hlink>
        <a:srgbClr val="4276AA"/>
      </a:hlink>
      <a:folHlink>
        <a:srgbClr val="BFBFBF"/>
      </a:folHlink>
    </a:clrScheme>
    <a:fontScheme name="自定义 2">
      <a:majorFont>
        <a:latin typeface="Arial"/>
        <a:ea typeface="萝莉体 第二版"/>
        <a:cs typeface=""/>
      </a:majorFont>
      <a:minorFont>
        <a:latin typeface="Calibri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千图 - 副本.potx" id="{93757346-0359-49D7-A8B5-2AD3CDA63649}" vid="{AFD76C6A-13FC-4C33-A67A-2ACD08EA8D38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870</Words>
  <Application>Microsoft Office PowerPoint</Application>
  <PresentationFormat>Widescreen</PresentationFormat>
  <Paragraphs>109</Paragraphs>
  <Slides>25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等线</vt:lpstr>
      <vt:lpstr>等线 Light</vt:lpstr>
      <vt:lpstr>宋体</vt:lpstr>
      <vt:lpstr>Algerian</vt:lpstr>
      <vt:lpstr>Arial</vt:lpstr>
      <vt:lpstr>Broadway</vt:lpstr>
      <vt:lpstr>Calibri</vt:lpstr>
      <vt:lpstr>华文新魏</vt:lpstr>
      <vt:lpstr>Times New Roman</vt:lpstr>
      <vt:lpstr>Viner Hand ITC</vt:lpstr>
      <vt:lpstr>字魂27号-布丁体</vt:lpstr>
      <vt:lpstr>字魂59号-创粗黑</vt:lpstr>
      <vt:lpstr>方正卡通简体</vt:lpstr>
      <vt:lpstr>萝莉体 第二版</vt:lpstr>
      <vt:lpstr>千图网海量PPT模板www.58pic.com</vt:lpstr>
      <vt:lpstr>1_千图网海量PPT模板www.58pic.com</vt:lpstr>
      <vt:lpstr>Office Theme</vt:lpstr>
      <vt:lpstr>Default Design</vt:lpstr>
      <vt:lpstr>包图主题2</vt:lpstr>
      <vt:lpstr>2_千图网海量PPT模板www.58pic.com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linhthuy310@gmail.com</dc:creator>
  <cp:lastModifiedBy>Admin</cp:lastModifiedBy>
  <cp:revision>13</cp:revision>
  <dcterms:created xsi:type="dcterms:W3CDTF">2021-12-04T12:13:32Z</dcterms:created>
  <dcterms:modified xsi:type="dcterms:W3CDTF">2022-01-28T04:13:50Z</dcterms:modified>
</cp:coreProperties>
</file>