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A5E1C-DA80-4B2D-92C3-E5693E33EA4E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6479D-A5A3-46BD-BB64-FED606B96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656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A5E1C-DA80-4B2D-92C3-E5693E33EA4E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6479D-A5A3-46BD-BB64-FED606B96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788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A5E1C-DA80-4B2D-92C3-E5693E33EA4E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6479D-A5A3-46BD-BB64-FED606B96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331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A5E1C-DA80-4B2D-92C3-E5693E33EA4E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6479D-A5A3-46BD-BB64-FED606B96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6237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A5E1C-DA80-4B2D-92C3-E5693E33EA4E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6479D-A5A3-46BD-BB64-FED606B96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762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A5E1C-DA80-4B2D-92C3-E5693E33EA4E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6479D-A5A3-46BD-BB64-FED606B96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560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A5E1C-DA80-4B2D-92C3-E5693E33EA4E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6479D-A5A3-46BD-BB64-FED606B96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373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A5E1C-DA80-4B2D-92C3-E5693E33EA4E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6479D-A5A3-46BD-BB64-FED606B96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11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A5E1C-DA80-4B2D-92C3-E5693E33EA4E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6479D-A5A3-46BD-BB64-FED606B96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23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A5E1C-DA80-4B2D-92C3-E5693E33EA4E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6479D-A5A3-46BD-BB64-FED606B96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5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A5E1C-DA80-4B2D-92C3-E5693E33EA4E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6479D-A5A3-46BD-BB64-FED606B96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14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A5E1C-DA80-4B2D-92C3-E5693E33EA4E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6479D-A5A3-46BD-BB64-FED606B96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66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A5E1C-DA80-4B2D-92C3-E5693E33EA4E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6479D-A5A3-46BD-BB64-FED606B96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041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A5E1C-DA80-4B2D-92C3-E5693E33EA4E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6479D-A5A3-46BD-BB64-FED606B96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27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2.gif"/><Relationship Id="rId7" Type="http://schemas.openxmlformats.org/officeDocument/2006/relationships/image" Target="../media/image5.wmf"/><Relationship Id="rId12" Type="http://schemas.openxmlformats.org/officeDocument/2006/relationships/image" Target="../media/image9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hyperlink" Target="../../Hoa%208%20-%20Bai%2033%20Tiet%2050%20DIEU%20CHE%20HIDRO%20-%20PHAN%20UNG%20THE.ppt" TargetMode="External"/><Relationship Id="rId11" Type="http://schemas.openxmlformats.org/officeDocument/2006/relationships/image" Target="../media/image8.wmf"/><Relationship Id="rId5" Type="http://schemas.openxmlformats.org/officeDocument/2006/relationships/image" Target="../media/image4.wmf"/><Relationship Id="rId10" Type="http://schemas.openxmlformats.org/officeDocument/2006/relationships/image" Target="../media/image7.wmf"/><Relationship Id="rId4" Type="http://schemas.openxmlformats.org/officeDocument/2006/relationships/image" Target="../media/image3.gif"/><Relationship Id="rId9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77440" y="901337"/>
            <a:ext cx="675349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13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</a:p>
          <a:p>
            <a:pPr algn="ctr"/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3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endParaRPr lang="en-US" sz="3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79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15291" y="901337"/>
            <a:ext cx="862148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400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>
              <a:buAutoNum type="alphaLcPeriod"/>
            </a:pP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</a:t>
            </a:r>
          </a:p>
          <a:p>
            <a:pPr marL="514350" indent="-514350">
              <a:buAutoNum type="alphaLcPeriod"/>
            </a:pP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endParaRPr lang="en-US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eriod"/>
            </a:pP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01930" y="3548743"/>
            <a:ext cx="985374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buAutoNum type="alphaLcPeriod"/>
            </a:pP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ngoãn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buAutoNum type="alphaLcPeriod"/>
            </a:pP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toả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lấp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lánh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747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6833" y="901337"/>
            <a:ext cx="1058091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0" indent="-457200">
              <a:buFontTx/>
              <a:buChar char="-"/>
            </a:pP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endParaRPr lang="en-US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hoc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75805" y="3875314"/>
            <a:ext cx="985374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giảng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7181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1405" y="352697"/>
            <a:ext cx="1135597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514350" indent="-514350">
              <a:buAutoNum type="alphaLcPeriod"/>
            </a:pP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…………………………………….</a:t>
            </a:r>
          </a:p>
          <a:p>
            <a:pPr marL="514350" indent="-514350">
              <a:buAutoNum type="alphaLcPeriod"/>
            </a:pP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………………………</a:t>
            </a:r>
          </a:p>
          <a:p>
            <a:pPr marL="514350" indent="-514350">
              <a:buAutoNum type="alphaLcPeriod"/>
            </a:pP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dỗ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……………………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1039" y="3914501"/>
            <a:ext cx="1090748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buAutoNum type="alphaLcPeriod"/>
            </a:pP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buAutoNum type="alphaLcPeriod"/>
            </a:pP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dỗ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182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1405" y="352697"/>
            <a:ext cx="10907485" cy="3922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4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phùn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thổi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ào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ào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rơi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rét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31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3027" y="796834"/>
            <a:ext cx="10907485" cy="3922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4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phùn</a:t>
            </a:r>
            <a:r>
              <a:rPr lang="en-US" sz="3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ió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thổi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ào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ào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3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ằm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rơi</a:t>
            </a:r>
            <a:r>
              <a:rPr lang="en-US" sz="3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rét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01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WordArt 2"/>
          <p:cNvSpPr>
            <a:spLocks noChangeArrowheads="1" noChangeShapeType="1" noTextEdit="1"/>
          </p:cNvSpPr>
          <p:nvPr/>
        </p:nvSpPr>
        <p:spPr bwMode="auto">
          <a:xfrm>
            <a:off x="2362200" y="2590800"/>
            <a:ext cx="7620000" cy="18288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</a:rPr>
              <a:t>Chúc</a:t>
            </a:r>
            <a:r>
              <a:rPr lang="en-US" sz="3600" kern="1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</a:rPr>
              <a:t> </a:t>
            </a:r>
            <a:r>
              <a:rPr lang="en-US" sz="3600" kern="10" dirty="0" err="1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</a:rPr>
              <a:t>các</a:t>
            </a:r>
            <a:r>
              <a:rPr lang="en-US" sz="3600" kern="1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</a:rPr>
              <a:t> con </a:t>
            </a:r>
            <a:r>
              <a:rPr lang="en-US" sz="3600" kern="10" dirty="0" err="1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</a:rPr>
              <a:t>chăm</a:t>
            </a:r>
            <a:r>
              <a:rPr lang="en-US" sz="3600" kern="1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</a:rPr>
              <a:t> </a:t>
            </a:r>
            <a:r>
              <a:rPr lang="en-US" sz="3600" kern="10" dirty="0" err="1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</a:rPr>
              <a:t>ngoan</a:t>
            </a:r>
            <a:r>
              <a:rPr lang="en-US" sz="3600" kern="1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</a:rPr>
              <a:t> </a:t>
            </a:r>
            <a:r>
              <a:rPr lang="en-US" sz="3600" kern="10" dirty="0" err="1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</a:rPr>
              <a:t>học</a:t>
            </a:r>
            <a:r>
              <a:rPr lang="en-US" sz="3600" kern="1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</a:rPr>
              <a:t> </a:t>
            </a:r>
            <a:r>
              <a:rPr lang="en-US" sz="3600" kern="1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</a:rPr>
              <a:t>giỏi</a:t>
            </a:r>
            <a:endParaRPr lang="en-US" sz="3600" kern="10" dirty="0">
              <a:ln w="12700">
                <a:solidFill>
                  <a:srgbClr val="B2B2B2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.Vn3DH" panose="020B7200000000000000" pitchFamily="34" charset="0"/>
            </a:endParaRPr>
          </a:p>
        </p:txBody>
      </p:sp>
      <p:pic>
        <p:nvPicPr>
          <p:cNvPr id="48132" name="Picture 4" descr="BALLOO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572000"/>
            <a:ext cx="6985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3" name="Picture 5" descr="BALLOO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1981200"/>
            <a:ext cx="962025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4" name="Picture 6" descr="BALLOON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924050" y="5410200"/>
            <a:ext cx="5905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5" name="Picture 7" descr="BALLOO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1" y="914400"/>
            <a:ext cx="1503363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6" name="Picture 8" descr="BALLOO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1" y="4267200"/>
            <a:ext cx="1503363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7" name="Picture 9" descr="BALLOO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419600"/>
            <a:ext cx="1449388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8" name="Picture 10" descr="BALLOON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019800"/>
            <a:ext cx="4254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11" descr="cac hanh tinh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800601"/>
            <a:ext cx="186690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12" descr="ABARBLYL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611938"/>
            <a:ext cx="9144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13" descr="ABARBLYL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03188"/>
            <a:ext cx="9144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14"/>
          <p:cNvPicPr>
            <a:picLocks noChangeAspect="1" noChangeArrowheads="1"/>
          </p:cNvPicPr>
          <p:nvPr/>
        </p:nvPicPr>
        <p:blipFill>
          <a:blip r:embed="rId5">
            <a:lum bright="2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4572000"/>
            <a:ext cx="178117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43" name="AutoShape 15">
            <a:hlinkClick r:id="rId6"/>
          </p:cNvPr>
          <p:cNvSpPr>
            <a:spLocks noChangeArrowheads="1"/>
          </p:cNvSpPr>
          <p:nvPr/>
        </p:nvSpPr>
        <p:spPr bwMode="auto">
          <a:xfrm>
            <a:off x="7696200" y="1371600"/>
            <a:ext cx="1066800" cy="838200"/>
          </a:xfrm>
          <a:prstGeom prst="star5">
            <a:avLst/>
          </a:prstGeom>
          <a:gradFill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vi-VN">
              <a:solidFill>
                <a:srgbClr val="FFFF00"/>
              </a:solidFill>
              <a:latin typeface=".VnBlack" pitchFamily="34" charset="0"/>
              <a:cs typeface="Arial" charset="0"/>
            </a:endParaRPr>
          </a:p>
        </p:txBody>
      </p:sp>
      <p:pic>
        <p:nvPicPr>
          <p:cNvPr id="6159" name="Picture 1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953000"/>
            <a:ext cx="14478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0" name="Picture 1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0" y="4876800"/>
            <a:ext cx="1371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46" name="AutoShape 18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2590800" y="5181600"/>
            <a:ext cx="381000" cy="152400"/>
          </a:xfrm>
          <a:prstGeom prst="star5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48147" name="AutoShape 19"/>
          <p:cNvSpPr>
            <a:spLocks noChangeArrowheads="1"/>
          </p:cNvSpPr>
          <p:nvPr/>
        </p:nvSpPr>
        <p:spPr bwMode="auto">
          <a:xfrm>
            <a:off x="2514600" y="5791200"/>
            <a:ext cx="304800" cy="2286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vi-VN" sz="2800">
              <a:latin typeface="Arial" charset="0"/>
            </a:endParaRPr>
          </a:p>
        </p:txBody>
      </p:sp>
      <p:sp>
        <p:nvSpPr>
          <p:cNvPr id="48148" name="AutoShape 20"/>
          <p:cNvSpPr>
            <a:spLocks noChangeArrowheads="1"/>
          </p:cNvSpPr>
          <p:nvPr/>
        </p:nvSpPr>
        <p:spPr bwMode="auto">
          <a:xfrm>
            <a:off x="2590800" y="5486400"/>
            <a:ext cx="533400" cy="304800"/>
          </a:xfrm>
          <a:prstGeom prst="star5">
            <a:avLst/>
          </a:prstGeom>
          <a:solidFill>
            <a:srgbClr val="FF9D5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48149" name="AutoShape 21"/>
          <p:cNvSpPr>
            <a:spLocks noChangeArrowheads="1"/>
          </p:cNvSpPr>
          <p:nvPr/>
        </p:nvSpPr>
        <p:spPr bwMode="auto">
          <a:xfrm flipH="1">
            <a:off x="2209800" y="5257800"/>
            <a:ext cx="685800" cy="3810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48150" name="AutoShape 22"/>
          <p:cNvSpPr>
            <a:spLocks noChangeArrowheads="1"/>
          </p:cNvSpPr>
          <p:nvPr/>
        </p:nvSpPr>
        <p:spPr bwMode="auto">
          <a:xfrm>
            <a:off x="2895600" y="6019800"/>
            <a:ext cx="3810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48151" name="AutoShape 23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2667000" y="4953000"/>
            <a:ext cx="381000" cy="228600"/>
          </a:xfrm>
          <a:prstGeom prst="star5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pic>
        <p:nvPicPr>
          <p:cNvPr id="6167" name="Picture 2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9438" y="228600"/>
            <a:ext cx="246856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8" name="Picture 25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8600"/>
            <a:ext cx="1981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54" name="AutoShape 26"/>
          <p:cNvSpPr>
            <a:spLocks noChangeArrowheads="1"/>
          </p:cNvSpPr>
          <p:nvPr/>
        </p:nvSpPr>
        <p:spPr bwMode="auto">
          <a:xfrm>
            <a:off x="3276600" y="990600"/>
            <a:ext cx="1143000" cy="9144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grpSp>
        <p:nvGrpSpPr>
          <p:cNvPr id="6170" name="Group 31"/>
          <p:cNvGrpSpPr>
            <a:grpSpLocks/>
          </p:cNvGrpSpPr>
          <p:nvPr/>
        </p:nvGrpSpPr>
        <p:grpSpPr bwMode="auto">
          <a:xfrm>
            <a:off x="1524000" y="0"/>
            <a:ext cx="9164638" cy="6916738"/>
            <a:chOff x="0" y="-24"/>
            <a:chExt cx="5773" cy="4357"/>
          </a:xfrm>
        </p:grpSpPr>
        <p:pic>
          <p:nvPicPr>
            <p:cNvPr id="6171" name="Picture 32" descr="N3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72" name="Picture 33" descr="N3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73" name="Picture 34" descr="N3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74" name="Picture 35" descr="N3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86484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0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0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0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0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0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0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0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0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0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" dur="3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3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3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1" dur="3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3" dur="3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3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3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6" dur="3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" dur="3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0" dur="3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1" dur="3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3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3" dur="3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5" dur="3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" dur="3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3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8" dur="3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0" dur="3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3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3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3" dur="3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5" dur="3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6" dur="3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7" dur="3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8" dur="3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0" dur="3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1" dur="3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2" dur="3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3" dur="3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animBg="1"/>
      <p:bldP spid="48143" grpId="0" animBg="1"/>
      <p:bldP spid="48146" grpId="0" animBg="1"/>
      <p:bldP spid="48148" grpId="0" animBg="1"/>
      <p:bldP spid="48149" grpId="0" animBg="1"/>
      <p:bldP spid="48149" grpId="1" animBg="1"/>
      <p:bldP spid="48150" grpId="0" animBg="1"/>
      <p:bldP spid="48151" grpId="0" animBg="1"/>
      <p:bldP spid="4815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49419354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324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.Vn3DH</vt:lpstr>
      <vt:lpstr>.VnBlack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6</cp:revision>
  <dcterms:created xsi:type="dcterms:W3CDTF">2022-01-09T01:34:15Z</dcterms:created>
  <dcterms:modified xsi:type="dcterms:W3CDTF">2022-01-09T02:21:45Z</dcterms:modified>
</cp:coreProperties>
</file>