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8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3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23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6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60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7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2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1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4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A5E1C-DA80-4B2D-92C3-E5693E33EA4E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479D-A5A3-46BD-BB64-FED606B9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2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8.gif"/><Relationship Id="rId7" Type="http://schemas.openxmlformats.org/officeDocument/2006/relationships/image" Target="../media/image11.wmf"/><Relationship Id="rId12" Type="http://schemas.openxmlformats.org/officeDocument/2006/relationships/image" Target="../media/image15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Relationship Id="rId6" Type="http://schemas.openxmlformats.org/officeDocument/2006/relationships/hyperlink" Target="../../Hoa%208%20-%20Bai%2033%20Tiet%2050%20DIEU%20CHE%20HIDRO%20-%20PHAN%20UNG%20THE.ppt" TargetMode="External"/><Relationship Id="rId11" Type="http://schemas.openxmlformats.org/officeDocument/2006/relationships/image" Target="../media/image14.wmf"/><Relationship Id="rId5" Type="http://schemas.openxmlformats.org/officeDocument/2006/relationships/image" Target="../media/image10.wmf"/><Relationship Id="rId10" Type="http://schemas.openxmlformats.org/officeDocument/2006/relationships/image" Target="../media/image13.wmf"/><Relationship Id="rId4" Type="http://schemas.openxmlformats.org/officeDocument/2006/relationships/image" Target="../media/image9.gif"/><Relationship Id="rId9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3181350" y="1428750"/>
            <a:ext cx="5715000" cy="1485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Bài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giảng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trực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tuyến</a:t>
            </a:r>
            <a:endParaRPr lang="en-US" sz="21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Tiếng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Việt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*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Lớp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33795" name="Picture 5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14950"/>
            <a:ext cx="4457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BD205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71914"/>
            <a:ext cx="131445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7"/>
          <p:cNvSpPr>
            <a:spLocks noTextEdit="1"/>
          </p:cNvSpPr>
          <p:nvPr/>
        </p:nvSpPr>
        <p:spPr bwMode="auto">
          <a:xfrm>
            <a:off x="3524250" y="914400"/>
            <a:ext cx="53149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2025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33798" name="Text Box 12"/>
          <p:cNvSpPr txBox="1">
            <a:spLocks noChangeArrowheads="1"/>
          </p:cNvSpPr>
          <p:nvPr/>
        </p:nvSpPr>
        <p:spPr bwMode="auto">
          <a:xfrm>
            <a:off x="3581400" y="4800601"/>
            <a:ext cx="5314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Thuý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799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857250"/>
            <a:ext cx="6699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28894" y="889794"/>
            <a:ext cx="6286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Notched Right Arrow 15"/>
          <p:cNvSpPr/>
          <p:nvPr/>
        </p:nvSpPr>
        <p:spPr>
          <a:xfrm>
            <a:off x="8153400" y="5143500"/>
            <a:ext cx="971550" cy="4572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0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500" y="857250"/>
            <a:ext cx="330041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2638" y="868363"/>
            <a:ext cx="36385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8" descr="BD2053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5029200"/>
            <a:ext cx="13144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Rectangle 14"/>
          <p:cNvSpPr>
            <a:spLocks noChangeArrowheads="1"/>
          </p:cNvSpPr>
          <p:nvPr/>
        </p:nvSpPr>
        <p:spPr bwMode="auto">
          <a:xfrm>
            <a:off x="2666999" y="3370263"/>
            <a:ext cx="744440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</a:t>
            </a:r>
            <a:r>
              <a:rPr lang="en-US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KIỂU CÂU. DẤU CHẤM</a:t>
            </a:r>
            <a:endParaRPr lang="en-US" alt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45903"/>
      </p:ext>
    </p:extLst>
  </p:cSld>
  <p:clrMapOvr>
    <a:masterClrMapping/>
  </p:clrMapOvr>
  <p:transition advClick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7440" y="901337"/>
            <a:ext cx="675349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/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5291" y="901337"/>
            <a:ext cx="862148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1930" y="3548743"/>
            <a:ext cx="98537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ngoãn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4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6833" y="901337"/>
            <a:ext cx="1058091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hoc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5805" y="3875314"/>
            <a:ext cx="985374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71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405" y="352697"/>
            <a:ext cx="1135597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…………………………………….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………………………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39" y="3914501"/>
            <a:ext cx="1090748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dỗ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18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405" y="352697"/>
            <a:ext cx="10907485" cy="392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3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027" y="796834"/>
            <a:ext cx="10907485" cy="392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phùn</a:t>
            </a:r>
            <a:r>
              <a:rPr lang="en-US" sz="3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ió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3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ằm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3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2362200" y="2590800"/>
            <a:ext cx="7620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Chúc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các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con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chăm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ngoan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dirty="0" err="1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học</a:t>
            </a:r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 </a:t>
            </a:r>
            <a:r>
              <a:rPr lang="en-US" sz="3600" kern="1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giỏi</a:t>
            </a:r>
            <a:endParaRPr lang="en-US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.Vn3DH" panose="020B7200000000000000" pitchFamily="34" charset="0"/>
            </a:endParaRPr>
          </a:p>
        </p:txBody>
      </p:sp>
      <p:pic>
        <p:nvPicPr>
          <p:cNvPr id="48132" name="Picture 4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698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981200"/>
            <a:ext cx="9620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6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24050" y="5410200"/>
            <a:ext cx="5905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7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9144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8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672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9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1449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10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019800"/>
            <a:ext cx="4254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cac hanh t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00601"/>
            <a:ext cx="18669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2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3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4"/>
          <p:cNvPicPr>
            <a:picLocks noChangeAspect="1" noChangeArrowheads="1"/>
          </p:cNvPicPr>
          <p:nvPr/>
        </p:nvPicPr>
        <p:blipFill>
          <a:blip r:embed="rId5" cstate="print"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572000"/>
            <a:ext cx="1781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AutoShape 15">
            <a:hlinkClick r:id="rId6"/>
          </p:cNvPr>
          <p:cNvSpPr>
            <a:spLocks noChangeArrowheads="1"/>
          </p:cNvSpPr>
          <p:nvPr/>
        </p:nvSpPr>
        <p:spPr bwMode="auto">
          <a:xfrm>
            <a:off x="7696200" y="1371600"/>
            <a:ext cx="1066800" cy="838200"/>
          </a:xfrm>
          <a:prstGeom prst="star5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>
              <a:solidFill>
                <a:srgbClr val="FFFF00"/>
              </a:solidFill>
              <a:latin typeface=".VnBlack" pitchFamily="34" charset="0"/>
              <a:cs typeface="Arial" charset="0"/>
            </a:endParaRPr>
          </a:p>
        </p:txBody>
      </p:sp>
      <p:pic>
        <p:nvPicPr>
          <p:cNvPr id="6159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53000"/>
            <a:ext cx="1447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876800"/>
            <a:ext cx="137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6" name="AutoShape 1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590800" y="5181600"/>
            <a:ext cx="381000" cy="1524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2514600" y="5791200"/>
            <a:ext cx="3048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800">
              <a:latin typeface="Arial" charset="0"/>
            </a:endParaRPr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2590800" y="5486400"/>
            <a:ext cx="533400" cy="304800"/>
          </a:xfrm>
          <a:prstGeom prst="star5">
            <a:avLst/>
          </a:prstGeom>
          <a:solidFill>
            <a:srgbClr val="FF9D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 flipH="1">
            <a:off x="2209800" y="5257800"/>
            <a:ext cx="6858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2895600" y="6019800"/>
            <a:ext cx="3810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1" name="AutoShape 2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667000" y="4953000"/>
            <a:ext cx="381000" cy="2286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6167" name="Picture 2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228600"/>
            <a:ext cx="24685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2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198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3276600" y="990600"/>
            <a:ext cx="11430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6170" name="Group 31"/>
          <p:cNvGrpSpPr>
            <a:grpSpLocks/>
          </p:cNvGrpSpPr>
          <p:nvPr/>
        </p:nvGrpSpPr>
        <p:grpSpPr bwMode="auto">
          <a:xfrm>
            <a:off x="1524000" y="0"/>
            <a:ext cx="9164638" cy="6916738"/>
            <a:chOff x="0" y="-24"/>
            <a:chExt cx="5773" cy="4357"/>
          </a:xfrm>
        </p:grpSpPr>
        <p:pic>
          <p:nvPicPr>
            <p:cNvPr id="6171" name="Picture 32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2" name="Picture 33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3" name="Picture 34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4" name="Picture 35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648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3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43" grpId="0" animBg="1"/>
      <p:bldP spid="48146" grpId="0" animBg="1"/>
      <p:bldP spid="48148" grpId="0" animBg="1"/>
      <p:bldP spid="48149" grpId="0" animBg="1"/>
      <p:bldP spid="48149" grpId="1" animBg="1"/>
      <p:bldP spid="48150" grpId="0" animBg="1"/>
      <p:bldP spid="48151" grpId="0" animBg="1"/>
      <p:bldP spid="481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49419354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362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.Vn3DH</vt:lpstr>
      <vt:lpstr>.VnBlack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AutoBVT</cp:lastModifiedBy>
  <cp:revision>7</cp:revision>
  <dcterms:created xsi:type="dcterms:W3CDTF">2022-01-09T01:34:15Z</dcterms:created>
  <dcterms:modified xsi:type="dcterms:W3CDTF">2022-01-09T09:01:07Z</dcterms:modified>
</cp:coreProperties>
</file>