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7" r:id="rId2"/>
    <p:sldMasterId id="2147483869" r:id="rId3"/>
  </p:sldMasterIdLst>
  <p:notesMasterIdLst>
    <p:notesMasterId r:id="rId12"/>
  </p:notesMasterIdLst>
  <p:sldIdLst>
    <p:sldId id="296" r:id="rId4"/>
    <p:sldId id="257" r:id="rId5"/>
    <p:sldId id="282" r:id="rId6"/>
    <p:sldId id="297" r:id="rId7"/>
    <p:sldId id="300" r:id="rId8"/>
    <p:sldId id="299" r:id="rId9"/>
    <p:sldId id="298" r:id="rId10"/>
    <p:sldId id="28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0890-F380-47DF-94B7-A635DAAA079D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A9FC3-5F4C-42BA-9CAC-721D0802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822AD-6296-4018-8FE7-9B2B121293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5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0CD6F-A767-4703-B05D-821BB64E97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9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1B6CB-7C13-4728-BD2C-328E07ACE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5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D2FE8-8FE7-4118-B789-8BED31E67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6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6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6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F58E-3F8E-4AFF-B26C-881410FA94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83CD4-5412-4DF5-A6F1-CD48179A82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5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7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5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1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1724-0942-48DC-BF4F-D76C5ED742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6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53F81-B50E-4C0C-995F-F41BD3D4E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38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F1E3-3268-4206-A163-19E98C3302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8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8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0568-742F-4F63-A7D3-6B04AA6B9F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5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781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A09E12E-666D-499C-961A-8455A52D29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48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0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8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6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9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22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9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63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1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7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18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1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5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30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84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9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9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6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1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B8BD-4887-499E-82F7-F6B7396AE4F0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5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06DB6-575F-4224-92C8-95F30F92976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4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929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1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3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gif"/><Relationship Id="rId7" Type="http://schemas.openxmlformats.org/officeDocument/2006/relationships/image" Target="../media/image12.wmf"/><Relationship Id="rId12" Type="http://schemas.openxmlformats.org/officeDocument/2006/relationships/image" Target="../media/image16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10.gif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181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71914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3524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3581400" y="4800601"/>
            <a:ext cx="531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28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8153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2838449" y="3370263"/>
            <a:ext cx="73140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</a:t>
            </a: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BÀI HỌC THUỘC LÒNG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5981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6262" y="1005758"/>
            <a:ext cx="77677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sz="3600" b="1" dirty="0">
              <a:ln w="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308106" y="359427"/>
            <a:ext cx="7815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01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2022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3549164" y="4065726"/>
            <a:ext cx="5778501" cy="541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3399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0128" y="1652089"/>
            <a:ext cx="675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vi-VN" sz="3600" b="1" dirty="0">
              <a:ln w="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48681" y="619125"/>
            <a:ext cx="1201420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97-98.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31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11064240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88 -89.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674812" y="101600"/>
            <a:ext cx="24041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0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219201" y="619125"/>
            <a:ext cx="10223862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143 -144.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071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22069" y="619125"/>
            <a:ext cx="11482251" cy="584698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404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531222" y="389708"/>
            <a:ext cx="10807337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115 -116.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3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a/ 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495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XIN CHÂN TRỌNG CẢM ƠN 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48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7810"/>
  <p:tag name="VIOLETTITLE" val="Tuần 18. Ôn tập Cuối Học kì I"/>
  <p:tag name="VIOLETLESSON" val="50"/>
  <p:tag name="VIOLETCATID" val="2202"/>
  <p:tag name="VIOLETSUBJECT" val="Tập đọc 3"/>
  <p:tag name="VIOLETAUTHORID" val="4737503"/>
  <p:tag name="VIOLETAUTHORNAME" val="Lê Thị Mai"/>
  <p:tag name="VIOLETAUTHORAVATAR" val="no_avatarf.jpg"/>
  <p:tag name="VIOLETAUTHORADDRESS" val="Trường TH Púng Luông - Yên Bái"/>
  <p:tag name="VIOLETDATE" val="2021-12-30 21:30:59"/>
  <p:tag name="VIOLETHIT" val="134"/>
  <p:tag name="VIOLETLIKE" val="0"/>
  <p:tag name="INKNOELEADERBOARD" val="52732540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Times"/>
        <a:ea typeface=""/>
        <a:cs typeface=""/>
      </a:majorFont>
      <a:minorFont>
        <a:latin typeface="VNI-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60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.Vn3DH</vt:lpstr>
      <vt:lpstr>.VnBlack</vt:lpstr>
      <vt:lpstr>Arial</vt:lpstr>
      <vt:lpstr>Calibri</vt:lpstr>
      <vt:lpstr>Calibri Light</vt:lpstr>
      <vt:lpstr>Times New Roman</vt:lpstr>
      <vt:lpstr>VNI-Times</vt:lpstr>
      <vt:lpstr>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67</cp:revision>
  <dcterms:created xsi:type="dcterms:W3CDTF">2021-11-09T08:44:47Z</dcterms:created>
  <dcterms:modified xsi:type="dcterms:W3CDTF">2022-01-07T03:09:41Z</dcterms:modified>
</cp:coreProperties>
</file>