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7" r:id="rId2"/>
    <p:sldMasterId id="2147483833" r:id="rId3"/>
    <p:sldMasterId id="2147483845" r:id="rId4"/>
  </p:sldMasterIdLst>
  <p:notesMasterIdLst>
    <p:notesMasterId r:id="rId11"/>
  </p:notesMasterIdLst>
  <p:sldIdLst>
    <p:sldId id="296" r:id="rId5"/>
    <p:sldId id="279" r:id="rId6"/>
    <p:sldId id="280" r:id="rId7"/>
    <p:sldId id="259" r:id="rId8"/>
    <p:sldId id="270" r:id="rId9"/>
    <p:sldId id="289"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BE0890-F380-47DF-94B7-A635DAAA079D}" type="datetimeFigureOut">
              <a:rPr lang="en-US" smtClean="0"/>
              <a:t>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A9FC3-5F4C-42BA-9CAC-721D0802ACC0}" type="slidenum">
              <a:rPr lang="en-US" smtClean="0"/>
              <a:t>‹#›</a:t>
            </a:fld>
            <a:endParaRPr lang="en-US"/>
          </a:p>
        </p:txBody>
      </p:sp>
    </p:spTree>
    <p:extLst>
      <p:ext uri="{BB962C8B-B14F-4D97-AF65-F5344CB8AC3E}">
        <p14:creationId xmlns:p14="http://schemas.microsoft.com/office/powerpoint/2010/main" val="428779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0AB8BD-4887-499E-82F7-F6B7396AE4F0}"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0341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1843917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4" y="365125"/>
            <a:ext cx="262890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4" y="365125"/>
            <a:ext cx="7734301"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408467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6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43822AD-6296-4018-8FE7-9B2B1212936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755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520CD6F-A767-4703-B05D-821BB64E97A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87892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4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391B6CB-7C13-4728-BD2C-328E07ACE63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75251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72D2FE8-8FE7-4118-B789-8BED31E6726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66763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4"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6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6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0DD9F58E-3F8E-4AFF-B26C-881410FA944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22498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F9983CD4-5412-4DF5-A6F1-CD48179A821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75751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A62B097-AAC7-4520-8A99-E02AF4522A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108772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A62B097-AAC7-4520-8A99-E02AF4522A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768589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25038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7" y="27319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64B1724-0942-48DC-BF4F-D76C5ED742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13146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B953F81-B50E-4C0C-995F-F41BD3D4EBF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54738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CE4F1E3-3268-4206-A163-19E98C33025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83390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78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78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7C80568-742F-4F63-A7D3-6B04AA6B9FC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49351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781"/>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0A09E12E-666D-499C-961A-8455A52D293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499481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7206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23752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91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63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2762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6131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3"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93"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822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91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63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0AB8BD-4887-499E-82F7-F6B7396AE4F0}" type="datetimeFigureOut">
              <a:rPr lang="en-US" smtClean="0"/>
              <a:t>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533891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59268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50449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59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29912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59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20361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63745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4" y="365125"/>
            <a:ext cx="262890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4" y="365125"/>
            <a:ext cx="7734301"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25284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02"/>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09706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8952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77"/>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49971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302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0AB8BD-4887-499E-82F7-F6B7396AE4F0}" type="datetimeFigureOut">
              <a:rPr lang="en-US" smtClean="0"/>
              <a:t>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6019347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41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41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71452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65198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559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12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5906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180016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2160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715"/>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715"/>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915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3"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93"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0AB8BD-4887-499E-82F7-F6B7396AE4F0}" type="datetimeFigureOut">
              <a:rPr lang="en-US" smtClean="0"/>
              <a:t>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185429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0AB8BD-4887-499E-82F7-F6B7396AE4F0}" type="datetimeFigureOut">
              <a:rPr lang="en-US" smtClean="0"/>
              <a:t>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52230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AB8BD-4887-499E-82F7-F6B7396AE4F0}" type="datetimeFigureOut">
              <a:rPr lang="en-US" smtClean="0"/>
              <a:t>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407916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59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t>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315428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59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AB8BD-4887-499E-82F7-F6B7396AE4F0}" type="datetimeFigureOut">
              <a:rPr lang="en-US" smtClean="0"/>
              <a:t>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9123C-F37A-4371-B19B-6F67DE8AE216}" type="slidenum">
              <a:rPr lang="en-US" smtClean="0"/>
              <a:t>‹#›</a:t>
            </a:fld>
            <a:endParaRPr lang="en-US"/>
          </a:p>
        </p:txBody>
      </p:sp>
    </p:spTree>
    <p:extLst>
      <p:ext uri="{BB962C8B-B14F-4D97-AF65-F5344CB8AC3E}">
        <p14:creationId xmlns:p14="http://schemas.microsoft.com/office/powerpoint/2010/main" val="511818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52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AB8BD-4887-499E-82F7-F6B7396AE4F0}" type="datetimeFigureOut">
              <a:rPr lang="en-US" smtClean="0"/>
              <a:t>1/9/2022</a:t>
            </a:fld>
            <a:endParaRPr lang="en-US"/>
          </a:p>
        </p:txBody>
      </p:sp>
      <p:sp>
        <p:nvSpPr>
          <p:cNvPr id="5" name="Footer Placeholder 4"/>
          <p:cNvSpPr>
            <a:spLocks noGrp="1"/>
          </p:cNvSpPr>
          <p:nvPr>
            <p:ph type="ftr" sz="quarter" idx="3"/>
          </p:nvPr>
        </p:nvSpPr>
        <p:spPr>
          <a:xfrm>
            <a:off x="4038600" y="635652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52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9123C-F37A-4371-B19B-6F67DE8AE216}" type="slidenum">
              <a:rPr lang="en-US" smtClean="0"/>
              <a:t>‹#›</a:t>
            </a:fld>
            <a:endParaRPr lang="en-US"/>
          </a:p>
        </p:txBody>
      </p:sp>
    </p:spTree>
    <p:extLst>
      <p:ext uri="{BB962C8B-B14F-4D97-AF65-F5344CB8AC3E}">
        <p14:creationId xmlns:p14="http://schemas.microsoft.com/office/powerpoint/2010/main" val="156135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fontAlgn="base">
              <a:spcBef>
                <a:spcPct val="0"/>
              </a:spcBef>
              <a:spcAft>
                <a:spcPct val="0"/>
              </a:spcAft>
            </a:pPr>
            <a:fld id="{17506DB6-575F-4224-92C8-95F30F92976D}" type="slidenum">
              <a:rPr lang="en-US"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72504675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929" r:id="rId8"/>
    <p:sldLayoutId id="2147483765" r:id="rId9"/>
    <p:sldLayoutId id="2147483766" r:id="rId10"/>
    <p:sldLayoutId id="2147483767" r:id="rId11"/>
    <p:sldLayoutId id="2147483768" r:id="rId12"/>
    <p:sldLayoutId id="2147483769"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VNI-Times" pitchFamily="2" charset="0"/>
        </a:defRPr>
      </a:lvl2pPr>
      <a:lvl3pPr algn="ctr" rtl="0" fontAlgn="base">
        <a:spcBef>
          <a:spcPct val="0"/>
        </a:spcBef>
        <a:spcAft>
          <a:spcPct val="0"/>
        </a:spcAft>
        <a:defRPr sz="4400">
          <a:solidFill>
            <a:schemeClr val="tx2"/>
          </a:solidFill>
          <a:latin typeface="VNI-Times" pitchFamily="2" charset="0"/>
        </a:defRPr>
      </a:lvl3pPr>
      <a:lvl4pPr algn="ctr" rtl="0" fontAlgn="base">
        <a:spcBef>
          <a:spcPct val="0"/>
        </a:spcBef>
        <a:spcAft>
          <a:spcPct val="0"/>
        </a:spcAft>
        <a:defRPr sz="4400">
          <a:solidFill>
            <a:schemeClr val="tx2"/>
          </a:solidFill>
          <a:latin typeface="VNI-Times" pitchFamily="2" charset="0"/>
        </a:defRPr>
      </a:lvl4pPr>
      <a:lvl5pPr algn="ctr" rtl="0" fontAlgn="base">
        <a:spcBef>
          <a:spcPct val="0"/>
        </a:spcBef>
        <a:spcAft>
          <a:spcPct val="0"/>
        </a:spcAft>
        <a:defRPr sz="4400">
          <a:solidFill>
            <a:schemeClr val="tx2"/>
          </a:solidFill>
          <a:latin typeface="VNI-Times" pitchFamily="2" charset="0"/>
        </a:defRPr>
      </a:lvl5pPr>
      <a:lvl6pPr marL="457200" algn="ctr" rtl="0" fontAlgn="base">
        <a:spcBef>
          <a:spcPct val="0"/>
        </a:spcBef>
        <a:spcAft>
          <a:spcPct val="0"/>
        </a:spcAft>
        <a:defRPr sz="4400">
          <a:solidFill>
            <a:schemeClr val="tx2"/>
          </a:solidFill>
          <a:latin typeface="VNI-Times" pitchFamily="2" charset="0"/>
        </a:defRPr>
      </a:lvl6pPr>
      <a:lvl7pPr marL="914400" algn="ctr" rtl="0" fontAlgn="base">
        <a:spcBef>
          <a:spcPct val="0"/>
        </a:spcBef>
        <a:spcAft>
          <a:spcPct val="0"/>
        </a:spcAft>
        <a:defRPr sz="4400">
          <a:solidFill>
            <a:schemeClr val="tx2"/>
          </a:solidFill>
          <a:latin typeface="VNI-Times" pitchFamily="2" charset="0"/>
        </a:defRPr>
      </a:lvl7pPr>
      <a:lvl8pPr marL="1371600" algn="ctr" rtl="0" fontAlgn="base">
        <a:spcBef>
          <a:spcPct val="0"/>
        </a:spcBef>
        <a:spcAft>
          <a:spcPct val="0"/>
        </a:spcAft>
        <a:defRPr sz="4400">
          <a:solidFill>
            <a:schemeClr val="tx2"/>
          </a:solidFill>
          <a:latin typeface="VNI-Times" pitchFamily="2" charset="0"/>
        </a:defRPr>
      </a:lvl8pPr>
      <a:lvl9pPr marL="1828800" algn="ctr" rtl="0" fontAlgn="base">
        <a:spcBef>
          <a:spcPct val="0"/>
        </a:spcBef>
        <a:spcAft>
          <a:spcPct val="0"/>
        </a:spcAft>
        <a:defRPr sz="4400">
          <a:solidFill>
            <a:schemeClr val="tx2"/>
          </a:solidFill>
          <a:latin typeface="VNI-Times" pitchFamily="2"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52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AB8BD-4887-499E-82F7-F6B7396AE4F0}"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52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52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9123C-F37A-4371-B19B-6F67DE8AE2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9412036"/>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42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solidFill>
                  <a:prstClr val="black">
                    <a:tint val="75000"/>
                  </a:prstClr>
                </a:solidFill>
              </a:rPr>
              <a:pPr/>
              <a:t>1/9/2022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42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42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4158873"/>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1.gif"/><Relationship Id="rId7" Type="http://schemas.openxmlformats.org/officeDocument/2006/relationships/image" Target="../media/image14.wmf"/><Relationship Id="rId12" Type="http://schemas.openxmlformats.org/officeDocument/2006/relationships/image" Target="../media/image18.gif"/><Relationship Id="rId2" Type="http://schemas.openxmlformats.org/officeDocument/2006/relationships/image" Target="../media/image10.wmf"/><Relationship Id="rId1" Type="http://schemas.openxmlformats.org/officeDocument/2006/relationships/slideLayout" Target="../slideLayouts/slideLayout12.xml"/><Relationship Id="rId6" Type="http://schemas.openxmlformats.org/officeDocument/2006/relationships/hyperlink" Target="../../Hoa%208%20-%20Bai%2033%20Tiet%2050%20DIEU%20CHE%20HIDRO%20-%20PHAN%20UNG%20THE.ppt" TargetMode="External"/><Relationship Id="rId11" Type="http://schemas.openxmlformats.org/officeDocument/2006/relationships/image" Target="../media/image17.wmf"/><Relationship Id="rId5" Type="http://schemas.openxmlformats.org/officeDocument/2006/relationships/image" Target="../media/image13.wmf"/><Relationship Id="rId10" Type="http://schemas.openxmlformats.org/officeDocument/2006/relationships/image" Target="../media/image16.wmf"/><Relationship Id="rId4" Type="http://schemas.openxmlformats.org/officeDocument/2006/relationships/image" Target="../media/image12.gif"/><Relationship Id="rId9"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WordArt 4"/>
          <p:cNvSpPr>
            <a:spLocks noChangeArrowheads="1" noChangeShapeType="1" noTextEdit="1"/>
          </p:cNvSpPr>
          <p:nvPr/>
        </p:nvSpPr>
        <p:spPr bwMode="auto">
          <a:xfrm>
            <a:off x="3181350" y="1428750"/>
            <a:ext cx="5715000" cy="1485900"/>
          </a:xfrm>
          <a:prstGeom prst="rect">
            <a:avLst/>
          </a:prstGeom>
        </p:spPr>
        <p:txBody>
          <a:bodyPr wrap="none" fromWordArt="1">
            <a:prstTxWarp prst="textDeflate">
              <a:avLst>
                <a:gd name="adj" fmla="val 18750"/>
              </a:avLst>
            </a:prstTxWarp>
          </a:bodyPr>
          <a:lstStyle/>
          <a:p>
            <a:pPr algn="ctr"/>
            <a:r>
              <a:rPr lang="en-US" sz="2100" kern="10" dirty="0" err="1">
                <a:ln w="19050">
                  <a:solidFill>
                    <a:srgbClr val="99CCFF"/>
                  </a:solidFill>
                  <a:round/>
                  <a:headEnd/>
                  <a:tailEnd/>
                </a:ln>
                <a:effectLst>
                  <a:outerShdw dist="35921" dir="2700000" algn="ctr" rotWithShape="0">
                    <a:srgbClr val="990000"/>
                  </a:outerShdw>
                </a:effectLst>
                <a:cs typeface="Times New Roman" panose="02020603050405020304" pitchFamily="18" charset="0"/>
              </a:rPr>
              <a:t>Bài</a:t>
            </a:r>
            <a:r>
              <a:rPr lang="en-US" sz="2100" kern="10" dirty="0">
                <a:ln w="19050">
                  <a:solidFill>
                    <a:srgbClr val="99CCFF"/>
                  </a:solidFill>
                  <a:round/>
                  <a:headEnd/>
                  <a:tailEnd/>
                </a:ln>
                <a:effectLst>
                  <a:outerShdw dist="35921" dir="2700000" algn="ctr" rotWithShape="0">
                    <a:srgbClr val="990000"/>
                  </a:outerShdw>
                </a:effectLst>
                <a:cs typeface="Times New Roman" panose="02020603050405020304" pitchFamily="18" charset="0"/>
              </a:rPr>
              <a:t> </a:t>
            </a:r>
            <a:r>
              <a:rPr lang="en-US" sz="2100" kern="10" dirty="0" err="1">
                <a:ln w="19050">
                  <a:solidFill>
                    <a:srgbClr val="99CCFF"/>
                  </a:solidFill>
                  <a:round/>
                  <a:headEnd/>
                  <a:tailEnd/>
                </a:ln>
                <a:effectLst>
                  <a:outerShdw dist="35921" dir="2700000" algn="ctr" rotWithShape="0">
                    <a:srgbClr val="990000"/>
                  </a:outerShdw>
                </a:effectLst>
                <a:cs typeface="Times New Roman" panose="02020603050405020304" pitchFamily="18" charset="0"/>
              </a:rPr>
              <a:t>giảng</a:t>
            </a:r>
            <a:r>
              <a:rPr lang="en-US" sz="2100" kern="10" dirty="0">
                <a:ln w="19050">
                  <a:solidFill>
                    <a:srgbClr val="99CCFF"/>
                  </a:solidFill>
                  <a:round/>
                  <a:headEnd/>
                  <a:tailEnd/>
                </a:ln>
                <a:effectLst>
                  <a:outerShdw dist="35921" dir="2700000" algn="ctr" rotWithShape="0">
                    <a:srgbClr val="990000"/>
                  </a:outerShdw>
                </a:effectLst>
                <a:cs typeface="Times New Roman" panose="02020603050405020304" pitchFamily="18" charset="0"/>
              </a:rPr>
              <a:t> </a:t>
            </a:r>
            <a:r>
              <a:rPr lang="en-US" sz="2100" kern="10" dirty="0" err="1">
                <a:ln w="19050">
                  <a:solidFill>
                    <a:srgbClr val="99CCFF"/>
                  </a:solidFill>
                  <a:round/>
                  <a:headEnd/>
                  <a:tailEnd/>
                </a:ln>
                <a:effectLst>
                  <a:outerShdw dist="35921" dir="2700000" algn="ctr" rotWithShape="0">
                    <a:srgbClr val="990000"/>
                  </a:outerShdw>
                </a:effectLst>
                <a:cs typeface="Times New Roman" panose="02020603050405020304" pitchFamily="18" charset="0"/>
              </a:rPr>
              <a:t>trực</a:t>
            </a:r>
            <a:r>
              <a:rPr lang="en-US" sz="2100" kern="10" dirty="0">
                <a:ln w="19050">
                  <a:solidFill>
                    <a:srgbClr val="99CCFF"/>
                  </a:solidFill>
                  <a:round/>
                  <a:headEnd/>
                  <a:tailEnd/>
                </a:ln>
                <a:effectLst>
                  <a:outerShdw dist="35921" dir="2700000" algn="ctr" rotWithShape="0">
                    <a:srgbClr val="990000"/>
                  </a:outerShdw>
                </a:effectLst>
                <a:cs typeface="Times New Roman" panose="02020603050405020304" pitchFamily="18" charset="0"/>
              </a:rPr>
              <a:t> </a:t>
            </a:r>
            <a:r>
              <a:rPr lang="en-US" sz="2100" kern="10" dirty="0" err="1">
                <a:ln w="19050">
                  <a:solidFill>
                    <a:srgbClr val="99CCFF"/>
                  </a:solidFill>
                  <a:round/>
                  <a:headEnd/>
                  <a:tailEnd/>
                </a:ln>
                <a:effectLst>
                  <a:outerShdw dist="35921" dir="2700000" algn="ctr" rotWithShape="0">
                    <a:srgbClr val="990000"/>
                  </a:outerShdw>
                </a:effectLst>
                <a:cs typeface="Times New Roman" panose="02020603050405020304" pitchFamily="18" charset="0"/>
              </a:rPr>
              <a:t>tuyến</a:t>
            </a:r>
            <a:endParaRPr lang="en-US" sz="2100" kern="10" dirty="0">
              <a:ln w="19050">
                <a:solidFill>
                  <a:srgbClr val="99CCFF"/>
                </a:solidFill>
                <a:round/>
                <a:headEnd/>
                <a:tailEnd/>
              </a:ln>
              <a:effectLst>
                <a:outerShdw dist="35921" dir="2700000" algn="ctr" rotWithShape="0">
                  <a:srgbClr val="990000"/>
                </a:outerShdw>
              </a:effectLst>
              <a:cs typeface="Times New Roman" panose="02020603050405020304" pitchFamily="18" charset="0"/>
            </a:endParaRPr>
          </a:p>
          <a:p>
            <a:pPr algn="ctr"/>
            <a:r>
              <a:rPr lang="en-US" sz="2100" kern="10" dirty="0" err="1" smtClean="0">
                <a:ln w="19050">
                  <a:solidFill>
                    <a:srgbClr val="99CCFF"/>
                  </a:solidFill>
                  <a:round/>
                  <a:headEnd/>
                  <a:tailEnd/>
                </a:ln>
                <a:effectLst>
                  <a:outerShdw dist="35921" dir="2700000" algn="ctr" rotWithShape="0">
                    <a:srgbClr val="990000"/>
                  </a:outerShdw>
                </a:effectLst>
                <a:cs typeface="Times New Roman" panose="02020603050405020304" pitchFamily="18" charset="0"/>
              </a:rPr>
              <a:t>Tiếng</a:t>
            </a:r>
            <a:r>
              <a:rPr lang="en-US" sz="2100" kern="10" dirty="0" smtClean="0">
                <a:ln w="19050">
                  <a:solidFill>
                    <a:srgbClr val="99CCFF"/>
                  </a:solidFill>
                  <a:round/>
                  <a:headEnd/>
                  <a:tailEnd/>
                </a:ln>
                <a:effectLst>
                  <a:outerShdw dist="35921" dir="2700000" algn="ctr" rotWithShape="0">
                    <a:srgbClr val="990000"/>
                  </a:outerShdw>
                </a:effectLst>
                <a:cs typeface="Times New Roman" panose="02020603050405020304" pitchFamily="18" charset="0"/>
              </a:rPr>
              <a:t> </a:t>
            </a:r>
            <a:r>
              <a:rPr lang="en-US" sz="2100" kern="10" dirty="0" err="1" smtClean="0">
                <a:ln w="19050">
                  <a:solidFill>
                    <a:srgbClr val="99CCFF"/>
                  </a:solidFill>
                  <a:round/>
                  <a:headEnd/>
                  <a:tailEnd/>
                </a:ln>
                <a:effectLst>
                  <a:outerShdw dist="35921" dir="2700000" algn="ctr" rotWithShape="0">
                    <a:srgbClr val="990000"/>
                  </a:outerShdw>
                </a:effectLst>
                <a:cs typeface="Times New Roman" panose="02020603050405020304" pitchFamily="18" charset="0"/>
              </a:rPr>
              <a:t>Việt</a:t>
            </a:r>
            <a:r>
              <a:rPr lang="en-US" sz="2100" kern="10" dirty="0" smtClean="0">
                <a:ln w="19050">
                  <a:solidFill>
                    <a:srgbClr val="99CCFF"/>
                  </a:solidFill>
                  <a:round/>
                  <a:headEnd/>
                  <a:tailEnd/>
                </a:ln>
                <a:effectLst>
                  <a:outerShdw dist="35921" dir="2700000" algn="ctr" rotWithShape="0">
                    <a:srgbClr val="990000"/>
                  </a:outerShdw>
                </a:effectLst>
                <a:cs typeface="Times New Roman" panose="02020603050405020304" pitchFamily="18" charset="0"/>
              </a:rPr>
              <a:t>* </a:t>
            </a:r>
            <a:r>
              <a:rPr lang="en-US" sz="2100" kern="10" dirty="0" err="1">
                <a:ln w="19050">
                  <a:solidFill>
                    <a:srgbClr val="99CCFF"/>
                  </a:solidFill>
                  <a:round/>
                  <a:headEnd/>
                  <a:tailEnd/>
                </a:ln>
                <a:effectLst>
                  <a:outerShdw dist="35921" dir="2700000" algn="ctr" rotWithShape="0">
                    <a:srgbClr val="990000"/>
                  </a:outerShdw>
                </a:effectLst>
                <a:cs typeface="Times New Roman" panose="02020603050405020304" pitchFamily="18" charset="0"/>
              </a:rPr>
              <a:t>Lớp</a:t>
            </a:r>
            <a:r>
              <a:rPr lang="en-US" sz="2100" kern="10" dirty="0">
                <a:ln w="19050">
                  <a:solidFill>
                    <a:srgbClr val="99CCFF"/>
                  </a:solidFill>
                  <a:round/>
                  <a:headEnd/>
                  <a:tailEnd/>
                </a:ln>
                <a:effectLst>
                  <a:outerShdw dist="35921" dir="2700000" algn="ctr" rotWithShape="0">
                    <a:srgbClr val="990000"/>
                  </a:outerShdw>
                </a:effectLst>
                <a:cs typeface="Times New Roman" panose="02020603050405020304" pitchFamily="18" charset="0"/>
              </a:rPr>
              <a:t> 3</a:t>
            </a:r>
          </a:p>
        </p:txBody>
      </p:sp>
      <p:pic>
        <p:nvPicPr>
          <p:cNvPr id="33795" name="Picture 5" descr="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5314950"/>
            <a:ext cx="44577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6" descr="BD20530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871914"/>
            <a:ext cx="1314450"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WordArt 7"/>
          <p:cNvSpPr>
            <a:spLocks noTextEdit="1"/>
          </p:cNvSpPr>
          <p:nvPr/>
        </p:nvSpPr>
        <p:spPr bwMode="auto">
          <a:xfrm>
            <a:off x="3524250" y="914400"/>
            <a:ext cx="5314950" cy="685800"/>
          </a:xfrm>
          <a:prstGeom prst="rect">
            <a:avLst/>
          </a:prstGeom>
        </p:spPr>
        <p:txBody>
          <a:bodyPr wrap="none" fromWordArt="1">
            <a:prstTxWarp prst="textPlain">
              <a:avLst>
                <a:gd name="adj" fmla="val 50000"/>
              </a:avLst>
            </a:prstTxWarp>
          </a:bodyPr>
          <a:lstStyle/>
          <a:p>
            <a:pPr algn="ctr" eaLnBrk="1" hangingPunct="1">
              <a:defRPr/>
            </a:pPr>
            <a:r>
              <a:rPr lang="vi-VN" sz="2025"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PHÒNG GIÁO DỤC VÀ ĐÀO TẠO </a:t>
            </a:r>
            <a:r>
              <a:rPr lang="en-US" sz="2025"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QUẬN LONG BIÊN</a:t>
            </a:r>
            <a:endParaRPr lang="vi-VN" sz="2025"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endParaRPr>
          </a:p>
          <a:p>
            <a:pPr algn="ctr" eaLnBrk="1" hangingPunct="1">
              <a:defRPr/>
            </a:pPr>
            <a:r>
              <a:rPr lang="vi-VN" sz="2025"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TRƯỜNG TIỂU HỌC </a:t>
            </a:r>
            <a:r>
              <a:rPr lang="en-US" sz="2025"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cs typeface="Times New Roman"/>
              </a:rPr>
              <a:t>ÁI MỘ A</a:t>
            </a:r>
          </a:p>
        </p:txBody>
      </p:sp>
      <p:sp>
        <p:nvSpPr>
          <p:cNvPr id="33798" name="Text Box 12"/>
          <p:cNvSpPr txBox="1">
            <a:spLocks noChangeArrowheads="1"/>
          </p:cNvSpPr>
          <p:nvPr/>
        </p:nvSpPr>
        <p:spPr bwMode="auto">
          <a:xfrm>
            <a:off x="3581400" y="4800601"/>
            <a:ext cx="5314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tx1"/>
              </a:buClr>
              <a:buFont typeface="Arial" panose="020B0604020202020204" pitchFamily="34" charset="0"/>
              <a:buChar char="•"/>
              <a:defRPr sz="2000">
                <a:solidFill>
                  <a:schemeClr val="tx1"/>
                </a:solidFill>
                <a:latin typeface="Tw Cen MT"/>
              </a:defRPr>
            </a:lvl1pPr>
            <a:lvl2pPr marL="742950" indent="-285750">
              <a:lnSpc>
                <a:spcPct val="120000"/>
              </a:lnSpc>
              <a:spcBef>
                <a:spcPts val="500"/>
              </a:spcBef>
              <a:buClr>
                <a:schemeClr val="tx1"/>
              </a:buClr>
              <a:buFont typeface="Arial" panose="020B0604020202020204" pitchFamily="34" charset="0"/>
              <a:buChar char="•"/>
              <a:defRPr>
                <a:solidFill>
                  <a:schemeClr val="tx1"/>
                </a:solidFill>
                <a:latin typeface="Tw Cen MT"/>
              </a:defRPr>
            </a:lvl2pPr>
            <a:lvl3pPr marL="1143000" indent="-228600">
              <a:lnSpc>
                <a:spcPct val="120000"/>
              </a:lnSpc>
              <a:spcBef>
                <a:spcPts val="500"/>
              </a:spcBef>
              <a:buClr>
                <a:schemeClr val="tx1"/>
              </a:buClr>
              <a:buFont typeface="Arial" panose="020B0604020202020204" pitchFamily="34" charset="0"/>
              <a:buChar char="•"/>
              <a:defRPr sz="1600">
                <a:solidFill>
                  <a:schemeClr val="tx1"/>
                </a:solidFill>
                <a:latin typeface="Tw Cen MT"/>
              </a:defRPr>
            </a:lvl3pPr>
            <a:lvl4pPr marL="1600200" indent="-228600">
              <a:lnSpc>
                <a:spcPct val="120000"/>
              </a:lnSpc>
              <a:spcBef>
                <a:spcPts val="500"/>
              </a:spcBef>
              <a:buClr>
                <a:schemeClr val="tx1"/>
              </a:buClr>
              <a:buFont typeface="Arial" panose="020B0604020202020204" pitchFamily="34" charset="0"/>
              <a:buChar char="•"/>
              <a:defRPr sz="1400">
                <a:solidFill>
                  <a:schemeClr val="tx1"/>
                </a:solidFill>
                <a:latin typeface="Tw Cen MT"/>
              </a:defRPr>
            </a:lvl4pPr>
            <a:lvl5pPr marL="2057400" indent="-228600">
              <a:lnSpc>
                <a:spcPct val="120000"/>
              </a:lnSpc>
              <a:spcBef>
                <a:spcPts val="500"/>
              </a:spcBef>
              <a:buClr>
                <a:schemeClr val="tx1"/>
              </a:buClr>
              <a:buFont typeface="Arial" panose="020B0604020202020204" pitchFamily="34" charset="0"/>
              <a:buChar char="•"/>
              <a:defRPr sz="1400">
                <a:solidFill>
                  <a:schemeClr val="tx1"/>
                </a:solidFill>
                <a:latin typeface="Tw Cen MT"/>
              </a:defRPr>
            </a:lvl5pPr>
            <a:lvl6pPr marL="25146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6pPr>
            <a:lvl7pPr marL="29718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7pPr>
            <a:lvl8pPr marL="34290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8pPr>
            <a:lvl9pPr marL="38862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9pPr>
          </a:lstStyle>
          <a:p>
            <a:pPr algn="ctr" eaLnBrk="1" hangingPunct="1">
              <a:lnSpc>
                <a:spcPct val="100000"/>
              </a:lnSpc>
              <a:spcBef>
                <a:spcPct val="50000"/>
              </a:spcBef>
              <a:buClrTx/>
              <a:buFontTx/>
              <a:buNone/>
            </a:pPr>
            <a:r>
              <a:rPr lang="en-US" altLang="en-US" sz="2400" b="1" dirty="0" err="1">
                <a:latin typeface="Times New Roman" panose="02020603050405020304" pitchFamily="18" charset="0"/>
                <a:cs typeface="Times New Roman" panose="02020603050405020304" pitchFamily="18" charset="0"/>
              </a:rPr>
              <a:t>Giáo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viên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Nguyễn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Thị</a:t>
            </a:r>
            <a:r>
              <a:rPr lang="en-US" altLang="en-US" sz="2400" b="1" dirty="0">
                <a:latin typeface="Times New Roman" panose="02020603050405020304" pitchFamily="18" charset="0"/>
                <a:cs typeface="Times New Roman" panose="02020603050405020304" pitchFamily="18" charset="0"/>
              </a:rPr>
              <a:t> </a:t>
            </a:r>
            <a:r>
              <a:rPr lang="en-US" altLang="en-US" sz="2400" b="1" smtClean="0">
                <a:latin typeface="Times New Roman" panose="02020603050405020304" pitchFamily="18" charset="0"/>
                <a:cs typeface="Times New Roman" panose="02020603050405020304" pitchFamily="18" charset="0"/>
              </a:rPr>
              <a:t>Thuý</a:t>
            </a:r>
            <a:endParaRPr lang="en-US" altLang="en-US" sz="2400" b="1">
              <a:latin typeface="Times New Roman" panose="02020603050405020304" pitchFamily="18" charset="0"/>
              <a:cs typeface="Times New Roman" panose="02020603050405020304" pitchFamily="18" charset="0"/>
            </a:endParaRPr>
          </a:p>
        </p:txBody>
      </p:sp>
      <p:pic>
        <p:nvPicPr>
          <p:cNvPr id="33799" name="Picture 4"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1" y="857250"/>
            <a:ext cx="6699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4"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8928894" y="889794"/>
            <a:ext cx="62865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Notched Right Arrow 15"/>
          <p:cNvSpPr/>
          <p:nvPr/>
        </p:nvSpPr>
        <p:spPr>
          <a:xfrm>
            <a:off x="8153400" y="5143500"/>
            <a:ext cx="971550" cy="457200"/>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00"/>
          </a:p>
        </p:txBody>
      </p:sp>
      <p:pic>
        <p:nvPicPr>
          <p:cNvPr id="13"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5500" y="857250"/>
            <a:ext cx="3300412"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12638" y="868363"/>
            <a:ext cx="363855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4" name="Picture 18" descr="BD20530_"/>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10550" y="5029200"/>
            <a:ext cx="13144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5" name="Rectangle 14"/>
          <p:cNvSpPr>
            <a:spLocks noChangeArrowheads="1"/>
          </p:cNvSpPr>
          <p:nvPr/>
        </p:nvSpPr>
        <p:spPr bwMode="auto">
          <a:xfrm>
            <a:off x="2838450" y="3370263"/>
            <a:ext cx="65151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tx1"/>
              </a:buClr>
              <a:buFont typeface="Arial" panose="020B0604020202020204" pitchFamily="34" charset="0"/>
              <a:buChar char="•"/>
              <a:defRPr sz="2000">
                <a:solidFill>
                  <a:schemeClr val="tx1"/>
                </a:solidFill>
                <a:latin typeface="Tw Cen MT"/>
              </a:defRPr>
            </a:lvl1pPr>
            <a:lvl2pPr marL="742950" indent="-285750">
              <a:lnSpc>
                <a:spcPct val="120000"/>
              </a:lnSpc>
              <a:spcBef>
                <a:spcPts val="500"/>
              </a:spcBef>
              <a:buClr>
                <a:schemeClr val="tx1"/>
              </a:buClr>
              <a:buFont typeface="Arial" panose="020B0604020202020204" pitchFamily="34" charset="0"/>
              <a:buChar char="•"/>
              <a:defRPr>
                <a:solidFill>
                  <a:schemeClr val="tx1"/>
                </a:solidFill>
                <a:latin typeface="Tw Cen MT"/>
              </a:defRPr>
            </a:lvl2pPr>
            <a:lvl3pPr marL="1143000" indent="-228600">
              <a:lnSpc>
                <a:spcPct val="120000"/>
              </a:lnSpc>
              <a:spcBef>
                <a:spcPts val="500"/>
              </a:spcBef>
              <a:buClr>
                <a:schemeClr val="tx1"/>
              </a:buClr>
              <a:buFont typeface="Arial" panose="020B0604020202020204" pitchFamily="34" charset="0"/>
              <a:buChar char="•"/>
              <a:defRPr sz="1600">
                <a:solidFill>
                  <a:schemeClr val="tx1"/>
                </a:solidFill>
                <a:latin typeface="Tw Cen MT"/>
              </a:defRPr>
            </a:lvl3pPr>
            <a:lvl4pPr marL="1600200" indent="-228600">
              <a:lnSpc>
                <a:spcPct val="120000"/>
              </a:lnSpc>
              <a:spcBef>
                <a:spcPts val="500"/>
              </a:spcBef>
              <a:buClr>
                <a:schemeClr val="tx1"/>
              </a:buClr>
              <a:buFont typeface="Arial" panose="020B0604020202020204" pitchFamily="34" charset="0"/>
              <a:buChar char="•"/>
              <a:defRPr sz="1400">
                <a:solidFill>
                  <a:schemeClr val="tx1"/>
                </a:solidFill>
                <a:latin typeface="Tw Cen MT"/>
              </a:defRPr>
            </a:lvl4pPr>
            <a:lvl5pPr marL="2057400" indent="-228600">
              <a:lnSpc>
                <a:spcPct val="120000"/>
              </a:lnSpc>
              <a:spcBef>
                <a:spcPts val="500"/>
              </a:spcBef>
              <a:buClr>
                <a:schemeClr val="tx1"/>
              </a:buClr>
              <a:buFont typeface="Arial" panose="020B0604020202020204" pitchFamily="34" charset="0"/>
              <a:buChar char="•"/>
              <a:defRPr sz="1400">
                <a:solidFill>
                  <a:schemeClr val="tx1"/>
                </a:solidFill>
                <a:latin typeface="Tw Cen MT"/>
              </a:defRPr>
            </a:lvl5pPr>
            <a:lvl6pPr marL="25146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6pPr>
            <a:lvl7pPr marL="29718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7pPr>
            <a:lvl8pPr marL="34290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8pPr>
            <a:lvl9pPr marL="3886200" indent="-228600" eaLnBrk="0" fontAlgn="base" hangingPunct="0">
              <a:lnSpc>
                <a:spcPct val="120000"/>
              </a:lnSpc>
              <a:spcBef>
                <a:spcPts val="500"/>
              </a:spcBef>
              <a:spcAft>
                <a:spcPct val="0"/>
              </a:spcAft>
              <a:buClr>
                <a:schemeClr val="tx1"/>
              </a:buClr>
              <a:buFont typeface="Arial" panose="020B0604020202020204" pitchFamily="34" charset="0"/>
              <a:buChar char="•"/>
              <a:defRPr sz="1400">
                <a:solidFill>
                  <a:schemeClr val="tx1"/>
                </a:solidFill>
                <a:latin typeface="Tw Cen MT"/>
              </a:defRPr>
            </a:lvl9pPr>
          </a:lstStyle>
          <a:p>
            <a:pPr algn="ctr" eaLnBrk="1" hangingPunct="1">
              <a:lnSpc>
                <a:spcPct val="100000"/>
              </a:lnSpc>
              <a:spcBef>
                <a:spcPct val="0"/>
              </a:spcBef>
              <a:buClrTx/>
              <a:buFontTx/>
              <a:buNone/>
            </a:pPr>
            <a:r>
              <a:rPr lang="en-US" altLang="en-US" sz="3000" b="1" dirty="0" smtClean="0">
                <a:solidFill>
                  <a:srgbClr val="FF0000"/>
                </a:solidFill>
                <a:latin typeface="Arial" panose="020B0604020202020204" pitchFamily="34" charset="0"/>
                <a:cs typeface="Arial" panose="020B0604020202020204" pitchFamily="34" charset="0"/>
              </a:rPr>
              <a:t>ÔN TẬP CUỐI HỌC KÌ I </a:t>
            </a:r>
          </a:p>
          <a:p>
            <a:pPr algn="ctr" eaLnBrk="1" hangingPunct="1">
              <a:lnSpc>
                <a:spcPct val="100000"/>
              </a:lnSpc>
              <a:spcBef>
                <a:spcPct val="0"/>
              </a:spcBef>
              <a:buClrTx/>
              <a:buFontTx/>
              <a:buNone/>
            </a:pPr>
            <a:r>
              <a:rPr lang="en-US" altLang="en-US" sz="3000" b="1" dirty="0" smtClean="0">
                <a:solidFill>
                  <a:srgbClr val="FF0000"/>
                </a:solidFill>
                <a:latin typeface="Arial" panose="020B0604020202020204" pitchFamily="34" charset="0"/>
                <a:cs typeface="Arial" panose="020B0604020202020204" pitchFamily="34" charset="0"/>
              </a:rPr>
              <a:t>(TIẾT 6 + 7 + 8)</a:t>
            </a:r>
            <a:endParaRPr lang="en-US" altLang="en-US" sz="3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2645981"/>
      </p:ext>
    </p:extLst>
  </p:cSld>
  <p:clrMapOvr>
    <a:masterClrMapping/>
  </p:clrMapOvr>
  <p:transition advClick="0">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9156"/>
                                        </p:tgtEl>
                                        <p:attrNameLst>
                                          <p:attrName>style.visibility</p:attrName>
                                        </p:attrNameLst>
                                      </p:cBhvr>
                                      <p:to>
                                        <p:strVal val="visible"/>
                                      </p:to>
                                    </p:set>
                                    <p:anim calcmode="lin" valueType="num">
                                      <p:cBhvr>
                                        <p:cTn id="7" dur="500" fill="hold"/>
                                        <p:tgtEl>
                                          <p:spTgt spid="49156"/>
                                        </p:tgtEl>
                                        <p:attrNameLst>
                                          <p:attrName>ppt_w</p:attrName>
                                        </p:attrNameLst>
                                      </p:cBhvr>
                                      <p:tavLst>
                                        <p:tav tm="0">
                                          <p:val>
                                            <p:fltVal val="0"/>
                                          </p:val>
                                        </p:tav>
                                        <p:tav tm="100000">
                                          <p:val>
                                            <p:strVal val="#ppt_w"/>
                                          </p:val>
                                        </p:tav>
                                      </p:tavLst>
                                    </p:anim>
                                    <p:anim calcmode="lin" valueType="num">
                                      <p:cBhvr>
                                        <p:cTn id="8" dur="500" fill="hold"/>
                                        <p:tgtEl>
                                          <p:spTgt spid="49156"/>
                                        </p:tgtEl>
                                        <p:attrNameLst>
                                          <p:attrName>ppt_h</p:attrName>
                                        </p:attrNameLst>
                                      </p:cBhvr>
                                      <p:tavLst>
                                        <p:tav tm="0">
                                          <p:val>
                                            <p:fltVal val="0"/>
                                          </p:val>
                                        </p:tav>
                                        <p:tav tm="100000">
                                          <p:val>
                                            <p:strVal val="#ppt_h"/>
                                          </p:val>
                                        </p:tav>
                                      </p:tavLst>
                                    </p:anim>
                                  </p:childTnLst>
                                </p:cTn>
                              </p:par>
                              <p:par>
                                <p:cTn id="9" presetID="63" presetClass="path" presetSubtype="0" accel="50000" decel="50000" fill="hold" nodeType="withEffect">
                                  <p:stCondLst>
                                    <p:cond delay="0"/>
                                  </p:stCondLst>
                                  <p:childTnLst>
                                    <p:animMotion origin="layout" path="M -0.01458 -1.96532E-6 L 0.49167 -1.96532E-6 " pathEditMode="relative" rAng="0" ptsTypes="AA">
                                      <p:cBhvr>
                                        <p:cTn id="10" dur="2000" spd="-100000" fill="hold"/>
                                        <p:tgtEl>
                                          <p:spTgt spid="13"/>
                                        </p:tgtEl>
                                        <p:attrNameLst>
                                          <p:attrName>ppt_x</p:attrName>
                                          <p:attrName>ppt_y</p:attrName>
                                        </p:attrNameLst>
                                      </p:cBhvr>
                                      <p:rCtr x="25313" y="0"/>
                                    </p:animMotion>
                                  </p:childTnLst>
                                </p:cTn>
                              </p:par>
                              <p:par>
                                <p:cTn id="11" presetID="35" presetClass="path" presetSubtype="0" accel="50000" decel="50000" fill="hold" nodeType="withEffect">
                                  <p:stCondLst>
                                    <p:cond delay="0"/>
                                  </p:stCondLst>
                                  <p:childTnLst>
                                    <p:animMotion origin="layout" path="M -2.77778E-6 -2.89017E-6 L -0.53507 -0.00208 " pathEditMode="relative" rAng="0" ptsTypes="AA">
                                      <p:cBhvr>
                                        <p:cTn id="12" dur="2000" spd="-100000" fill="hold"/>
                                        <p:tgtEl>
                                          <p:spTgt spid="14"/>
                                        </p:tgtEl>
                                        <p:attrNameLst>
                                          <p:attrName>ppt_x</p:attrName>
                                          <p:attrName>ppt_y</p:attrName>
                                        </p:attrNameLst>
                                      </p:cBhvr>
                                      <p:rCtr x="-26753" y="-1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5" name="Rectangle 4"/>
          <p:cNvSpPr/>
          <p:nvPr/>
        </p:nvSpPr>
        <p:spPr>
          <a:xfrm>
            <a:off x="2328554" y="241042"/>
            <a:ext cx="7767712" cy="1200329"/>
          </a:xfrm>
          <a:prstGeom prst="rect">
            <a:avLst/>
          </a:prstGeom>
          <a:noFill/>
        </p:spPr>
        <p:txBody>
          <a:bodyPr wrap="square" lIns="91440" tIns="45720" rIns="91440" bIns="45720">
            <a:spAutoFit/>
          </a:bodyPr>
          <a:lstStyle/>
          <a:p>
            <a:pPr algn="ctr"/>
            <a:r>
              <a:rPr lang="en-US" sz="3600" b="1" dirty="0" err="1" smtClean="0">
                <a:ln w="0"/>
                <a:solidFill>
                  <a:srgbClr val="002060"/>
                </a:solidFill>
                <a:latin typeface="Times New Roman" pitchFamily="18" charset="0"/>
                <a:cs typeface="Times New Roman" pitchFamily="18" charset="0"/>
              </a:rPr>
              <a:t>Thứ</a:t>
            </a:r>
            <a:r>
              <a:rPr lang="en-US" sz="3600" b="1" dirty="0" smtClean="0">
                <a:ln w="0"/>
                <a:solidFill>
                  <a:srgbClr val="002060"/>
                </a:solidFill>
                <a:latin typeface="Times New Roman" pitchFamily="18" charset="0"/>
                <a:cs typeface="Times New Roman" pitchFamily="18" charset="0"/>
              </a:rPr>
              <a:t> </a:t>
            </a:r>
            <a:r>
              <a:rPr lang="en-US" sz="3600" b="1" dirty="0" err="1" smtClean="0">
                <a:ln w="0"/>
                <a:solidFill>
                  <a:srgbClr val="002060"/>
                </a:solidFill>
                <a:latin typeface="Times New Roman" pitchFamily="18" charset="0"/>
                <a:cs typeface="Times New Roman" pitchFamily="18" charset="0"/>
              </a:rPr>
              <a:t>tư</a:t>
            </a:r>
            <a:r>
              <a:rPr lang="en-US" sz="3600" b="1" dirty="0" smtClean="0">
                <a:ln w="0"/>
                <a:solidFill>
                  <a:srgbClr val="002060"/>
                </a:solidFill>
                <a:latin typeface="Times New Roman" pitchFamily="18" charset="0"/>
                <a:cs typeface="Times New Roman" pitchFamily="18" charset="0"/>
              </a:rPr>
              <a:t> </a:t>
            </a:r>
            <a:r>
              <a:rPr lang="en-US" sz="3600" b="1" dirty="0" err="1" smtClean="0">
                <a:ln w="0"/>
                <a:solidFill>
                  <a:srgbClr val="002060"/>
                </a:solidFill>
                <a:latin typeface="Times New Roman" pitchFamily="18" charset="0"/>
                <a:cs typeface="Times New Roman" pitchFamily="18" charset="0"/>
              </a:rPr>
              <a:t>ngày</a:t>
            </a:r>
            <a:r>
              <a:rPr lang="en-US" sz="3600" b="1" dirty="0" smtClean="0">
                <a:ln w="0"/>
                <a:solidFill>
                  <a:srgbClr val="002060"/>
                </a:solidFill>
                <a:latin typeface="Times New Roman" pitchFamily="18" charset="0"/>
                <a:cs typeface="Times New Roman" pitchFamily="18" charset="0"/>
              </a:rPr>
              <a:t> 12 </a:t>
            </a:r>
            <a:r>
              <a:rPr lang="en-US" sz="3600" b="1" dirty="0" err="1" smtClean="0">
                <a:ln w="0"/>
                <a:solidFill>
                  <a:srgbClr val="002060"/>
                </a:solidFill>
                <a:latin typeface="Times New Roman" pitchFamily="18" charset="0"/>
                <a:cs typeface="Times New Roman" pitchFamily="18" charset="0"/>
              </a:rPr>
              <a:t>tháng</a:t>
            </a:r>
            <a:r>
              <a:rPr lang="en-US" sz="3600" b="1" dirty="0" smtClean="0">
                <a:ln w="0"/>
                <a:solidFill>
                  <a:srgbClr val="002060"/>
                </a:solidFill>
                <a:latin typeface="Times New Roman" pitchFamily="18" charset="0"/>
                <a:cs typeface="Times New Roman" pitchFamily="18" charset="0"/>
              </a:rPr>
              <a:t> 1 </a:t>
            </a:r>
            <a:r>
              <a:rPr lang="en-US" sz="3600" b="1" dirty="0" err="1" smtClean="0">
                <a:ln w="0"/>
                <a:solidFill>
                  <a:srgbClr val="002060"/>
                </a:solidFill>
                <a:latin typeface="Times New Roman" pitchFamily="18" charset="0"/>
                <a:cs typeface="Times New Roman" pitchFamily="18" charset="0"/>
              </a:rPr>
              <a:t>năm</a:t>
            </a:r>
            <a:r>
              <a:rPr lang="en-US" sz="3600" b="1" dirty="0" smtClean="0">
                <a:ln w="0"/>
                <a:solidFill>
                  <a:srgbClr val="002060"/>
                </a:solidFill>
                <a:latin typeface="Times New Roman" pitchFamily="18" charset="0"/>
                <a:cs typeface="Times New Roman" pitchFamily="18" charset="0"/>
              </a:rPr>
              <a:t> 2022</a:t>
            </a:r>
          </a:p>
          <a:p>
            <a:pPr algn="ctr"/>
            <a:r>
              <a:rPr lang="en-US" sz="3600" b="1" dirty="0" err="1" smtClean="0">
                <a:ln w="0"/>
                <a:solidFill>
                  <a:srgbClr val="002060"/>
                </a:solidFill>
                <a:latin typeface="Times New Roman" pitchFamily="18" charset="0"/>
                <a:cs typeface="Times New Roman" pitchFamily="18" charset="0"/>
              </a:rPr>
              <a:t>Tiếng</a:t>
            </a:r>
            <a:r>
              <a:rPr lang="en-US" sz="3600" b="1" dirty="0" smtClean="0">
                <a:ln w="0"/>
                <a:solidFill>
                  <a:srgbClr val="002060"/>
                </a:solidFill>
                <a:latin typeface="Times New Roman" pitchFamily="18" charset="0"/>
                <a:cs typeface="Times New Roman" pitchFamily="18" charset="0"/>
              </a:rPr>
              <a:t> </a:t>
            </a:r>
            <a:r>
              <a:rPr lang="en-US" sz="3600" b="1" dirty="0" err="1" smtClean="0">
                <a:ln w="0"/>
                <a:solidFill>
                  <a:srgbClr val="002060"/>
                </a:solidFill>
                <a:latin typeface="Times New Roman" pitchFamily="18" charset="0"/>
                <a:cs typeface="Times New Roman" pitchFamily="18" charset="0"/>
              </a:rPr>
              <a:t>việt</a:t>
            </a:r>
            <a:endParaRPr lang="vi-VN" sz="3600" b="1" dirty="0">
              <a:ln w="0"/>
              <a:solidFill>
                <a:srgbClr val="002060"/>
              </a:solidFill>
              <a:latin typeface="Times New Roman" pitchFamily="18" charset="0"/>
              <a:cs typeface="Times New Roman" pitchFamily="18" charset="0"/>
            </a:endParaRPr>
          </a:p>
        </p:txBody>
      </p:sp>
      <p:sp>
        <p:nvSpPr>
          <p:cNvPr id="6" name="Rectangle 5"/>
          <p:cNvSpPr/>
          <p:nvPr/>
        </p:nvSpPr>
        <p:spPr>
          <a:xfrm>
            <a:off x="1633509" y="2705820"/>
            <a:ext cx="9534584" cy="1569660"/>
          </a:xfrm>
          <a:prstGeom prst="rect">
            <a:avLst/>
          </a:prstGeom>
          <a:noFill/>
        </p:spPr>
        <p:txBody>
          <a:bodyPr wrap="square" lIns="91440" tIns="45720" rIns="91440" bIns="45720">
            <a:spAutoFit/>
          </a:bodyPr>
          <a:lstStyle/>
          <a:p>
            <a:r>
              <a:rPr lang="en-US" sz="3200" b="1" dirty="0" err="1" smtClean="0">
                <a:ln w="0"/>
                <a:solidFill>
                  <a:srgbClr val="00B050"/>
                </a:solidFill>
                <a:latin typeface="Times New Roman"/>
              </a:rPr>
              <a:t>Bài</a:t>
            </a:r>
            <a:r>
              <a:rPr lang="en-US" sz="3200" b="1" dirty="0" smtClean="0">
                <a:ln w="0"/>
                <a:solidFill>
                  <a:srgbClr val="00B050"/>
                </a:solidFill>
                <a:latin typeface="Times New Roman"/>
              </a:rPr>
              <a:t> 2(</a:t>
            </a:r>
            <a:r>
              <a:rPr lang="en-US" sz="3200" b="1" dirty="0" err="1" smtClean="0">
                <a:ln w="0"/>
                <a:solidFill>
                  <a:srgbClr val="00B050"/>
                </a:solidFill>
                <a:latin typeface="Times New Roman"/>
              </a:rPr>
              <a:t>trang</a:t>
            </a:r>
            <a:r>
              <a:rPr lang="en-US" sz="3200" b="1" dirty="0" smtClean="0">
                <a:ln w="0"/>
                <a:solidFill>
                  <a:srgbClr val="00B050"/>
                </a:solidFill>
                <a:latin typeface="Times New Roman"/>
              </a:rPr>
              <a:t> 150).</a:t>
            </a:r>
            <a:r>
              <a:rPr lang="en-US" sz="3200" b="1" dirty="0" err="1" smtClean="0">
                <a:ln w="0"/>
                <a:solidFill>
                  <a:srgbClr val="00B050"/>
                </a:solidFill>
                <a:latin typeface="Times New Roman"/>
              </a:rPr>
              <a:t>Hãy</a:t>
            </a:r>
            <a:r>
              <a:rPr lang="en-US" sz="3200" b="1" dirty="0" smtClean="0">
                <a:ln w="0"/>
                <a:solidFill>
                  <a:srgbClr val="00B050"/>
                </a:solidFill>
                <a:latin typeface="Times New Roman"/>
              </a:rPr>
              <a:t> </a:t>
            </a:r>
            <a:r>
              <a:rPr lang="en-US" sz="3200" b="1" dirty="0" err="1" smtClean="0">
                <a:ln w="0"/>
                <a:solidFill>
                  <a:srgbClr val="00B050"/>
                </a:solidFill>
                <a:latin typeface="Times New Roman"/>
              </a:rPr>
              <a:t>viết</a:t>
            </a:r>
            <a:r>
              <a:rPr lang="en-US" sz="3200" b="1" dirty="0" smtClean="0">
                <a:ln w="0"/>
                <a:solidFill>
                  <a:srgbClr val="00B050"/>
                </a:solidFill>
                <a:latin typeface="Times New Roman"/>
              </a:rPr>
              <a:t> </a:t>
            </a:r>
            <a:r>
              <a:rPr lang="en-US" sz="3200" b="1" dirty="0" err="1" smtClean="0">
                <a:ln w="0"/>
                <a:solidFill>
                  <a:srgbClr val="00B050"/>
                </a:solidFill>
                <a:latin typeface="Times New Roman"/>
              </a:rPr>
              <a:t>thư</a:t>
            </a:r>
            <a:r>
              <a:rPr lang="en-US" sz="3200" b="1" dirty="0" smtClean="0">
                <a:ln w="0"/>
                <a:solidFill>
                  <a:srgbClr val="00B050"/>
                </a:solidFill>
                <a:latin typeface="Times New Roman"/>
              </a:rPr>
              <a:t> </a:t>
            </a:r>
            <a:r>
              <a:rPr lang="en-US" sz="3200" b="1" dirty="0" err="1" smtClean="0">
                <a:ln w="0"/>
                <a:solidFill>
                  <a:srgbClr val="00B050"/>
                </a:solidFill>
                <a:latin typeface="Times New Roman"/>
              </a:rPr>
              <a:t>thăm</a:t>
            </a:r>
            <a:r>
              <a:rPr lang="en-US" sz="3200" b="1" dirty="0" smtClean="0">
                <a:ln w="0"/>
                <a:solidFill>
                  <a:srgbClr val="00B050"/>
                </a:solidFill>
                <a:latin typeface="Times New Roman"/>
              </a:rPr>
              <a:t> </a:t>
            </a:r>
            <a:r>
              <a:rPr lang="en-US" sz="3200" b="1" dirty="0" err="1" smtClean="0">
                <a:ln w="0"/>
                <a:solidFill>
                  <a:srgbClr val="00B050"/>
                </a:solidFill>
                <a:latin typeface="Times New Roman"/>
              </a:rPr>
              <a:t>một</a:t>
            </a:r>
            <a:r>
              <a:rPr lang="en-US" sz="3200" b="1" dirty="0" smtClean="0">
                <a:ln w="0"/>
                <a:solidFill>
                  <a:srgbClr val="00B050"/>
                </a:solidFill>
                <a:latin typeface="Times New Roman"/>
              </a:rPr>
              <a:t> </a:t>
            </a:r>
            <a:r>
              <a:rPr lang="en-US" sz="3200" b="1" dirty="0" err="1" smtClean="0">
                <a:ln w="0"/>
                <a:solidFill>
                  <a:srgbClr val="00B050"/>
                </a:solidFill>
                <a:latin typeface="Times New Roman"/>
              </a:rPr>
              <a:t>người</a:t>
            </a:r>
            <a:r>
              <a:rPr lang="en-US" sz="3200" b="1" dirty="0" smtClean="0">
                <a:ln w="0"/>
                <a:solidFill>
                  <a:srgbClr val="00B050"/>
                </a:solidFill>
                <a:latin typeface="Times New Roman"/>
              </a:rPr>
              <a:t> </a:t>
            </a:r>
            <a:r>
              <a:rPr lang="en-US" sz="3200" b="1" dirty="0" err="1" smtClean="0">
                <a:ln w="0"/>
                <a:solidFill>
                  <a:srgbClr val="00B050"/>
                </a:solidFill>
                <a:latin typeface="Times New Roman"/>
              </a:rPr>
              <a:t>thân</a:t>
            </a:r>
            <a:r>
              <a:rPr lang="en-US" sz="3200" b="1" dirty="0" smtClean="0">
                <a:ln w="0"/>
                <a:solidFill>
                  <a:srgbClr val="00B050"/>
                </a:solidFill>
                <a:latin typeface="Times New Roman"/>
              </a:rPr>
              <a:t> </a:t>
            </a:r>
            <a:r>
              <a:rPr lang="en-US" sz="3200" b="1" dirty="0" err="1" smtClean="0">
                <a:ln w="0"/>
                <a:solidFill>
                  <a:srgbClr val="00B050"/>
                </a:solidFill>
                <a:latin typeface="Times New Roman"/>
              </a:rPr>
              <a:t>hoặc</a:t>
            </a:r>
            <a:r>
              <a:rPr lang="en-US" sz="3200" b="1" dirty="0" smtClean="0">
                <a:ln w="0"/>
                <a:solidFill>
                  <a:srgbClr val="00B050"/>
                </a:solidFill>
                <a:latin typeface="Times New Roman"/>
              </a:rPr>
              <a:t> </a:t>
            </a:r>
            <a:r>
              <a:rPr lang="en-US" sz="3200" b="1" dirty="0" err="1" smtClean="0">
                <a:ln w="0"/>
                <a:solidFill>
                  <a:srgbClr val="00B050"/>
                </a:solidFill>
                <a:latin typeface="Times New Roman"/>
              </a:rPr>
              <a:t>một</a:t>
            </a:r>
            <a:r>
              <a:rPr lang="en-US" sz="3200" b="1" dirty="0" smtClean="0">
                <a:ln w="0"/>
                <a:solidFill>
                  <a:srgbClr val="00B050"/>
                </a:solidFill>
                <a:latin typeface="Times New Roman"/>
              </a:rPr>
              <a:t> </a:t>
            </a:r>
            <a:r>
              <a:rPr lang="en-US" sz="3200" b="1" dirty="0" err="1" smtClean="0">
                <a:ln w="0"/>
                <a:solidFill>
                  <a:srgbClr val="00B050"/>
                </a:solidFill>
                <a:latin typeface="Times New Roman"/>
              </a:rPr>
              <a:t>người</a:t>
            </a:r>
            <a:r>
              <a:rPr lang="en-US" sz="3200" b="1" dirty="0" smtClean="0">
                <a:ln w="0"/>
                <a:solidFill>
                  <a:srgbClr val="00B050"/>
                </a:solidFill>
                <a:latin typeface="Times New Roman"/>
              </a:rPr>
              <a:t> </a:t>
            </a:r>
            <a:r>
              <a:rPr lang="en-US" sz="3200" b="1" dirty="0" err="1" smtClean="0">
                <a:ln w="0"/>
                <a:solidFill>
                  <a:srgbClr val="00B050"/>
                </a:solidFill>
                <a:latin typeface="Times New Roman"/>
              </a:rPr>
              <a:t>mà</a:t>
            </a:r>
            <a:r>
              <a:rPr lang="en-US" sz="3200" b="1" dirty="0" smtClean="0">
                <a:ln w="0"/>
                <a:solidFill>
                  <a:srgbClr val="00B050"/>
                </a:solidFill>
                <a:latin typeface="Times New Roman"/>
              </a:rPr>
              <a:t> </a:t>
            </a:r>
            <a:r>
              <a:rPr lang="en-US" sz="3200" b="1" dirty="0" err="1" smtClean="0">
                <a:ln w="0"/>
                <a:solidFill>
                  <a:srgbClr val="00B050"/>
                </a:solidFill>
                <a:latin typeface="Times New Roman"/>
              </a:rPr>
              <a:t>em</a:t>
            </a:r>
            <a:r>
              <a:rPr lang="en-US" sz="3200" b="1" dirty="0" smtClean="0">
                <a:ln w="0"/>
                <a:solidFill>
                  <a:srgbClr val="00B050"/>
                </a:solidFill>
                <a:latin typeface="Times New Roman"/>
              </a:rPr>
              <a:t> </a:t>
            </a:r>
            <a:r>
              <a:rPr lang="en-US" sz="3200" b="1" dirty="0" err="1" smtClean="0">
                <a:ln w="0"/>
                <a:solidFill>
                  <a:srgbClr val="00B050"/>
                </a:solidFill>
                <a:latin typeface="Times New Roman"/>
              </a:rPr>
              <a:t>quý</a:t>
            </a:r>
            <a:r>
              <a:rPr lang="en-US" sz="3200" b="1" dirty="0" smtClean="0">
                <a:ln w="0"/>
                <a:solidFill>
                  <a:srgbClr val="00B050"/>
                </a:solidFill>
                <a:latin typeface="Times New Roman"/>
              </a:rPr>
              <a:t> </a:t>
            </a:r>
            <a:r>
              <a:rPr lang="en-US" sz="3200" b="1" dirty="0" err="1" smtClean="0">
                <a:ln w="0"/>
                <a:solidFill>
                  <a:srgbClr val="00B050"/>
                </a:solidFill>
                <a:latin typeface="Times New Roman"/>
              </a:rPr>
              <a:t>mến</a:t>
            </a:r>
            <a:r>
              <a:rPr lang="en-US" sz="3200" b="1" dirty="0" smtClean="0">
                <a:ln w="0"/>
                <a:solidFill>
                  <a:srgbClr val="00B050"/>
                </a:solidFill>
                <a:latin typeface="Times New Roman"/>
              </a:rPr>
              <a:t> ( </a:t>
            </a:r>
            <a:r>
              <a:rPr lang="en-US" sz="3200" b="1" dirty="0" err="1" smtClean="0">
                <a:ln w="0"/>
                <a:solidFill>
                  <a:srgbClr val="00B050"/>
                </a:solidFill>
                <a:latin typeface="Times New Roman"/>
              </a:rPr>
              <a:t>ông</a:t>
            </a:r>
            <a:r>
              <a:rPr lang="en-US" sz="3200" b="1" dirty="0" smtClean="0">
                <a:ln w="0"/>
                <a:solidFill>
                  <a:srgbClr val="00B050"/>
                </a:solidFill>
                <a:latin typeface="Times New Roman"/>
              </a:rPr>
              <a:t>, </a:t>
            </a:r>
            <a:r>
              <a:rPr lang="en-US" sz="3200" b="1" dirty="0" err="1" smtClean="0">
                <a:ln w="0"/>
                <a:solidFill>
                  <a:srgbClr val="00B050"/>
                </a:solidFill>
                <a:latin typeface="Times New Roman"/>
              </a:rPr>
              <a:t>bà</a:t>
            </a:r>
            <a:r>
              <a:rPr lang="en-US" sz="3200" b="1" dirty="0" smtClean="0">
                <a:ln w="0"/>
                <a:solidFill>
                  <a:srgbClr val="00B050"/>
                </a:solidFill>
                <a:latin typeface="Times New Roman"/>
              </a:rPr>
              <a:t>, </a:t>
            </a:r>
            <a:r>
              <a:rPr lang="en-US" sz="3200" b="1" dirty="0" err="1" smtClean="0">
                <a:ln w="0"/>
                <a:solidFill>
                  <a:srgbClr val="00B050"/>
                </a:solidFill>
                <a:latin typeface="Times New Roman"/>
              </a:rPr>
              <a:t>cô</a:t>
            </a:r>
            <a:r>
              <a:rPr lang="en-US" sz="3200" b="1" dirty="0" smtClean="0">
                <a:ln w="0"/>
                <a:solidFill>
                  <a:srgbClr val="00B050"/>
                </a:solidFill>
                <a:latin typeface="Times New Roman"/>
              </a:rPr>
              <a:t> , </a:t>
            </a:r>
            <a:r>
              <a:rPr lang="en-US" sz="3200" b="1" dirty="0" err="1" smtClean="0">
                <a:ln w="0"/>
                <a:solidFill>
                  <a:srgbClr val="00B050"/>
                </a:solidFill>
                <a:latin typeface="Times New Roman"/>
              </a:rPr>
              <a:t>bác</a:t>
            </a:r>
            <a:r>
              <a:rPr lang="en-US" sz="3200" b="1" dirty="0" smtClean="0">
                <a:ln w="0"/>
                <a:solidFill>
                  <a:srgbClr val="00B050"/>
                </a:solidFill>
                <a:latin typeface="Times New Roman"/>
              </a:rPr>
              <a:t>, </a:t>
            </a:r>
            <a:r>
              <a:rPr lang="en-US" sz="3200" b="1" dirty="0" err="1" smtClean="0">
                <a:ln w="0"/>
                <a:solidFill>
                  <a:srgbClr val="00B050"/>
                </a:solidFill>
                <a:latin typeface="Times New Roman"/>
              </a:rPr>
              <a:t>cô</a:t>
            </a:r>
            <a:r>
              <a:rPr lang="en-US" sz="3200" b="1" dirty="0" smtClean="0">
                <a:ln w="0"/>
                <a:solidFill>
                  <a:srgbClr val="00B050"/>
                </a:solidFill>
                <a:latin typeface="Times New Roman"/>
              </a:rPr>
              <a:t> </a:t>
            </a:r>
            <a:r>
              <a:rPr lang="en-US" sz="3200" b="1" dirty="0" err="1" smtClean="0">
                <a:ln w="0"/>
                <a:solidFill>
                  <a:srgbClr val="00B050"/>
                </a:solidFill>
                <a:latin typeface="Times New Roman"/>
              </a:rPr>
              <a:t>giáo</a:t>
            </a:r>
            <a:r>
              <a:rPr lang="en-US" sz="3200" b="1" dirty="0" smtClean="0">
                <a:ln w="0"/>
                <a:solidFill>
                  <a:srgbClr val="00B050"/>
                </a:solidFill>
                <a:latin typeface="Times New Roman"/>
              </a:rPr>
              <a:t> </a:t>
            </a:r>
            <a:r>
              <a:rPr lang="en-US" sz="3200" b="1" dirty="0" err="1" smtClean="0">
                <a:ln w="0"/>
                <a:solidFill>
                  <a:srgbClr val="00B050"/>
                </a:solidFill>
                <a:latin typeface="Times New Roman"/>
              </a:rPr>
              <a:t>cũ</a:t>
            </a:r>
            <a:r>
              <a:rPr lang="en-US" sz="3200" b="1" dirty="0" smtClean="0">
                <a:ln w="0"/>
                <a:solidFill>
                  <a:srgbClr val="00B050"/>
                </a:solidFill>
                <a:latin typeface="Times New Roman"/>
              </a:rPr>
              <a:t>, </a:t>
            </a:r>
            <a:r>
              <a:rPr lang="en-US" sz="3200" b="1" dirty="0" err="1" smtClean="0">
                <a:ln w="0"/>
                <a:solidFill>
                  <a:srgbClr val="00B050"/>
                </a:solidFill>
                <a:latin typeface="Times New Roman"/>
              </a:rPr>
              <a:t>bạn</a:t>
            </a:r>
            <a:r>
              <a:rPr lang="en-US" sz="3200" b="1" dirty="0" smtClean="0">
                <a:ln w="0"/>
                <a:solidFill>
                  <a:srgbClr val="00B050"/>
                </a:solidFill>
                <a:latin typeface="Times New Roman"/>
              </a:rPr>
              <a:t> </a:t>
            </a:r>
            <a:r>
              <a:rPr lang="en-US" sz="3200" b="1" dirty="0" err="1" smtClean="0">
                <a:ln w="0"/>
                <a:solidFill>
                  <a:srgbClr val="00B050"/>
                </a:solidFill>
                <a:latin typeface="Times New Roman"/>
              </a:rPr>
              <a:t>cũ</a:t>
            </a:r>
            <a:r>
              <a:rPr lang="en-US" sz="3200" b="1" dirty="0" smtClean="0">
                <a:ln w="0"/>
                <a:solidFill>
                  <a:srgbClr val="00B050"/>
                </a:solidFill>
                <a:latin typeface="Times New Roman"/>
              </a:rPr>
              <a:t>…)</a:t>
            </a:r>
            <a:endParaRPr lang="en-US" sz="3200" b="1" dirty="0">
              <a:ln w="0"/>
              <a:solidFill>
                <a:srgbClr val="00B050"/>
              </a:solidFill>
              <a:latin typeface="Calibri Light"/>
            </a:endParaRPr>
          </a:p>
        </p:txBody>
      </p:sp>
      <p:sp>
        <p:nvSpPr>
          <p:cNvPr id="4" name="AutoShape 30"/>
          <p:cNvSpPr>
            <a:spLocks noChangeArrowheads="1"/>
          </p:cNvSpPr>
          <p:nvPr/>
        </p:nvSpPr>
        <p:spPr bwMode="auto">
          <a:xfrm>
            <a:off x="661042" y="2385750"/>
            <a:ext cx="11423560" cy="2209800"/>
          </a:xfrm>
          <a:prstGeom prst="horizontalScroll">
            <a:avLst>
              <a:gd name="adj" fmla="val 12500"/>
            </a:avLst>
          </a:prstGeom>
          <a:gradFill rotWithShape="1">
            <a:gsLst>
              <a:gs pos="0">
                <a:srgbClr val="FFFFFF">
                  <a:alpha val="22000"/>
                </a:srgbClr>
              </a:gs>
              <a:gs pos="100000">
                <a:srgbClr val="FF00FF">
                  <a:alpha val="41000"/>
                </a:srgbClr>
              </a:gs>
            </a:gsLst>
            <a:lin ang="18900000" scaled="1"/>
          </a:gradFill>
          <a:ln w="9525">
            <a:solidFill>
              <a:srgbClr val="FF3300"/>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endParaRPr lang="en-US" sz="4000" b="1" kern="0" dirty="0">
              <a:solidFill>
                <a:srgbClr val="0000FF"/>
              </a:solidFill>
              <a:latin typeface="Times New Roman" pitchFamily="18" charset="0"/>
            </a:endParaRPr>
          </a:p>
        </p:txBody>
      </p:sp>
      <p:sp>
        <p:nvSpPr>
          <p:cNvPr id="10" name="Line 14"/>
          <p:cNvSpPr>
            <a:spLocks noChangeShapeType="1"/>
          </p:cNvSpPr>
          <p:nvPr/>
        </p:nvSpPr>
        <p:spPr bwMode="auto">
          <a:xfrm>
            <a:off x="5458164" y="3257331"/>
            <a:ext cx="496081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prstClr val="black"/>
              </a:solidFill>
              <a:latin typeface="Arial" charset="0"/>
            </a:endParaRPr>
          </a:p>
        </p:txBody>
      </p:sp>
      <p:sp>
        <p:nvSpPr>
          <p:cNvPr id="13" name="Line 14"/>
          <p:cNvSpPr>
            <a:spLocks noChangeShapeType="1"/>
          </p:cNvSpPr>
          <p:nvPr/>
        </p:nvSpPr>
        <p:spPr bwMode="auto">
          <a:xfrm>
            <a:off x="2772238" y="3740240"/>
            <a:ext cx="1340337"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prstClr val="black"/>
              </a:solidFill>
              <a:latin typeface="Arial" charset="0"/>
            </a:endParaRPr>
          </a:p>
        </p:txBody>
      </p:sp>
      <p:sp>
        <p:nvSpPr>
          <p:cNvPr id="14" name="Line 14"/>
          <p:cNvSpPr>
            <a:spLocks noChangeShapeType="1"/>
          </p:cNvSpPr>
          <p:nvPr/>
        </p:nvSpPr>
        <p:spPr bwMode="auto">
          <a:xfrm flipV="1">
            <a:off x="5391255" y="3740239"/>
            <a:ext cx="1963134" cy="7"/>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prstClr val="black"/>
              </a:solidFill>
              <a:latin typeface="Arial" charset="0"/>
            </a:endParaRPr>
          </a:p>
        </p:txBody>
      </p:sp>
      <p:sp>
        <p:nvSpPr>
          <p:cNvPr id="2" name="TextBox 1"/>
          <p:cNvSpPr txBox="1"/>
          <p:nvPr/>
        </p:nvSpPr>
        <p:spPr>
          <a:xfrm>
            <a:off x="3342477" y="1458432"/>
            <a:ext cx="5739867" cy="646331"/>
          </a:xfrm>
          <a:prstGeom prst="rect">
            <a:avLst/>
          </a:prstGeom>
          <a:noFill/>
        </p:spPr>
        <p:txBody>
          <a:bodyPr wrap="square" rtlCol="0">
            <a:spAutoFit/>
          </a:bodyPr>
          <a:lstStyle/>
          <a:p>
            <a:pPr algn="ctr"/>
            <a:r>
              <a:rPr lang="en-US" sz="3600" b="1" dirty="0" err="1" smtClean="0">
                <a:ln w="0"/>
                <a:solidFill>
                  <a:srgbClr val="FF0000"/>
                </a:solidFill>
                <a:latin typeface="Times New Roman" pitchFamily="18" charset="0"/>
                <a:cs typeface="Times New Roman" pitchFamily="18" charset="0"/>
              </a:rPr>
              <a:t>Ôn</a:t>
            </a:r>
            <a:r>
              <a:rPr lang="en-US" sz="3600" b="1" dirty="0" smtClean="0">
                <a:ln w="0"/>
                <a:solidFill>
                  <a:srgbClr val="FF0000"/>
                </a:solidFill>
                <a:latin typeface="Times New Roman" pitchFamily="18" charset="0"/>
                <a:cs typeface="Times New Roman" pitchFamily="18" charset="0"/>
              </a:rPr>
              <a:t> </a:t>
            </a:r>
            <a:r>
              <a:rPr lang="en-US" sz="3600" b="1" dirty="0" err="1" smtClean="0">
                <a:ln w="0"/>
                <a:solidFill>
                  <a:srgbClr val="FF0000"/>
                </a:solidFill>
                <a:latin typeface="Times New Roman" pitchFamily="18" charset="0"/>
                <a:cs typeface="Times New Roman" pitchFamily="18" charset="0"/>
              </a:rPr>
              <a:t>tập</a:t>
            </a:r>
            <a:r>
              <a:rPr lang="en-US" sz="3600" b="1" dirty="0" smtClean="0">
                <a:ln w="0"/>
                <a:solidFill>
                  <a:srgbClr val="FF0000"/>
                </a:solidFill>
                <a:latin typeface="Times New Roman" pitchFamily="18" charset="0"/>
                <a:cs typeface="Times New Roman" pitchFamily="18" charset="0"/>
              </a:rPr>
              <a:t> ( </a:t>
            </a:r>
            <a:r>
              <a:rPr lang="en-US" sz="3600" b="1" dirty="0" err="1" smtClean="0">
                <a:ln w="0"/>
                <a:solidFill>
                  <a:srgbClr val="FF0000"/>
                </a:solidFill>
                <a:latin typeface="Times New Roman" pitchFamily="18" charset="0"/>
                <a:cs typeface="Times New Roman" pitchFamily="18" charset="0"/>
              </a:rPr>
              <a:t>tiết</a:t>
            </a:r>
            <a:r>
              <a:rPr lang="en-US" sz="3600" b="1" dirty="0" smtClean="0">
                <a:ln w="0"/>
                <a:solidFill>
                  <a:srgbClr val="FF0000"/>
                </a:solidFill>
                <a:latin typeface="Times New Roman" pitchFamily="18" charset="0"/>
                <a:cs typeface="Times New Roman" pitchFamily="18" charset="0"/>
              </a:rPr>
              <a:t> 6 )</a:t>
            </a:r>
            <a:endParaRPr lang="vi-VN" sz="3600" b="1" dirty="0">
              <a:ln w="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3051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676400"/>
            <a:ext cx="10871200" cy="4876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prstClr val="black"/>
              </a:solidFill>
            </a:endParaRPr>
          </a:p>
        </p:txBody>
      </p:sp>
      <p:sp>
        <p:nvSpPr>
          <p:cNvPr id="5" name="Text Box 9"/>
          <p:cNvSpPr txBox="1">
            <a:spLocks noChangeArrowheads="1"/>
          </p:cNvSpPr>
          <p:nvPr/>
        </p:nvSpPr>
        <p:spPr bwMode="auto">
          <a:xfrm>
            <a:off x="457200" y="844064"/>
            <a:ext cx="11176000" cy="3970318"/>
          </a:xfrm>
          <a:prstGeom prst="rect">
            <a:avLst/>
          </a:prstGeom>
          <a:noFill/>
          <a:ln w="9525">
            <a:noFill/>
            <a:miter lim="800000"/>
            <a:headEnd/>
            <a:tailEnd/>
          </a:ln>
          <a:effectLst/>
        </p:spPr>
        <p:txBody>
          <a:bodyPr>
            <a:spAutoFit/>
          </a:bodyPr>
          <a:lstStyle/>
          <a:p>
            <a:pPr>
              <a:spcBef>
                <a:spcPct val="50000"/>
              </a:spcBef>
            </a:pPr>
            <a:r>
              <a:rPr lang="en-US" sz="2800" dirty="0" err="1">
                <a:solidFill>
                  <a:srgbClr val="FF3300"/>
                </a:solidFill>
                <a:latin typeface="Times New Roman" pitchFamily="18" charset="0"/>
                <a:cs typeface="Times New Roman" pitchFamily="18" charset="0"/>
              </a:rPr>
              <a:t>Dựa</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theo</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mẫu</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bài</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tập</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đọc</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Thư</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gửi</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bà</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em</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hãy</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viết</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một</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bức</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thư</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ngắn</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cho</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người</a:t>
            </a:r>
            <a:r>
              <a:rPr lang="en-US" sz="2800" dirty="0">
                <a:solidFill>
                  <a:srgbClr val="FF3300"/>
                </a:solidFill>
                <a:latin typeface="Times New Roman" pitchFamily="18" charset="0"/>
                <a:cs typeface="Times New Roman" pitchFamily="18" charset="0"/>
              </a:rPr>
              <a:t> </a:t>
            </a:r>
            <a:r>
              <a:rPr lang="en-US" sz="2800" dirty="0" err="1">
                <a:solidFill>
                  <a:srgbClr val="FF3300"/>
                </a:solidFill>
                <a:latin typeface="Times New Roman" pitchFamily="18" charset="0"/>
                <a:cs typeface="Times New Roman" pitchFamily="18" charset="0"/>
              </a:rPr>
              <a:t>thân</a:t>
            </a:r>
            <a:r>
              <a:rPr lang="en-US" sz="2800" dirty="0">
                <a:solidFill>
                  <a:srgbClr val="FF3300"/>
                </a:solidFill>
                <a:latin typeface="Times New Roman" pitchFamily="18" charset="0"/>
                <a:cs typeface="Times New Roman" pitchFamily="18" charset="0"/>
              </a:rPr>
              <a:t>:</a:t>
            </a:r>
          </a:p>
          <a:p>
            <a:pPr marL="342900" indent="-342900">
              <a:spcBef>
                <a:spcPct val="50000"/>
              </a:spcBef>
              <a:buFontTx/>
              <a:buChar char="-"/>
            </a:pPr>
            <a:r>
              <a:rPr lang="en-US" sz="2800" dirty="0" err="1">
                <a:solidFill>
                  <a:prstClr val="black"/>
                </a:solidFill>
                <a:latin typeface="Times New Roman" pitchFamily="18" charset="0"/>
                <a:cs typeface="Times New Roman" pitchFamily="18" charset="0"/>
              </a:rPr>
              <a:t>Dòng</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đầu</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nơi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gửi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ngày</a:t>
            </a:r>
            <a:r>
              <a:rPr lang="en-US" sz="2800" dirty="0">
                <a:solidFill>
                  <a:prstClr val="black"/>
                </a:solidFill>
                <a:latin typeface="Times New Roman" pitchFamily="18" charset="0"/>
                <a:cs typeface="Times New Roman" pitchFamily="18" charset="0"/>
              </a:rPr>
              <a:t>…</a:t>
            </a:r>
            <a:r>
              <a:rPr lang="en-US" sz="2800" dirty="0" err="1">
                <a:solidFill>
                  <a:prstClr val="black"/>
                </a:solidFill>
                <a:latin typeface="Times New Roman" pitchFamily="18" charset="0"/>
                <a:cs typeface="Times New Roman" pitchFamily="18" charset="0"/>
              </a:rPr>
              <a:t>tháng</a:t>
            </a:r>
            <a:r>
              <a:rPr lang="en-US" sz="2800" dirty="0">
                <a:solidFill>
                  <a:prstClr val="black"/>
                </a:solidFill>
                <a:latin typeface="Times New Roman" pitchFamily="18" charset="0"/>
                <a:cs typeface="Times New Roman" pitchFamily="18" charset="0"/>
              </a:rPr>
              <a:t>…</a:t>
            </a:r>
            <a:r>
              <a:rPr lang="en-US" sz="2800" dirty="0" err="1">
                <a:solidFill>
                  <a:prstClr val="black"/>
                </a:solidFill>
                <a:latin typeface="Times New Roman" pitchFamily="18" charset="0"/>
                <a:cs typeface="Times New Roman" pitchFamily="18" charset="0"/>
              </a:rPr>
              <a:t>năm</a:t>
            </a:r>
            <a:r>
              <a:rPr lang="en-US" sz="2800" dirty="0">
                <a:solidFill>
                  <a:prstClr val="black"/>
                </a:solidFill>
                <a:latin typeface="Times New Roman" pitchFamily="18" charset="0"/>
                <a:cs typeface="Times New Roman" pitchFamily="18" charset="0"/>
              </a:rPr>
              <a:t>…..</a:t>
            </a:r>
          </a:p>
          <a:p>
            <a:pPr marL="342900" indent="-342900">
              <a:spcBef>
                <a:spcPct val="50000"/>
              </a:spcBef>
              <a:buFontTx/>
              <a:buChar char="-"/>
            </a:pPr>
            <a:r>
              <a:rPr lang="en-US" sz="2800" dirty="0" err="1">
                <a:solidFill>
                  <a:prstClr val="black"/>
                </a:solidFill>
                <a:latin typeface="Times New Roman" pitchFamily="18" charset="0"/>
                <a:cs typeface="Times New Roman" pitchFamily="18" charset="0"/>
              </a:rPr>
              <a:t>Lời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xưng</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hô</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với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người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nhận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Ông</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bà</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chú</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bác</a:t>
            </a:r>
            <a:r>
              <a:rPr lang="en-US" sz="2800" dirty="0">
                <a:solidFill>
                  <a:prstClr val="black"/>
                </a:solidFill>
                <a:latin typeface="Times New Roman" pitchFamily="18" charset="0"/>
                <a:cs typeface="Times New Roman" pitchFamily="18" charset="0"/>
              </a:rPr>
              <a:t>…)</a:t>
            </a:r>
          </a:p>
          <a:p>
            <a:pPr marL="342900" indent="-342900">
              <a:spcBef>
                <a:spcPct val="50000"/>
              </a:spcBef>
              <a:buFontTx/>
              <a:buChar char="-"/>
            </a:pPr>
            <a:r>
              <a:rPr lang="en-US" sz="2800" dirty="0" err="1">
                <a:solidFill>
                  <a:prstClr val="black"/>
                </a:solidFill>
                <a:latin typeface="Times New Roman" pitchFamily="18" charset="0"/>
                <a:cs typeface="Times New Roman" pitchFamily="18" charset="0"/>
              </a:rPr>
              <a:t>Nột</a:t>
            </a:r>
            <a:r>
              <a:rPr lang="en-US" sz="2800" dirty="0">
                <a:solidFill>
                  <a:prstClr val="black"/>
                </a:solidFill>
                <a:latin typeface="Times New Roman" pitchFamily="18" charset="0"/>
                <a:cs typeface="Times New Roman" pitchFamily="18" charset="0"/>
              </a:rPr>
              <a:t> dung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(4-5 </a:t>
            </a:r>
            <a:r>
              <a:rPr lang="en-US" sz="2800" dirty="0" err="1">
                <a:solidFill>
                  <a:prstClr val="black"/>
                </a:solidFill>
                <a:latin typeface="Times New Roman" pitchFamily="18" charset="0"/>
                <a:cs typeface="Times New Roman" pitchFamily="18" charset="0"/>
              </a:rPr>
              <a:t>dòng</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Thăm</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hỏi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báo</a:t>
            </a:r>
            <a:r>
              <a:rPr lang="en-US" sz="2800" dirty="0">
                <a:solidFill>
                  <a:prstClr val="black"/>
                </a:solidFill>
                <a:latin typeface="Times New Roman" pitchFamily="18" charset="0"/>
                <a:cs typeface="Times New Roman" pitchFamily="18" charset="0"/>
              </a:rPr>
              <a:t> tin </a:t>
            </a:r>
            <a:r>
              <a:rPr lang="en-US" sz="2800" dirty="0" err="1">
                <a:solidFill>
                  <a:prstClr val="black"/>
                </a:solidFill>
                <a:latin typeface="Times New Roman" pitchFamily="18" charset="0"/>
                <a:cs typeface="Times New Roman" pitchFamily="18" charset="0"/>
              </a:rPr>
              <a:t>cho</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người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nhận</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Lời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chúc</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và</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hứa</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hẹn</a:t>
            </a:r>
            <a:r>
              <a:rPr lang="en-US" sz="2800" dirty="0">
                <a:solidFill>
                  <a:prstClr val="black"/>
                </a:solidFill>
                <a:latin typeface="Times New Roman" pitchFamily="18" charset="0"/>
                <a:cs typeface="Times New Roman" pitchFamily="18" charset="0"/>
              </a:rPr>
              <a:t>… </a:t>
            </a:r>
          </a:p>
          <a:p>
            <a:pPr marL="342900" indent="-342900">
              <a:spcBef>
                <a:spcPct val="50000"/>
              </a:spcBef>
            </a:pP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Cuối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thư</a:t>
            </a:r>
            <a:r>
              <a:rPr lang="en-US" sz="2800" dirty="0">
                <a:solidFill>
                  <a:prstClr val="black"/>
                </a:solidFill>
                <a:latin typeface="Times New Roman" pitchFamily="18" charset="0"/>
                <a:cs typeface="Times New Roman" pitchFamily="18" charset="0"/>
              </a:rPr>
              <a:t> : </a:t>
            </a:r>
            <a:r>
              <a:rPr lang="en-US" sz="2800" dirty="0" err="1">
                <a:solidFill>
                  <a:prstClr val="black"/>
                </a:solidFill>
                <a:latin typeface="Times New Roman" pitchFamily="18" charset="0"/>
                <a:cs typeface="Times New Roman" pitchFamily="18" charset="0"/>
              </a:rPr>
              <a:t>Lời</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chào</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chữ</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kí</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và</a:t>
            </a:r>
            <a:r>
              <a:rPr lang="en-US" sz="2800" dirty="0">
                <a:solidFill>
                  <a:prstClr val="black"/>
                </a:solidFill>
                <a:latin typeface="Times New Roman" pitchFamily="18" charset="0"/>
                <a:cs typeface="Times New Roman" pitchFamily="18" charset="0"/>
              </a:rPr>
              <a:t> </a:t>
            </a:r>
            <a:r>
              <a:rPr lang="en-US" sz="2800" dirty="0" err="1">
                <a:solidFill>
                  <a:prstClr val="black"/>
                </a:solidFill>
                <a:latin typeface="Times New Roman" pitchFamily="18" charset="0"/>
                <a:cs typeface="Times New Roman" pitchFamily="18" charset="0"/>
              </a:rPr>
              <a:t>tên</a:t>
            </a:r>
            <a:r>
              <a:rPr lang="en-US" sz="2800" dirty="0">
                <a:solidFill>
                  <a:prstClr val="black"/>
                </a:solidFill>
                <a:latin typeface="Times New Roman" pitchFamily="18" charset="0"/>
                <a:cs typeface="Times New Roman" pitchFamily="18" charset="0"/>
              </a:rPr>
              <a:t>.</a:t>
            </a:r>
          </a:p>
        </p:txBody>
      </p:sp>
    </p:spTree>
    <p:extLst>
      <p:ext uri="{BB962C8B-B14F-4D97-AF65-F5344CB8AC3E}">
        <p14:creationId xmlns:p14="http://schemas.microsoft.com/office/powerpoint/2010/main" val="4033306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1118483" y="879220"/>
            <a:ext cx="10704324" cy="5262979"/>
          </a:xfrm>
          <a:prstGeom prst="rect">
            <a:avLst/>
          </a:prstGeom>
        </p:spPr>
        <p:txBody>
          <a:bodyPr wrap="square">
            <a:spAutoFit/>
          </a:bodyPr>
          <a:lstStyle/>
          <a:p>
            <a:pPr algn="just"/>
            <a:r>
              <a:rPr lang="vi-VN" sz="2400" b="1" i="0" dirty="0">
                <a:effectLst/>
                <a:latin typeface="+mj-lt"/>
              </a:rPr>
              <a:t>                                                            </a:t>
            </a:r>
            <a:r>
              <a:rPr lang="en-US" sz="2400" b="1" i="0" dirty="0">
                <a:effectLst/>
                <a:latin typeface="+mj-lt"/>
              </a:rPr>
              <a:t>           </a:t>
            </a:r>
            <a:r>
              <a:rPr lang="vi-VN" sz="2400" b="1" i="0" dirty="0">
                <a:effectLst/>
                <a:latin typeface="+mj-lt"/>
              </a:rPr>
              <a:t> </a:t>
            </a:r>
            <a:r>
              <a:rPr lang="en-US" sz="2400" b="1" i="0" dirty="0" err="1" smtClean="0">
                <a:effectLst/>
                <a:latin typeface="Times New Roman" panose="02020603050405020304" pitchFamily="18" charset="0"/>
                <a:cs typeface="Times New Roman" panose="02020603050405020304" pitchFamily="18" charset="0"/>
              </a:rPr>
              <a:t>Hà</a:t>
            </a:r>
            <a:r>
              <a:rPr lang="en-US" sz="2400" b="1" i="0" dirty="0" smtClean="0">
                <a:effectLst/>
                <a:latin typeface="Times New Roman" panose="02020603050405020304" pitchFamily="18" charset="0"/>
                <a:cs typeface="Times New Roman" panose="02020603050405020304" pitchFamily="18" charset="0"/>
              </a:rPr>
              <a:t> </a:t>
            </a:r>
            <a:r>
              <a:rPr lang="en-US" sz="2400" b="1" i="0" dirty="0" err="1" smtClean="0">
                <a:effectLst/>
                <a:latin typeface="Times New Roman" panose="02020603050405020304" pitchFamily="18" charset="0"/>
                <a:cs typeface="Times New Roman" panose="02020603050405020304" pitchFamily="18" charset="0"/>
              </a:rPr>
              <a:t>Nội</a:t>
            </a:r>
            <a:r>
              <a:rPr lang="vi-VN" sz="2400" b="1" i="0" dirty="0" smtClean="0">
                <a:effectLst/>
                <a:latin typeface="Times New Roman" panose="02020603050405020304" pitchFamily="18" charset="0"/>
                <a:cs typeface="Times New Roman" panose="02020603050405020304" pitchFamily="18" charset="0"/>
              </a:rPr>
              <a:t>, </a:t>
            </a:r>
            <a:r>
              <a:rPr lang="vi-VN" sz="2400" b="1" i="0" dirty="0">
                <a:effectLst/>
                <a:latin typeface="Times New Roman" panose="02020603050405020304" pitchFamily="18" charset="0"/>
                <a:cs typeface="Times New Roman" panose="02020603050405020304" pitchFamily="18" charset="0"/>
              </a:rPr>
              <a:t>ngày </a:t>
            </a:r>
            <a:r>
              <a:rPr lang="en-US" sz="2400" b="1" dirty="0" smtClean="0">
                <a:latin typeface="Times New Roman" panose="02020603050405020304" pitchFamily="18" charset="0"/>
                <a:cs typeface="Times New Roman" panose="02020603050405020304" pitchFamily="18" charset="0"/>
              </a:rPr>
              <a:t>07 </a:t>
            </a:r>
            <a:r>
              <a:rPr lang="vi-VN" sz="2400" b="1" i="0" dirty="0" smtClean="0">
                <a:effectLst/>
                <a:latin typeface="Times New Roman" panose="02020603050405020304" pitchFamily="18" charset="0"/>
                <a:cs typeface="Times New Roman" panose="02020603050405020304" pitchFamily="18" charset="0"/>
              </a:rPr>
              <a:t>tháng </a:t>
            </a:r>
            <a:r>
              <a:rPr lang="en-US" sz="2400" b="1" i="0" dirty="0" smtClean="0">
                <a:effectLst/>
                <a:latin typeface="Times New Roman" panose="02020603050405020304" pitchFamily="18" charset="0"/>
                <a:cs typeface="Times New Roman" panose="02020603050405020304" pitchFamily="18" charset="0"/>
              </a:rPr>
              <a:t>01 </a:t>
            </a:r>
            <a:r>
              <a:rPr lang="vi-VN" sz="2400" b="1" i="0" dirty="0">
                <a:effectLst/>
                <a:latin typeface="Times New Roman" panose="02020603050405020304" pitchFamily="18" charset="0"/>
                <a:cs typeface="Times New Roman" panose="02020603050405020304" pitchFamily="18" charset="0"/>
              </a:rPr>
              <a:t>năm </a:t>
            </a:r>
            <a:r>
              <a:rPr lang="vi-VN" sz="2400" b="1" i="0" dirty="0" smtClean="0">
                <a:effectLst/>
                <a:latin typeface="Times New Roman" panose="02020603050405020304" pitchFamily="18" charset="0"/>
                <a:cs typeface="Times New Roman" panose="02020603050405020304" pitchFamily="18" charset="0"/>
              </a:rPr>
              <a:t>202</a:t>
            </a:r>
            <a:r>
              <a:rPr lang="en-US" sz="2400" b="1" i="0" dirty="0" smtClean="0">
                <a:effectLst/>
                <a:latin typeface="Times New Roman" panose="02020603050405020304" pitchFamily="18" charset="0"/>
                <a:cs typeface="Times New Roman" panose="02020603050405020304" pitchFamily="18" charset="0"/>
              </a:rPr>
              <a:t>2</a:t>
            </a:r>
            <a:endParaRPr lang="vi-VN" sz="2400" b="1" i="0" dirty="0">
              <a:effectLst/>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Bà </a:t>
            </a:r>
            <a:r>
              <a:rPr lang="vi-VN" sz="2400" dirty="0">
                <a:latin typeface="Times New Roman" panose="02020603050405020304" pitchFamily="18" charset="0"/>
                <a:cs typeface="Times New Roman" panose="02020603050405020304" pitchFamily="18" charset="0"/>
              </a:rPr>
              <a:t>nội kính yêu!</a:t>
            </a:r>
          </a:p>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Lâu </a:t>
            </a:r>
            <a:r>
              <a:rPr lang="vi-VN" sz="2400" dirty="0">
                <a:latin typeface="Times New Roman" panose="02020603050405020304" pitchFamily="18" charset="0"/>
                <a:cs typeface="Times New Roman" panose="02020603050405020304" pitchFamily="18" charset="0"/>
              </a:rPr>
              <a:t>lắm rồi chưa được gặp bà, cháu nhớ bà lắm ạ. Dạo này bà có khỏe không? Bà có ăn uống được không? Gia đình cháu ngoài này vẫn khỏe. Học kì vừa rồi, cháu đã đạt danh hiệu học sinh xuất sắc. Điểm tổng kết của các môn học đều rất cao. </a:t>
            </a:r>
            <a:r>
              <a:rPr lang="vi-VN" sz="2400" dirty="0" smtClean="0">
                <a:latin typeface="Times New Roman" panose="02020603050405020304" pitchFamily="18" charset="0"/>
                <a:cs typeface="Times New Roman" panose="02020603050405020304" pitchFamily="18" charset="0"/>
              </a:rPr>
              <a:t>Ngày </a:t>
            </a:r>
            <a:r>
              <a:rPr lang="vi-VN" sz="2400" dirty="0">
                <a:latin typeface="Times New Roman" panose="02020603050405020304" pitchFamily="18" charset="0"/>
                <a:cs typeface="Times New Roman" panose="02020603050405020304" pitchFamily="18" charset="0"/>
              </a:rPr>
              <a:t>nghỉ mẹ thường cho chơi, lúc thì công viên, dạo phố, lúc thì đi siêu thị ạ. Cháu vẫn nhớ năm ngoái được về quê xem múa sư tử cùng các anh chị. Và đêm đêm ngồi nghe bà kể chuyện cổ tích. Cháu hứa với bà sẽ học thật giỏi để bà vui, luôn chăm, ngoan để bà vui hơn.</a:t>
            </a:r>
          </a:p>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Cháu </a:t>
            </a:r>
            <a:r>
              <a:rPr lang="vi-VN" sz="2400" dirty="0">
                <a:latin typeface="Times New Roman" panose="02020603050405020304" pitchFamily="18" charset="0"/>
                <a:cs typeface="Times New Roman" panose="02020603050405020304" pitchFamily="18" charset="0"/>
              </a:rPr>
              <a:t>kính chúc bà mạnh khỏe, sống lâu.</a:t>
            </a:r>
          </a:p>
          <a:p>
            <a:pPr algn="just"/>
            <a:r>
              <a:rPr lang="vi-VN"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Cháu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của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bà</a:t>
            </a:r>
            <a:endParaRPr lang="vi-VN" sz="2400" b="1" dirty="0">
              <a:latin typeface="Times New Roman" panose="02020603050405020304" pitchFamily="18" charset="0"/>
              <a:cs typeface="Times New Roman" panose="02020603050405020304" pitchFamily="18" charset="0"/>
            </a:endParaRPr>
          </a:p>
          <a:p>
            <a:pPr algn="ct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Trang</a:t>
            </a:r>
            <a:endParaRPr lang="vi-VN" sz="2400" b="1" i="0" dirty="0">
              <a:effectLst/>
              <a:latin typeface="Times New Roman" panose="02020603050405020304" pitchFamily="18" charset="0"/>
              <a:cs typeface="Times New Roman" panose="02020603050405020304" pitchFamily="18" charset="0"/>
            </a:endParaRPr>
          </a:p>
          <a:p>
            <a:pPr algn="just"/>
            <a:r>
              <a:rPr lang="vi-VN" sz="24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Vũ</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Huyền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Trang</a:t>
            </a:r>
            <a:endParaRPr lang="vi-VN" sz="2400" b="1" i="0" dirty="0">
              <a:effectLst/>
              <a:latin typeface="Times New Roman" panose="02020603050405020304" pitchFamily="18" charset="0"/>
              <a:cs typeface="Times New Roman" panose="02020603050405020304" pitchFamily="18" charset="0"/>
            </a:endParaRPr>
          </a:p>
          <a:p>
            <a:pPr algn="just"/>
            <a:endParaRPr lang="vi-VN" sz="2400" b="1"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771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8850" name="WordArt 2"/>
          <p:cNvSpPr>
            <a:spLocks noChangeArrowheads="1" noChangeShapeType="1" noTextEdit="1"/>
          </p:cNvSpPr>
          <p:nvPr/>
        </p:nvSpPr>
        <p:spPr bwMode="auto">
          <a:xfrm>
            <a:off x="2109221" y="820619"/>
            <a:ext cx="5229471" cy="1255226"/>
          </a:xfrm>
          <a:prstGeom prst="rect">
            <a:avLst/>
          </a:prstGeom>
        </p:spPr>
        <p:txBody>
          <a:bodyPr wrap="none" fromWordArt="1">
            <a:prstTxWarp prst="textSlantUp">
              <a:avLst>
                <a:gd name="adj" fmla="val 32056"/>
              </a:avLst>
            </a:prstTxWarp>
          </a:bodyPr>
          <a:lstStyle/>
          <a:p>
            <a:pPr algn="ctr" fontAlgn="base">
              <a:spcBef>
                <a:spcPct val="0"/>
              </a:spcBef>
              <a:spcAft>
                <a:spcPct val="0"/>
              </a:spcAft>
            </a:pPr>
            <a:r>
              <a:rPr lang="vi-VN" sz="3600" kern="10" dirty="0">
                <a:ln w="9525">
                  <a:solidFill>
                    <a:srgbClr val="CC99FF"/>
                  </a:solidFill>
                  <a:round/>
                  <a:headEnd/>
                  <a:tailEnd/>
                </a:ln>
                <a:gradFill rotWithShape="0">
                  <a:gsLst>
                    <a:gs pos="0">
                      <a:srgbClr val="0000FF"/>
                    </a:gs>
                    <a:gs pos="100000">
                      <a:srgbClr val="00FF99"/>
                    </a:gs>
                  </a:gsLst>
                  <a:lin ang="5400000" scaled="1"/>
                </a:gradFill>
                <a:effectLst>
                  <a:outerShdw dist="53882" dir="2700000" algn="ctr" rotWithShape="0">
                    <a:srgbClr val="9999FF">
                      <a:alpha val="80000"/>
                    </a:srgbClr>
                  </a:outerShdw>
                </a:effectLst>
                <a:latin typeface="Times New Roman"/>
                <a:cs typeface="Times New Roman"/>
              </a:rPr>
              <a:t>Hoạt động </a:t>
            </a:r>
            <a:endParaRPr lang="en-US" sz="3600" kern="10" dirty="0">
              <a:ln w="9525">
                <a:solidFill>
                  <a:srgbClr val="CC99FF"/>
                </a:solidFill>
                <a:round/>
                <a:headEnd/>
                <a:tailEnd/>
              </a:ln>
              <a:gradFill rotWithShape="0">
                <a:gsLst>
                  <a:gs pos="0">
                    <a:srgbClr val="0000FF"/>
                  </a:gs>
                  <a:gs pos="100000">
                    <a:srgbClr val="00FF99"/>
                  </a:gs>
                </a:gsLst>
                <a:lin ang="5400000" scaled="1"/>
              </a:gradFill>
              <a:effectLst>
                <a:outerShdw dist="53882" dir="2700000" algn="ctr" rotWithShape="0">
                  <a:srgbClr val="9999FF">
                    <a:alpha val="80000"/>
                  </a:srgbClr>
                </a:outerShdw>
              </a:effectLst>
              <a:latin typeface="Times New Roman"/>
              <a:cs typeface="Times New Roman"/>
            </a:endParaRPr>
          </a:p>
        </p:txBody>
      </p:sp>
      <p:sp>
        <p:nvSpPr>
          <p:cNvPr id="4" name="WordArt 13"/>
          <p:cNvSpPr>
            <a:spLocks noChangeArrowheads="1" noChangeShapeType="1" noTextEdit="1"/>
          </p:cNvSpPr>
          <p:nvPr/>
        </p:nvSpPr>
        <p:spPr bwMode="auto">
          <a:xfrm rot="21376836">
            <a:off x="4529561" y="1949956"/>
            <a:ext cx="4451051" cy="8447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fontAlgn="base">
              <a:spcBef>
                <a:spcPct val="0"/>
              </a:spcBef>
              <a:spcAft>
                <a:spcPct val="0"/>
              </a:spcAft>
            </a:pPr>
            <a:r>
              <a:rPr lang="en-US" sz="3600" kern="10" dirty="0" err="1">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Thực</a:t>
            </a:r>
            <a:r>
              <a:rPr lang="en-US" sz="3600" kern="10" dirty="0">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 </a:t>
            </a:r>
            <a:r>
              <a:rPr lang="en-US" sz="3600" kern="10" dirty="0" err="1">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hành</a:t>
            </a:r>
            <a:r>
              <a:rPr lang="en-US" sz="3600" kern="10" dirty="0">
                <a:gradFill rotWithShape="0">
                  <a:gsLst>
                    <a:gs pos="0">
                      <a:srgbClr val="FF0000"/>
                    </a:gs>
                    <a:gs pos="100000">
                      <a:srgbClr val="990000"/>
                    </a:gs>
                  </a:gsLst>
                  <a:path path="rect">
                    <a:fillToRect r="100000" b="100000"/>
                  </a:path>
                </a:gradFill>
                <a:effectLst>
                  <a:outerShdw dist="35921" dir="2700000" algn="ctr" rotWithShape="0">
                    <a:srgbClr val="C0C0C0">
                      <a:alpha val="80000"/>
                    </a:srgbClr>
                  </a:outerShdw>
                </a:effectLst>
                <a:latin typeface="Times New Roman" pitchFamily="18" charset="0"/>
                <a:cs typeface="Times New Roman" pitchFamily="18" charset="0"/>
              </a:rPr>
              <a:t> </a:t>
            </a:r>
          </a:p>
        </p:txBody>
      </p:sp>
      <p:sp>
        <p:nvSpPr>
          <p:cNvPr id="5" name="WordArt 8"/>
          <p:cNvSpPr>
            <a:spLocks noChangeArrowheads="1" noChangeShapeType="1" noTextEdit="1"/>
          </p:cNvSpPr>
          <p:nvPr/>
        </p:nvSpPr>
        <p:spPr bwMode="auto">
          <a:xfrm>
            <a:off x="3599030" y="3845169"/>
            <a:ext cx="4783015" cy="87923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Học</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sinh</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vi-VN"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làm</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bài</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vào</a:t>
            </a:r>
            <a:r>
              <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 </a:t>
            </a:r>
            <a:r>
              <a:rPr lang="en-US" sz="3600" kern="10" dirty="0" err="1">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rPr>
              <a:t>vở</a:t>
            </a:r>
            <a:endParaRPr lang="en-US" sz="3600" kern="10" dirty="0">
              <a:ln w="12700">
                <a:solidFill>
                  <a:srgbClr val="FF0000"/>
                </a:solidFill>
                <a:round/>
                <a:headEnd/>
                <a:tailEnd/>
              </a:ln>
              <a:solidFill>
                <a:srgbClr val="FF0000">
                  <a:alpha val="50000"/>
                </a:srgbClr>
              </a:solidFill>
              <a:effectLst>
                <a:outerShdw dist="45791" dir="2021404" algn="ctr" rotWithShape="0">
                  <a:srgbClr val="9999FF"/>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823633170"/>
      </p:ext>
    </p:extLst>
  </p:cSld>
  <p:clrMapOvr>
    <a:masterClrMapping/>
  </p:clrMapOvr>
  <p:transition>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2362200" y="2590800"/>
            <a:ext cx="7620000" cy="1828800"/>
          </a:xfrm>
          <a:prstGeom prst="rect">
            <a:avLst/>
          </a:prstGeom>
        </p:spPr>
        <p:txBody>
          <a:bodyPr wrap="none" fromWordArt="1">
            <a:prstTxWarp prst="textFadeUp">
              <a:avLst>
                <a:gd name="adj" fmla="val 9991"/>
              </a:avLst>
            </a:prstTxWarp>
          </a:bodyPr>
          <a:lstStyle/>
          <a:p>
            <a:pPr algn="ctr"/>
            <a:r>
              <a:rPr lang="vi-VN" sz="3600" kern="10">
                <a:ln w="12700">
                  <a:solidFill>
                    <a:srgbClr val="B2B2B2"/>
                  </a:solidFill>
                  <a:round/>
                  <a:headEnd/>
                  <a:tailEnd/>
                </a:ln>
                <a:solidFill>
                  <a:srgbClr val="FF0000"/>
                </a:solidFill>
                <a:effectLst>
                  <a:outerShdw dist="35921" dir="2700000" sy="50000" rotWithShape="0">
                    <a:srgbClr val="875B0D">
                      <a:alpha val="70000"/>
                    </a:srgbClr>
                  </a:outerShdw>
                </a:effectLst>
              </a:rPr>
              <a:t>XIN CHÂN TRỌNG CẢM ƠN </a:t>
            </a:r>
            <a:endParaRPr lang="en-US" sz="3600" kern="10">
              <a:ln w="12700">
                <a:solidFill>
                  <a:srgbClr val="B2B2B2"/>
                </a:solidFill>
                <a:round/>
                <a:headEnd/>
                <a:tailEnd/>
              </a:ln>
              <a:solidFill>
                <a:srgbClr val="FF0000"/>
              </a:solidFill>
              <a:effectLst>
                <a:outerShdw dist="35921" dir="2700000" sy="50000" rotWithShape="0">
                  <a:srgbClr val="875B0D">
                    <a:alpha val="70000"/>
                  </a:srgbClr>
                </a:outerShdw>
              </a:effectLst>
              <a:latin typeface=".Vn3DH" panose="020B7200000000000000" pitchFamily="34" charset="0"/>
            </a:endParaRPr>
          </a:p>
        </p:txBody>
      </p:sp>
      <p:pic>
        <p:nvPicPr>
          <p:cNvPr id="48132" name="Picture 4"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1"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924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1"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1"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1" descr="cac hanh tinh"/>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800601"/>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2" descr="ABARBLY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3" descr="ABARBLY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4"/>
          <p:cNvPicPr>
            <a:picLocks noChangeAspect="1" noChangeArrowheads="1"/>
          </p:cNvPicPr>
          <p:nvPr/>
        </p:nvPicPr>
        <p:blipFill>
          <a:blip r:embed="rId5" cstate="print">
            <a:lum bright="22000"/>
            <a:extLst>
              <a:ext uri="{28A0092B-C50C-407E-A947-70E740481C1C}">
                <a14:useLocalDpi xmlns:a14="http://schemas.microsoft.com/office/drawing/2010/main" val="0"/>
              </a:ext>
            </a:extLst>
          </a:blip>
          <a:srcRect/>
          <a:stretch>
            <a:fillRect/>
          </a:stretch>
        </p:blipFill>
        <p:spPr bwMode="auto">
          <a:xfrm>
            <a:off x="1524001"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6"/>
          </p:cNvPr>
          <p:cNvSpPr>
            <a:spLocks noChangeArrowheads="1"/>
          </p:cNvSpPr>
          <p:nvPr/>
        </p:nvSpPr>
        <p:spPr bwMode="auto">
          <a:xfrm>
            <a:off x="7696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eaLnBrk="1" hangingPunct="1">
              <a:defRPr/>
            </a:pPr>
            <a:endParaRPr lang="vi-VN">
              <a:solidFill>
                <a:srgbClr val="FFFF00"/>
              </a:solidFill>
              <a:latin typeface=".VnBlack" pitchFamily="34" charset="0"/>
              <a:cs typeface="Arial" charset="0"/>
            </a:endParaRPr>
          </a:p>
        </p:txBody>
      </p:sp>
      <p:pic>
        <p:nvPicPr>
          <p:cNvPr id="6159" name="Picture 1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400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296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rId9" action="ppaction://hlinksldjump"/>
          </p:cNvPr>
          <p:cNvSpPr>
            <a:spLocks noChangeArrowheads="1"/>
          </p:cNvSpPr>
          <p:nvPr/>
        </p:nvSpPr>
        <p:spPr bwMode="auto">
          <a:xfrm>
            <a:off x="2590800" y="5181600"/>
            <a:ext cx="381000" cy="152400"/>
          </a:xfrm>
          <a:prstGeom prst="star5">
            <a:avLst/>
          </a:prstGeom>
          <a:solidFill>
            <a:srgbClr val="FF00FF"/>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47" name="AutoShape 19"/>
          <p:cNvSpPr>
            <a:spLocks noChangeArrowheads="1"/>
          </p:cNvSpPr>
          <p:nvPr/>
        </p:nvSpPr>
        <p:spPr bwMode="auto">
          <a:xfrm>
            <a:off x="2514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eaLnBrk="1" hangingPunct="1">
              <a:defRPr/>
            </a:pPr>
            <a:endParaRPr lang="vi-VN" sz="2800">
              <a:latin typeface="Arial" charset="0"/>
            </a:endParaRPr>
          </a:p>
        </p:txBody>
      </p:sp>
      <p:sp>
        <p:nvSpPr>
          <p:cNvPr id="48148" name="AutoShape 20"/>
          <p:cNvSpPr>
            <a:spLocks noChangeArrowheads="1"/>
          </p:cNvSpPr>
          <p:nvPr/>
        </p:nvSpPr>
        <p:spPr bwMode="auto">
          <a:xfrm>
            <a:off x="2590800" y="5486400"/>
            <a:ext cx="533400" cy="304800"/>
          </a:xfrm>
          <a:prstGeom prst="star5">
            <a:avLst/>
          </a:prstGeom>
          <a:solidFill>
            <a:srgbClr val="FF9D5B"/>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49" name="AutoShape 21"/>
          <p:cNvSpPr>
            <a:spLocks noChangeArrowheads="1"/>
          </p:cNvSpPr>
          <p:nvPr/>
        </p:nvSpPr>
        <p:spPr bwMode="auto">
          <a:xfrm flipH="1">
            <a:off x="2209800" y="5257800"/>
            <a:ext cx="685800" cy="381000"/>
          </a:xfrm>
          <a:prstGeom prst="star5">
            <a:avLst/>
          </a:prstGeom>
          <a:solidFill>
            <a:srgbClr val="FF0000"/>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50" name="AutoShape 22"/>
          <p:cNvSpPr>
            <a:spLocks noChangeArrowheads="1"/>
          </p:cNvSpPr>
          <p:nvPr/>
        </p:nvSpPr>
        <p:spPr bwMode="auto">
          <a:xfrm>
            <a:off x="2895600" y="6019800"/>
            <a:ext cx="381000" cy="304800"/>
          </a:xfrm>
          <a:prstGeom prst="star5">
            <a:avLst/>
          </a:prstGeom>
          <a:solidFill>
            <a:srgbClr val="FF0000"/>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sp>
        <p:nvSpPr>
          <p:cNvPr id="48151" name="AutoShape 23">
            <a:hlinkClick r:id="rId9" action="ppaction://hlinksldjump"/>
          </p:cNvPr>
          <p:cNvSpPr>
            <a:spLocks noChangeArrowheads="1"/>
          </p:cNvSpPr>
          <p:nvPr/>
        </p:nvSpPr>
        <p:spPr bwMode="auto">
          <a:xfrm>
            <a:off x="2667000" y="4953000"/>
            <a:ext cx="381000" cy="228600"/>
          </a:xfrm>
          <a:prstGeom prst="star5">
            <a:avLst/>
          </a:prstGeom>
          <a:solidFill>
            <a:srgbClr val="FF00FF"/>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pic>
        <p:nvPicPr>
          <p:cNvPr id="616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199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2400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3276600" y="990600"/>
            <a:ext cx="1143000" cy="914400"/>
          </a:xfrm>
          <a:prstGeom prst="star5">
            <a:avLst/>
          </a:prstGeom>
          <a:solidFill>
            <a:srgbClr val="FFFF00"/>
          </a:solidFill>
          <a:ln w="9525">
            <a:solidFill>
              <a:schemeClr val="tx1"/>
            </a:solidFill>
            <a:miter lim="800000"/>
            <a:headEnd/>
            <a:tailEnd/>
          </a:ln>
          <a:effectLst/>
        </p:spPr>
        <p:txBody>
          <a:bodyPr wrap="none" anchor="ctr"/>
          <a:lstStyle/>
          <a:p>
            <a:pPr eaLnBrk="1" hangingPunct="1">
              <a:defRPr/>
            </a:pPr>
            <a:endParaRPr lang="en-US">
              <a:latin typeface="Arial" charset="0"/>
            </a:endParaRPr>
          </a:p>
        </p:txBody>
      </p:sp>
      <p:grpSp>
        <p:nvGrpSpPr>
          <p:cNvPr id="6170" name="Group 31"/>
          <p:cNvGrpSpPr>
            <a:grpSpLocks/>
          </p:cNvGrpSpPr>
          <p:nvPr/>
        </p:nvGrpSpPr>
        <p:grpSpPr bwMode="auto">
          <a:xfrm>
            <a:off x="1524000" y="0"/>
            <a:ext cx="9164638" cy="6916738"/>
            <a:chOff x="0" y="-24"/>
            <a:chExt cx="5773" cy="4357"/>
          </a:xfrm>
        </p:grpSpPr>
        <p:pic>
          <p:nvPicPr>
            <p:cNvPr id="617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604863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3337810"/>
  <p:tag name="VIOLETTITLE" val="Tuần 18. Ôn tập Cuối Học kì I"/>
  <p:tag name="VIOLETLESSON" val="50"/>
  <p:tag name="VIOLETCATID" val="2202"/>
  <p:tag name="VIOLETSUBJECT" val="Tập đọc 3"/>
  <p:tag name="VIOLETAUTHORID" val="4737503"/>
  <p:tag name="VIOLETAUTHORNAME" val="Lê Thị Mai"/>
  <p:tag name="VIOLETAUTHORAVATAR" val="no_avatarf.jpg"/>
  <p:tag name="VIOLETAUTHORADDRESS" val="Trường TH Púng Luông - Yên Bái"/>
  <p:tag name="VIOLETDATE" val="2021-12-30 21:30:59"/>
  <p:tag name="VIOLETHIT" val="134"/>
  <p:tag name="VIOLETLIKE" val="0"/>
  <p:tag name="INKNOELEADERBOARD" val="52732540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VNI-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VNI-Times"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363</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6</vt:i4>
      </vt:variant>
    </vt:vector>
  </HeadingPairs>
  <TitlesOfParts>
    <vt:vector size="17" baseType="lpstr">
      <vt:lpstr>.Vn3DH</vt:lpstr>
      <vt:lpstr>.VnBlack</vt:lpstr>
      <vt:lpstr>Arial</vt:lpstr>
      <vt:lpstr>Calibri</vt:lpstr>
      <vt:lpstr>Calibri Light</vt:lpstr>
      <vt:lpstr>Times New Roman</vt:lpstr>
      <vt:lpstr>VNI-Times</vt:lpstr>
      <vt:lpstr>Office Theme</vt:lpstr>
      <vt:lpstr>Default Design</vt:lpstr>
      <vt:lpstr>7_Office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AutoBVT</cp:lastModifiedBy>
  <cp:revision>67</cp:revision>
  <dcterms:created xsi:type="dcterms:W3CDTF">2021-11-09T08:44:47Z</dcterms:created>
  <dcterms:modified xsi:type="dcterms:W3CDTF">2022-01-09T08:58:04Z</dcterms:modified>
</cp:coreProperties>
</file>