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20"/>
  </p:notesMasterIdLst>
  <p:sldIdLst>
    <p:sldId id="256" r:id="rId2"/>
    <p:sldId id="258" r:id="rId3"/>
    <p:sldId id="308" r:id="rId4"/>
    <p:sldId id="323" r:id="rId5"/>
    <p:sldId id="257" r:id="rId6"/>
    <p:sldId id="309" r:id="rId7"/>
    <p:sldId id="311" r:id="rId8"/>
    <p:sldId id="312" r:id="rId9"/>
    <p:sldId id="315" r:id="rId10"/>
    <p:sldId id="314" r:id="rId11"/>
    <p:sldId id="316" r:id="rId12"/>
    <p:sldId id="317" r:id="rId13"/>
    <p:sldId id="318" r:id="rId14"/>
    <p:sldId id="319" r:id="rId15"/>
    <p:sldId id="321" r:id="rId16"/>
    <p:sldId id="263" r:id="rId17"/>
    <p:sldId id="268" r:id="rId18"/>
    <p:sldId id="278" r:id="rId19"/>
  </p:sldIdLst>
  <p:sldSz cx="9144000" cy="5143500" type="screen16x9"/>
  <p:notesSz cx="6858000" cy="9144000"/>
  <p:embeddedFontLst>
    <p:embeddedFont>
      <p:font typeface="#9Slide07 SVNBillo" panose="00000400000000000000" pitchFamily="2" charset="0"/>
      <p:regular r:id="rId21"/>
    </p:embeddedFont>
    <p:embeddedFont>
      <p:font typeface="Coming Soon" panose="020B0604020202020204" charset="0"/>
      <p:regular r:id="rId22"/>
    </p:embeddedFont>
    <p:embeddedFont>
      <p:font typeface="iCiel Cadena" panose="02000503000000020004" pitchFamily="2" charset="0"/>
      <p:bold r:id="rId23"/>
    </p:embeddedFont>
    <p:embeddedFont>
      <p:font typeface="Itim" panose="020B0604020202020204" charset="-34"/>
      <p:regular r:id="rId24"/>
    </p:embeddedFont>
    <p:embeddedFont>
      <p:font typeface="UTM Atlas" panose="02040603050506020204" pitchFamily="18" charset="0"/>
      <p:regular r:id="rId25"/>
      <p:bold r:id="rId26"/>
    </p:embeddedFont>
    <p:embeddedFont>
      <p:font typeface="UTM French Vanilla" panose="02040603050506020204" pitchFamily="18" charset="0"/>
      <p:regular r:id="rId27"/>
    </p:embeddedFont>
    <p:embeddedFont>
      <p:font typeface="UTM Guanine" panose="02040603050506020204" pitchFamily="18" charset="0"/>
      <p:regular r:id="rId28"/>
    </p:embeddedFont>
    <p:embeddedFont>
      <p:font typeface="UTM Seagull" panose="02040603050506020204" pitchFamily="18" charset="0"/>
      <p:bold r:id="rId29"/>
      <p:boldItalic r:id="rId30"/>
    </p:embeddedFont>
    <p:embeddedFont>
      <p:font typeface="UTM Showcard" panose="02040603050506020204" pitchFamily="18" charset="0"/>
      <p:regular r:id="rId31"/>
    </p:embeddedFont>
    <p:embeddedFont>
      <p:font typeface="UTM ViceroyJF" panose="02040603050506020204" pitchFamily="18" charset="0"/>
      <p:regular r:id="rId32"/>
    </p:embeddedFont>
    <p:embeddedFont>
      <p:font typeface="UVN Hai Long" panose="020D0800030108070604" pitchFamily="3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915"/>
    <a:srgbClr val="68411C"/>
    <a:srgbClr val="765A1B"/>
    <a:srgbClr val="EFC570"/>
    <a:srgbClr val="BD9831"/>
    <a:srgbClr val="C7FAE1"/>
    <a:srgbClr val="79D0A6"/>
    <a:srgbClr val="F9BD3A"/>
    <a:srgbClr val="DCFCEC"/>
    <a:srgbClr val="6CC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6483BF-63AE-4266-9EE5-D612E7AA6117}">
  <a:tblStyle styleId="{B26483BF-63AE-4266-9EE5-D612E7AA61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60"/>
  </p:normalViewPr>
  <p:slideViewPr>
    <p:cSldViewPr snapToGrid="0">
      <p:cViewPr>
        <p:scale>
          <a:sx n="66" d="100"/>
          <a:sy n="66" d="100"/>
        </p:scale>
        <p:origin x="105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ga98da3b5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5" name="Google Shape;3145;ga98da3b5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0" name="Google Shape;5190;gab4fe0fdb1_0_2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1" name="Google Shape;5191;gab4fe0fdb1_0_2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56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ab4fe0fdb1_0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ab4fe0fdb1_0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2" name="Google Shape;5032;gab4fe0fdb1_0_2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3" name="Google Shape;5033;gab4fe0fdb1_0_2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13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2" name="Google Shape;4012;ga2992c976c_7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3" name="Google Shape;4013;ga2992c976c_7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150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a2992c976c_7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a2992c976c_7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59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" name="Google Shape;4177;gab4fe0fd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8" name="Google Shape;4178;gab4fe0fd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9" name="Google Shape;5049;gab4fe0fdb1_0_2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0" name="Google Shape;5050;gab4fe0fdb1_0_2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DB4C4">
            <a:alpha val="64709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" name="Google Shape;30;p2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2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54" name="Google Shape;54;p2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212308" y="684476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12308" y="1191989"/>
              <a:ext cx="54291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12308" y="1700373"/>
              <a:ext cx="54291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2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2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" name="Google Shape;187;p2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" name="Google Shape;284;p2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285" name="Google Shape;285;p2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346" name="Google Shape;346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 txBox="1">
            <a:spLocks noGrp="1"/>
          </p:cNvSpPr>
          <p:nvPr>
            <p:ph type="ctrTitle"/>
          </p:nvPr>
        </p:nvSpPr>
        <p:spPr>
          <a:xfrm>
            <a:off x="1495775" y="1447799"/>
            <a:ext cx="6162300" cy="17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0" name="Google Shape;350;p2"/>
          <p:cNvSpPr txBox="1">
            <a:spLocks noGrp="1"/>
          </p:cNvSpPr>
          <p:nvPr>
            <p:ph type="subTitle" idx="1"/>
          </p:nvPr>
        </p:nvSpPr>
        <p:spPr>
          <a:xfrm>
            <a:off x="1318425" y="3285013"/>
            <a:ext cx="65262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3_1">
    <p:bg>
      <p:bgPr>
        <a:solidFill>
          <a:srgbClr val="F0BEF1">
            <a:alpha val="31700"/>
          </a:srgbClr>
        </a:solidFill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7"/>
          <p:cNvSpPr/>
          <p:nvPr/>
        </p:nvSpPr>
        <p:spPr>
          <a:xfrm rot="-109">
            <a:off x="-171450" y="333300"/>
            <a:ext cx="9486900" cy="4476900"/>
          </a:xfrm>
          <a:prstGeom prst="doubleWave">
            <a:avLst>
              <a:gd name="adj1" fmla="val 6250"/>
              <a:gd name="adj2" fmla="val -663"/>
            </a:avLst>
          </a:prstGeom>
          <a:solidFill>
            <a:srgbClr val="F0BEF1">
              <a:alpha val="29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7"/>
          <p:cNvSpPr txBox="1">
            <a:spLocks noGrp="1"/>
          </p:cNvSpPr>
          <p:nvPr>
            <p:ph type="title"/>
          </p:nvPr>
        </p:nvSpPr>
        <p:spPr>
          <a:xfrm>
            <a:off x="972625" y="1554950"/>
            <a:ext cx="3239100" cy="14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17"/>
          <p:cNvSpPr/>
          <p:nvPr/>
        </p:nvSpPr>
        <p:spPr>
          <a:xfrm rot="-5400000">
            <a:off x="4029325" y="676650"/>
            <a:ext cx="5439000" cy="3723300"/>
          </a:xfrm>
          <a:prstGeom prst="doubleWave">
            <a:avLst>
              <a:gd name="adj1" fmla="val 6250"/>
              <a:gd name="adj2" fmla="val -66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7"/>
          <p:cNvSpPr txBox="1"/>
          <p:nvPr/>
        </p:nvSpPr>
        <p:spPr>
          <a:xfrm rot="3272774">
            <a:off x="4571961" y="941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4" name="Google Shape;1704;p17"/>
          <p:cNvSpPr txBox="1"/>
          <p:nvPr/>
        </p:nvSpPr>
        <p:spPr>
          <a:xfrm rot="3272774">
            <a:off x="4748461" y="2725977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60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5" name="Google Shape;1705;p17"/>
          <p:cNvSpPr txBox="1"/>
          <p:nvPr/>
        </p:nvSpPr>
        <p:spPr>
          <a:xfrm rot="3272774">
            <a:off x="8477411" y="1104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490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706" name="Google Shape;1706;p17"/>
          <p:cNvSpPr txBox="1"/>
          <p:nvPr/>
        </p:nvSpPr>
        <p:spPr>
          <a:xfrm rot="3272774">
            <a:off x="8477411" y="4152552"/>
            <a:ext cx="619089" cy="75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sz="8000">
              <a:solidFill>
                <a:schemeClr val="accent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5">
    <p:bg>
      <p:bgPr>
        <a:solidFill>
          <a:srgbClr val="C2E8F8">
            <a:alpha val="48660"/>
          </a:srgbClr>
        </a:solidFill>
        <a:effectLst/>
      </p:bgPr>
    </p:bg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9"/>
          <p:cNvSpPr/>
          <p:nvPr/>
        </p:nvSpPr>
        <p:spPr>
          <a:xfrm rot="10800000">
            <a:off x="-47643" y="3924288"/>
            <a:ext cx="9201168" cy="1219212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9"/>
          <p:cNvSpPr txBox="1">
            <a:spLocks noGrp="1"/>
          </p:cNvSpPr>
          <p:nvPr>
            <p:ph type="title"/>
          </p:nvPr>
        </p:nvSpPr>
        <p:spPr>
          <a:xfrm>
            <a:off x="2360838" y="828675"/>
            <a:ext cx="4422300" cy="18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2" name="Google Shape;1782;p19"/>
          <p:cNvSpPr/>
          <p:nvPr/>
        </p:nvSpPr>
        <p:spPr>
          <a:xfrm>
            <a:off x="-700767" y="88382"/>
            <a:ext cx="1881252" cy="1298808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9"/>
          <p:cNvSpPr/>
          <p:nvPr/>
        </p:nvSpPr>
        <p:spPr>
          <a:xfrm>
            <a:off x="7558058" y="-588231"/>
            <a:ext cx="1881252" cy="1298808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9"/>
          <p:cNvSpPr/>
          <p:nvPr/>
        </p:nvSpPr>
        <p:spPr>
          <a:xfrm flipH="1">
            <a:off x="5430251" y="630436"/>
            <a:ext cx="2076300" cy="1433376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9"/>
          <p:cNvSpPr/>
          <p:nvPr/>
        </p:nvSpPr>
        <p:spPr>
          <a:xfrm>
            <a:off x="8453403" y="1247990"/>
            <a:ext cx="1181736" cy="815832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9"/>
          <p:cNvSpPr/>
          <p:nvPr/>
        </p:nvSpPr>
        <p:spPr>
          <a:xfrm>
            <a:off x="2033553" y="-304923"/>
            <a:ext cx="1181736" cy="815832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9"/>
          <p:cNvSpPr/>
          <p:nvPr/>
        </p:nvSpPr>
        <p:spPr>
          <a:xfrm>
            <a:off x="1137553" y="1468052"/>
            <a:ext cx="1181736" cy="815940"/>
          </a:xfrm>
          <a:prstGeom prst="cloud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8" name="Google Shape;1788;p19"/>
          <p:cNvGrpSpPr/>
          <p:nvPr/>
        </p:nvGrpSpPr>
        <p:grpSpPr>
          <a:xfrm>
            <a:off x="167096" y="-7905"/>
            <a:ext cx="7229304" cy="2967495"/>
            <a:chOff x="-118812" y="-141344"/>
            <a:chExt cx="5618921" cy="2306463"/>
          </a:xfrm>
        </p:grpSpPr>
        <p:grpSp>
          <p:nvGrpSpPr>
            <p:cNvPr id="1789" name="Google Shape;1789;p19"/>
            <p:cNvGrpSpPr/>
            <p:nvPr/>
          </p:nvGrpSpPr>
          <p:grpSpPr>
            <a:xfrm>
              <a:off x="-118812" y="-141344"/>
              <a:ext cx="2508865" cy="2050894"/>
              <a:chOff x="-1820612" y="-2694044"/>
              <a:chExt cx="2508865" cy="2050894"/>
            </a:xfrm>
          </p:grpSpPr>
          <p:sp>
            <p:nvSpPr>
              <p:cNvPr id="1790" name="Google Shape;1790;p19"/>
              <p:cNvSpPr/>
              <p:nvPr/>
            </p:nvSpPr>
            <p:spPr>
              <a:xfrm>
                <a:off x="-587504" y="-243679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9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9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9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9"/>
              <p:cNvSpPr/>
              <p:nvPr/>
            </p:nvSpPr>
            <p:spPr>
              <a:xfrm>
                <a:off x="-118624" y="-9040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5" name="Google Shape;1795;p19"/>
            <p:cNvGrpSpPr/>
            <p:nvPr/>
          </p:nvGrpSpPr>
          <p:grpSpPr>
            <a:xfrm>
              <a:off x="137988" y="-141344"/>
              <a:ext cx="5362121" cy="2306463"/>
              <a:chOff x="-3135437" y="-3236969"/>
              <a:chExt cx="5362121" cy="2306463"/>
            </a:xfrm>
          </p:grpSpPr>
          <p:sp>
            <p:nvSpPr>
              <p:cNvPr id="1796" name="Google Shape;1796;p19"/>
              <p:cNvSpPr/>
              <p:nvPr/>
            </p:nvSpPr>
            <p:spPr>
              <a:xfrm>
                <a:off x="2113109" y="-1373246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9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9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9"/>
              <p:cNvSpPr/>
              <p:nvPr/>
            </p:nvSpPr>
            <p:spPr>
              <a:xfrm>
                <a:off x="-26447" y="-323696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9"/>
              <p:cNvSpPr/>
              <p:nvPr/>
            </p:nvSpPr>
            <p:spPr>
              <a:xfrm>
                <a:off x="-2397244" y="-1231948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9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9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9"/>
              <p:cNvSpPr/>
              <p:nvPr/>
            </p:nvSpPr>
            <p:spPr>
              <a:xfrm>
                <a:off x="-2301800" y="-2667089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4" name="Google Shape;1804;p19"/>
          <p:cNvGrpSpPr/>
          <p:nvPr/>
        </p:nvGrpSpPr>
        <p:grpSpPr>
          <a:xfrm flipH="1">
            <a:off x="3321412" y="-150898"/>
            <a:ext cx="5822588" cy="2856013"/>
            <a:chOff x="-396757" y="-173583"/>
            <a:chExt cx="4860257" cy="2383984"/>
          </a:xfrm>
        </p:grpSpPr>
        <p:grpSp>
          <p:nvGrpSpPr>
            <p:cNvPr id="1805" name="Google Shape;1805;p19"/>
            <p:cNvGrpSpPr/>
            <p:nvPr/>
          </p:nvGrpSpPr>
          <p:grpSpPr>
            <a:xfrm>
              <a:off x="-150500" y="-47625"/>
              <a:ext cx="2991913" cy="1957175"/>
              <a:chOff x="-1852300" y="-2600325"/>
              <a:chExt cx="2991913" cy="1957175"/>
            </a:xfrm>
          </p:grpSpPr>
          <p:sp>
            <p:nvSpPr>
              <p:cNvPr id="1806" name="Google Shape;1806;p19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9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9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9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9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1" name="Google Shape;1811;p19"/>
            <p:cNvGrpSpPr/>
            <p:nvPr/>
          </p:nvGrpSpPr>
          <p:grpSpPr>
            <a:xfrm>
              <a:off x="-396757" y="-173583"/>
              <a:ext cx="4860257" cy="2383984"/>
              <a:chOff x="-3670182" y="-3269208"/>
              <a:chExt cx="4860257" cy="2383984"/>
            </a:xfrm>
          </p:grpSpPr>
          <p:sp>
            <p:nvSpPr>
              <p:cNvPr id="1812" name="Google Shape;1812;p19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9"/>
              <p:cNvSpPr/>
              <p:nvPr/>
            </p:nvSpPr>
            <p:spPr>
              <a:xfrm>
                <a:off x="-2944619" y="-1996074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9"/>
              <p:cNvSpPr/>
              <p:nvPr/>
            </p:nvSpPr>
            <p:spPr>
              <a:xfrm>
                <a:off x="597930" y="-3269208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9"/>
              <p:cNvSpPr/>
              <p:nvPr/>
            </p:nvSpPr>
            <p:spPr>
              <a:xfrm>
                <a:off x="-3670182" y="-2362739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9"/>
              <p:cNvSpPr/>
              <p:nvPr/>
            </p:nvSpPr>
            <p:spPr>
              <a:xfrm>
                <a:off x="-2958849" y="-122813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6">
    <p:bg>
      <p:bgPr>
        <a:solidFill>
          <a:schemeClr val="accent4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20"/>
          <p:cNvSpPr/>
          <p:nvPr/>
        </p:nvSpPr>
        <p:spPr>
          <a:xfrm rot="5400000" flipH="1">
            <a:off x="3486063" y="80477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0"/>
          <p:cNvSpPr/>
          <p:nvPr/>
        </p:nvSpPr>
        <p:spPr>
          <a:xfrm rot="-5400000" flipH="1">
            <a:off x="454738" y="812225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0"/>
          <p:cNvSpPr/>
          <p:nvPr/>
        </p:nvSpPr>
        <p:spPr>
          <a:xfrm rot="-5400000">
            <a:off x="3968977" y="-1035311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0"/>
          <p:cNvSpPr/>
          <p:nvPr/>
        </p:nvSpPr>
        <p:spPr>
          <a:xfrm rot="-5400000">
            <a:off x="-2069873" y="-911486"/>
            <a:ext cx="6672159" cy="7428262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0"/>
          <p:cNvSpPr txBox="1">
            <a:spLocks noGrp="1"/>
          </p:cNvSpPr>
          <p:nvPr>
            <p:ph type="title"/>
          </p:nvPr>
        </p:nvSpPr>
        <p:spPr>
          <a:xfrm>
            <a:off x="2022750" y="2151450"/>
            <a:ext cx="5098500" cy="15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8">
    <p:bg>
      <p:bgPr>
        <a:solidFill>
          <a:srgbClr val="FFAFC1">
            <a:alpha val="31250"/>
          </a:srgbClr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1"/>
          <p:cNvSpPr txBox="1">
            <a:spLocks noGrp="1"/>
          </p:cNvSpPr>
          <p:nvPr>
            <p:ph type="title"/>
          </p:nvPr>
        </p:nvSpPr>
        <p:spPr>
          <a:xfrm>
            <a:off x="1100550" y="2195418"/>
            <a:ext cx="28221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825" name="Google Shape;1825;p21"/>
          <p:cNvGrpSpPr/>
          <p:nvPr/>
        </p:nvGrpSpPr>
        <p:grpSpPr>
          <a:xfrm>
            <a:off x="99994" y="33832"/>
            <a:ext cx="9104315" cy="4802156"/>
            <a:chOff x="99994" y="33832"/>
            <a:chExt cx="9104315" cy="4802156"/>
          </a:xfrm>
        </p:grpSpPr>
        <p:sp>
          <p:nvSpPr>
            <p:cNvPr id="1826" name="Google Shape;1826;p21"/>
            <p:cNvSpPr/>
            <p:nvPr/>
          </p:nvSpPr>
          <p:spPr>
            <a:xfrm>
              <a:off x="99994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1"/>
            <p:cNvSpPr/>
            <p:nvPr/>
          </p:nvSpPr>
          <p:spPr>
            <a:xfrm>
              <a:off x="9982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8965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1"/>
            <p:cNvSpPr/>
            <p:nvPr/>
          </p:nvSpPr>
          <p:spPr>
            <a:xfrm>
              <a:off x="2794831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1"/>
            <p:cNvSpPr/>
            <p:nvPr/>
          </p:nvSpPr>
          <p:spPr>
            <a:xfrm>
              <a:off x="369311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1"/>
            <p:cNvSpPr/>
            <p:nvPr/>
          </p:nvSpPr>
          <p:spPr>
            <a:xfrm>
              <a:off x="4589692" y="33832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1"/>
            <p:cNvSpPr/>
            <p:nvPr/>
          </p:nvSpPr>
          <p:spPr>
            <a:xfrm>
              <a:off x="55006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1"/>
            <p:cNvSpPr/>
            <p:nvPr/>
          </p:nvSpPr>
          <p:spPr>
            <a:xfrm>
              <a:off x="144833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1"/>
            <p:cNvSpPr/>
            <p:nvPr/>
          </p:nvSpPr>
          <p:spPr>
            <a:xfrm>
              <a:off x="234476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1"/>
            <p:cNvSpPr/>
            <p:nvPr/>
          </p:nvSpPr>
          <p:spPr>
            <a:xfrm>
              <a:off x="324304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1"/>
            <p:cNvSpPr/>
            <p:nvPr/>
          </p:nvSpPr>
          <p:spPr>
            <a:xfrm>
              <a:off x="4141478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1"/>
            <p:cNvSpPr/>
            <p:nvPr/>
          </p:nvSpPr>
          <p:spPr>
            <a:xfrm>
              <a:off x="5039757" y="617978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1"/>
            <p:cNvSpPr/>
            <p:nvPr/>
          </p:nvSpPr>
          <p:spPr>
            <a:xfrm>
              <a:off x="99994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1"/>
            <p:cNvSpPr/>
            <p:nvPr/>
          </p:nvSpPr>
          <p:spPr>
            <a:xfrm>
              <a:off x="9982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1"/>
            <p:cNvSpPr/>
            <p:nvPr/>
          </p:nvSpPr>
          <p:spPr>
            <a:xfrm>
              <a:off x="18965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1"/>
            <p:cNvSpPr/>
            <p:nvPr/>
          </p:nvSpPr>
          <p:spPr>
            <a:xfrm>
              <a:off x="2794831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1"/>
            <p:cNvSpPr/>
            <p:nvPr/>
          </p:nvSpPr>
          <p:spPr>
            <a:xfrm>
              <a:off x="369311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1"/>
            <p:cNvSpPr/>
            <p:nvPr/>
          </p:nvSpPr>
          <p:spPr>
            <a:xfrm>
              <a:off x="4589692" y="1202124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1"/>
            <p:cNvSpPr/>
            <p:nvPr/>
          </p:nvSpPr>
          <p:spPr>
            <a:xfrm>
              <a:off x="55006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1"/>
            <p:cNvSpPr/>
            <p:nvPr/>
          </p:nvSpPr>
          <p:spPr>
            <a:xfrm>
              <a:off x="144833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1"/>
            <p:cNvSpPr/>
            <p:nvPr/>
          </p:nvSpPr>
          <p:spPr>
            <a:xfrm>
              <a:off x="234476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1"/>
            <p:cNvSpPr/>
            <p:nvPr/>
          </p:nvSpPr>
          <p:spPr>
            <a:xfrm>
              <a:off x="324304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1"/>
            <p:cNvSpPr/>
            <p:nvPr/>
          </p:nvSpPr>
          <p:spPr>
            <a:xfrm>
              <a:off x="4141478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1"/>
            <p:cNvSpPr/>
            <p:nvPr/>
          </p:nvSpPr>
          <p:spPr>
            <a:xfrm>
              <a:off x="5039757" y="178812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1"/>
            <p:cNvSpPr/>
            <p:nvPr/>
          </p:nvSpPr>
          <p:spPr>
            <a:xfrm>
              <a:off x="99994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1"/>
            <p:cNvSpPr/>
            <p:nvPr/>
          </p:nvSpPr>
          <p:spPr>
            <a:xfrm>
              <a:off x="9982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1"/>
            <p:cNvSpPr/>
            <p:nvPr/>
          </p:nvSpPr>
          <p:spPr>
            <a:xfrm>
              <a:off x="18965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1"/>
            <p:cNvSpPr/>
            <p:nvPr/>
          </p:nvSpPr>
          <p:spPr>
            <a:xfrm>
              <a:off x="2794831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1"/>
            <p:cNvSpPr/>
            <p:nvPr/>
          </p:nvSpPr>
          <p:spPr>
            <a:xfrm>
              <a:off x="369311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1"/>
            <p:cNvSpPr/>
            <p:nvPr/>
          </p:nvSpPr>
          <p:spPr>
            <a:xfrm>
              <a:off x="4589692" y="2372422"/>
              <a:ext cx="124976" cy="123125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1"/>
            <p:cNvSpPr/>
            <p:nvPr/>
          </p:nvSpPr>
          <p:spPr>
            <a:xfrm>
              <a:off x="55006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1"/>
            <p:cNvSpPr/>
            <p:nvPr/>
          </p:nvSpPr>
          <p:spPr>
            <a:xfrm>
              <a:off x="144833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1"/>
            <p:cNvSpPr/>
            <p:nvPr/>
          </p:nvSpPr>
          <p:spPr>
            <a:xfrm>
              <a:off x="234476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1"/>
            <p:cNvSpPr/>
            <p:nvPr/>
          </p:nvSpPr>
          <p:spPr>
            <a:xfrm>
              <a:off x="324304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1"/>
            <p:cNvSpPr/>
            <p:nvPr/>
          </p:nvSpPr>
          <p:spPr>
            <a:xfrm>
              <a:off x="4141478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1"/>
            <p:cNvSpPr/>
            <p:nvPr/>
          </p:nvSpPr>
          <p:spPr>
            <a:xfrm>
              <a:off x="5039757" y="2958419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1"/>
            <p:cNvSpPr/>
            <p:nvPr/>
          </p:nvSpPr>
          <p:spPr>
            <a:xfrm>
              <a:off x="99994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1"/>
            <p:cNvSpPr/>
            <p:nvPr/>
          </p:nvSpPr>
          <p:spPr>
            <a:xfrm>
              <a:off x="9982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1"/>
            <p:cNvSpPr/>
            <p:nvPr/>
          </p:nvSpPr>
          <p:spPr>
            <a:xfrm>
              <a:off x="18965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1"/>
            <p:cNvSpPr/>
            <p:nvPr/>
          </p:nvSpPr>
          <p:spPr>
            <a:xfrm>
              <a:off x="2794831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1"/>
            <p:cNvSpPr/>
            <p:nvPr/>
          </p:nvSpPr>
          <p:spPr>
            <a:xfrm>
              <a:off x="369311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1"/>
            <p:cNvSpPr/>
            <p:nvPr/>
          </p:nvSpPr>
          <p:spPr>
            <a:xfrm>
              <a:off x="4589692" y="3542565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1"/>
            <p:cNvSpPr/>
            <p:nvPr/>
          </p:nvSpPr>
          <p:spPr>
            <a:xfrm>
              <a:off x="55006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1"/>
            <p:cNvSpPr/>
            <p:nvPr/>
          </p:nvSpPr>
          <p:spPr>
            <a:xfrm>
              <a:off x="144833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1"/>
            <p:cNvSpPr/>
            <p:nvPr/>
          </p:nvSpPr>
          <p:spPr>
            <a:xfrm>
              <a:off x="234476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1"/>
            <p:cNvSpPr/>
            <p:nvPr/>
          </p:nvSpPr>
          <p:spPr>
            <a:xfrm>
              <a:off x="324304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1"/>
            <p:cNvSpPr/>
            <p:nvPr/>
          </p:nvSpPr>
          <p:spPr>
            <a:xfrm>
              <a:off x="4141478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405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1"/>
            <p:cNvSpPr/>
            <p:nvPr/>
          </p:nvSpPr>
          <p:spPr>
            <a:xfrm>
              <a:off x="5039757" y="4128563"/>
              <a:ext cx="123125" cy="121428"/>
            </a:xfrm>
            <a:custGeom>
              <a:avLst/>
              <a:gdLst/>
              <a:ahLst/>
              <a:cxnLst/>
              <a:rect l="l" t="t" r="r" b="b"/>
              <a:pathLst>
                <a:path w="798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1"/>
            <p:cNvSpPr/>
            <p:nvPr/>
          </p:nvSpPr>
          <p:spPr>
            <a:xfrm>
              <a:off x="99994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1"/>
            <p:cNvSpPr/>
            <p:nvPr/>
          </p:nvSpPr>
          <p:spPr>
            <a:xfrm>
              <a:off x="9982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1"/>
            <p:cNvSpPr/>
            <p:nvPr/>
          </p:nvSpPr>
          <p:spPr>
            <a:xfrm>
              <a:off x="18965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1"/>
            <p:cNvSpPr/>
            <p:nvPr/>
          </p:nvSpPr>
          <p:spPr>
            <a:xfrm>
              <a:off x="2794831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1"/>
            <p:cNvSpPr/>
            <p:nvPr/>
          </p:nvSpPr>
          <p:spPr>
            <a:xfrm>
              <a:off x="369311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1"/>
            <p:cNvSpPr/>
            <p:nvPr/>
          </p:nvSpPr>
          <p:spPr>
            <a:xfrm>
              <a:off x="4589692" y="4712709"/>
              <a:ext cx="124976" cy="123279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5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405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1"/>
            <p:cNvSpPr/>
            <p:nvPr/>
          </p:nvSpPr>
          <p:spPr>
            <a:xfrm>
              <a:off x="5487915" y="33832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1"/>
            <p:cNvSpPr/>
            <p:nvPr/>
          </p:nvSpPr>
          <p:spPr>
            <a:xfrm>
              <a:off x="6386194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1"/>
            <p:cNvSpPr/>
            <p:nvPr/>
          </p:nvSpPr>
          <p:spPr>
            <a:xfrm>
              <a:off x="7284473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1"/>
            <p:cNvSpPr/>
            <p:nvPr/>
          </p:nvSpPr>
          <p:spPr>
            <a:xfrm>
              <a:off x="8182752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1"/>
            <p:cNvSpPr/>
            <p:nvPr/>
          </p:nvSpPr>
          <p:spPr>
            <a:xfrm>
              <a:off x="9081030" y="3383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1"/>
            <p:cNvSpPr/>
            <p:nvPr/>
          </p:nvSpPr>
          <p:spPr>
            <a:xfrm>
              <a:off x="5937980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1"/>
            <p:cNvSpPr/>
            <p:nvPr/>
          </p:nvSpPr>
          <p:spPr>
            <a:xfrm>
              <a:off x="6836259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1"/>
            <p:cNvSpPr/>
            <p:nvPr/>
          </p:nvSpPr>
          <p:spPr>
            <a:xfrm>
              <a:off x="7732686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1"/>
            <p:cNvSpPr/>
            <p:nvPr/>
          </p:nvSpPr>
          <p:spPr>
            <a:xfrm>
              <a:off x="8630965" y="617978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5487915" y="1202124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6386194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7284473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8182752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9081030" y="1202124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5937980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6836259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7732686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8630965" y="1788122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5487915" y="2372422"/>
              <a:ext cx="123125" cy="123125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6386194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7284473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8182752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9081030" y="2372422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5937980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6836259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7732686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8630965" y="2958419"/>
              <a:ext cx="123279" cy="123125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5487915" y="3542565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6386194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7284473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8182752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9081030" y="3542565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5937980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19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6836259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393" y="786"/>
                  </a:cubicBezTo>
                  <a:cubicBezTo>
                    <a:pt x="179" y="786"/>
                    <a:pt x="0" y="608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7732686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8" y="393"/>
                  </a:moveTo>
                  <a:cubicBezTo>
                    <a:pt x="798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8630965" y="4128563"/>
              <a:ext cx="123279" cy="121428"/>
            </a:xfrm>
            <a:custGeom>
              <a:avLst/>
              <a:gdLst/>
              <a:ahLst/>
              <a:cxnLst/>
              <a:rect l="l" t="t" r="r" b="b"/>
              <a:pathLst>
                <a:path w="799" h="787" extrusionOk="0">
                  <a:moveTo>
                    <a:pt x="799" y="393"/>
                  </a:moveTo>
                  <a:cubicBezTo>
                    <a:pt x="799" y="620"/>
                    <a:pt x="620" y="786"/>
                    <a:pt x="406" y="786"/>
                  </a:cubicBezTo>
                  <a:cubicBezTo>
                    <a:pt x="179" y="786"/>
                    <a:pt x="1" y="608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5487915" y="4712709"/>
              <a:ext cx="123125" cy="123279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6386194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1"/>
            <p:cNvSpPr/>
            <p:nvPr/>
          </p:nvSpPr>
          <p:spPr>
            <a:xfrm>
              <a:off x="7284473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8182752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9081030" y="4712709"/>
              <a:ext cx="123279" cy="123279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405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EE789F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1" name="Google Shape;1921;p21"/>
          <p:cNvSpPr/>
          <p:nvPr/>
        </p:nvSpPr>
        <p:spPr>
          <a:xfrm rot="-139466">
            <a:off x="-195611" y="3918049"/>
            <a:ext cx="9749022" cy="1712902"/>
          </a:xfrm>
          <a:prstGeom prst="doubleWave">
            <a:avLst>
              <a:gd name="adj1" fmla="val 12500"/>
              <a:gd name="adj2" fmla="val -6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 userDrawn="1">
  <p:cSld name="CUSTOM_7">
    <p:bg>
      <p:bgPr>
        <a:solidFill>
          <a:schemeClr val="accent1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22"/>
          <p:cNvSpPr/>
          <p:nvPr/>
        </p:nvSpPr>
        <p:spPr>
          <a:xfrm rot="-137996">
            <a:off x="3416711" y="-78659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4" name="Google Shape;1924;p22"/>
          <p:cNvGrpSpPr/>
          <p:nvPr/>
        </p:nvGrpSpPr>
        <p:grpSpPr>
          <a:xfrm>
            <a:off x="-678009" y="724366"/>
            <a:ext cx="1466003" cy="4419135"/>
            <a:chOff x="7755150" y="2787984"/>
            <a:chExt cx="829328" cy="2499935"/>
          </a:xfrm>
        </p:grpSpPr>
        <p:sp>
          <p:nvSpPr>
            <p:cNvPr id="1925" name="Google Shape;1925;p22"/>
            <p:cNvSpPr/>
            <p:nvPr/>
          </p:nvSpPr>
          <p:spPr>
            <a:xfrm rot="-138002">
              <a:off x="8232163" y="2794555"/>
              <a:ext cx="339947" cy="623124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7755150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22"/>
          <p:cNvSpPr/>
          <p:nvPr/>
        </p:nvSpPr>
        <p:spPr>
          <a:xfrm rot="-138008">
            <a:off x="5771870" y="-429204"/>
            <a:ext cx="781134" cy="143183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2"/>
          <p:cNvSpPr/>
          <p:nvPr/>
        </p:nvSpPr>
        <p:spPr>
          <a:xfrm rot="-137996">
            <a:off x="8316286" y="121366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2"/>
          <p:cNvSpPr/>
          <p:nvPr/>
        </p:nvSpPr>
        <p:spPr>
          <a:xfrm rot="-137996">
            <a:off x="4436854" y="859944"/>
            <a:ext cx="591886" cy="1084941"/>
          </a:xfrm>
          <a:custGeom>
            <a:avLst/>
            <a:gdLst/>
            <a:ahLst/>
            <a:cxnLst/>
            <a:rect l="l" t="t" r="r" b="b"/>
            <a:pathLst>
              <a:path w="3430" h="6288" extrusionOk="0">
                <a:moveTo>
                  <a:pt x="1786" y="1"/>
                </a:moveTo>
                <a:lnTo>
                  <a:pt x="1131" y="1299"/>
                </a:lnTo>
                <a:lnTo>
                  <a:pt x="738" y="2073"/>
                </a:lnTo>
                <a:lnTo>
                  <a:pt x="1048" y="2073"/>
                </a:lnTo>
                <a:lnTo>
                  <a:pt x="976" y="2251"/>
                </a:lnTo>
                <a:lnTo>
                  <a:pt x="393" y="3644"/>
                </a:lnTo>
                <a:lnTo>
                  <a:pt x="703" y="3620"/>
                </a:lnTo>
                <a:lnTo>
                  <a:pt x="607" y="3823"/>
                </a:lnTo>
                <a:lnTo>
                  <a:pt x="0" y="5180"/>
                </a:lnTo>
                <a:lnTo>
                  <a:pt x="1417" y="5228"/>
                </a:lnTo>
                <a:lnTo>
                  <a:pt x="1310" y="6287"/>
                </a:lnTo>
                <a:lnTo>
                  <a:pt x="1965" y="6287"/>
                </a:lnTo>
                <a:lnTo>
                  <a:pt x="1905" y="5240"/>
                </a:lnTo>
                <a:lnTo>
                  <a:pt x="3429" y="5287"/>
                </a:lnTo>
                <a:lnTo>
                  <a:pt x="2822" y="3775"/>
                </a:lnTo>
                <a:lnTo>
                  <a:pt x="2810" y="3775"/>
                </a:lnTo>
                <a:lnTo>
                  <a:pt x="2679" y="3454"/>
                </a:lnTo>
                <a:lnTo>
                  <a:pt x="2953" y="3430"/>
                </a:lnTo>
                <a:lnTo>
                  <a:pt x="2441" y="2084"/>
                </a:lnTo>
                <a:lnTo>
                  <a:pt x="2822" y="2084"/>
                </a:lnTo>
                <a:lnTo>
                  <a:pt x="2262" y="977"/>
                </a:lnTo>
                <a:lnTo>
                  <a:pt x="1786" y="1"/>
                </a:lnTo>
                <a:close/>
              </a:path>
            </a:pathLst>
          </a:custGeom>
          <a:solidFill>
            <a:srgbClr val="C7FAE1">
              <a:alpha val="1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2" name="Google Shape;1932;p22"/>
          <p:cNvGrpSpPr/>
          <p:nvPr/>
        </p:nvGrpSpPr>
        <p:grpSpPr>
          <a:xfrm>
            <a:off x="7352277" y="1433976"/>
            <a:ext cx="2162879" cy="3842864"/>
            <a:chOff x="7278364" y="3082166"/>
            <a:chExt cx="1241536" cy="2205754"/>
          </a:xfrm>
        </p:grpSpPr>
        <p:sp>
          <p:nvSpPr>
            <p:cNvPr id="1933" name="Google Shape;1933;p22"/>
            <p:cNvSpPr/>
            <p:nvPr/>
          </p:nvSpPr>
          <p:spPr>
            <a:xfrm rot="-137990">
              <a:off x="7296711" y="3091912"/>
              <a:ext cx="504299" cy="924405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7722862" y="3826793"/>
              <a:ext cx="797038" cy="1461127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C7FAE1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2393;p40">
            <a:extLst>
              <a:ext uri="{FF2B5EF4-FFF2-40B4-BE49-F238E27FC236}">
                <a16:creationId xmlns:a16="http://schemas.microsoft.com/office/drawing/2014/main" id="{A4D2B5C8-4EAE-490A-9B77-2BB1C1B95771}"/>
              </a:ext>
            </a:extLst>
          </p:cNvPr>
          <p:cNvSpPr/>
          <p:nvPr userDrawn="1"/>
        </p:nvSpPr>
        <p:spPr>
          <a:xfrm>
            <a:off x="320746" y="457476"/>
            <a:ext cx="5750711" cy="4181700"/>
          </a:xfrm>
          <a:prstGeom prst="roundRect">
            <a:avLst>
              <a:gd name="adj" fmla="val 3463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394;p40">
            <a:extLst>
              <a:ext uri="{FF2B5EF4-FFF2-40B4-BE49-F238E27FC236}">
                <a16:creationId xmlns:a16="http://schemas.microsoft.com/office/drawing/2014/main" id="{BC8F601C-C03C-4943-8F35-F4C8B3B461A1}"/>
              </a:ext>
            </a:extLst>
          </p:cNvPr>
          <p:cNvGrpSpPr/>
          <p:nvPr userDrawn="1"/>
        </p:nvGrpSpPr>
        <p:grpSpPr>
          <a:xfrm>
            <a:off x="465669" y="631902"/>
            <a:ext cx="5461460" cy="3925230"/>
            <a:chOff x="1261957" y="663651"/>
            <a:chExt cx="6739273" cy="4018216"/>
          </a:xfrm>
          <a:solidFill>
            <a:schemeClr val="tx2">
              <a:lumMod val="50000"/>
            </a:schemeClr>
          </a:solidFill>
        </p:grpSpPr>
        <p:sp>
          <p:nvSpPr>
            <p:cNvPr id="16" name="Google Shape;2395;p40">
              <a:extLst>
                <a:ext uri="{FF2B5EF4-FFF2-40B4-BE49-F238E27FC236}">
                  <a16:creationId xmlns:a16="http://schemas.microsoft.com/office/drawing/2014/main" id="{C56DE8E0-EB37-47D0-AC2F-DFE86AE7858F}"/>
                </a:ext>
              </a:extLst>
            </p:cNvPr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96;p40">
              <a:extLst>
                <a:ext uri="{FF2B5EF4-FFF2-40B4-BE49-F238E27FC236}">
                  <a16:creationId xmlns:a16="http://schemas.microsoft.com/office/drawing/2014/main" id="{509D9696-729A-4F6A-AD00-6FE7C487EA65}"/>
                </a:ext>
              </a:extLst>
            </p:cNvPr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97;p40">
              <a:extLst>
                <a:ext uri="{FF2B5EF4-FFF2-40B4-BE49-F238E27FC236}">
                  <a16:creationId xmlns:a16="http://schemas.microsoft.com/office/drawing/2014/main" id="{994C1DCA-3427-4187-8F40-9FABDC467300}"/>
                </a:ext>
              </a:extLst>
            </p:cNvPr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98;p40">
              <a:extLst>
                <a:ext uri="{FF2B5EF4-FFF2-40B4-BE49-F238E27FC236}">
                  <a16:creationId xmlns:a16="http://schemas.microsoft.com/office/drawing/2014/main" id="{147FF732-0EDD-403E-B93C-BF12CF6D8CF2}"/>
                </a:ext>
              </a:extLst>
            </p:cNvPr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99;p40">
              <a:extLst>
                <a:ext uri="{FF2B5EF4-FFF2-40B4-BE49-F238E27FC236}">
                  <a16:creationId xmlns:a16="http://schemas.microsoft.com/office/drawing/2014/main" id="{7F14E5F3-0AC6-4B53-AC19-9DE7836CBC85}"/>
                </a:ext>
              </a:extLst>
            </p:cNvPr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00;p40">
              <a:extLst>
                <a:ext uri="{FF2B5EF4-FFF2-40B4-BE49-F238E27FC236}">
                  <a16:creationId xmlns:a16="http://schemas.microsoft.com/office/drawing/2014/main" id="{7ED85332-9E75-43F4-8491-FD2C4CD28086}"/>
                </a:ext>
              </a:extLst>
            </p:cNvPr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01;p40">
              <a:extLst>
                <a:ext uri="{FF2B5EF4-FFF2-40B4-BE49-F238E27FC236}">
                  <a16:creationId xmlns:a16="http://schemas.microsoft.com/office/drawing/2014/main" id="{9C7BFDFF-B089-43A4-9C42-2DF9C5232E87}"/>
                </a:ext>
              </a:extLst>
            </p:cNvPr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02;p40">
              <a:extLst>
                <a:ext uri="{FF2B5EF4-FFF2-40B4-BE49-F238E27FC236}">
                  <a16:creationId xmlns:a16="http://schemas.microsoft.com/office/drawing/2014/main" id="{7376160B-D2C4-4F29-88B9-F037E44B1CB9}"/>
                </a:ext>
              </a:extLst>
            </p:cNvPr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03;p40">
              <a:extLst>
                <a:ext uri="{FF2B5EF4-FFF2-40B4-BE49-F238E27FC236}">
                  <a16:creationId xmlns:a16="http://schemas.microsoft.com/office/drawing/2014/main" id="{388DA56C-51B5-41DF-B7B6-85EE2F87EFEB}"/>
                </a:ext>
              </a:extLst>
            </p:cNvPr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04;p40">
              <a:extLst>
                <a:ext uri="{FF2B5EF4-FFF2-40B4-BE49-F238E27FC236}">
                  <a16:creationId xmlns:a16="http://schemas.microsoft.com/office/drawing/2014/main" id="{DA18F3AF-C583-4148-B001-29A7D027A767}"/>
                </a:ext>
              </a:extLst>
            </p:cNvPr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05;p40">
              <a:extLst>
                <a:ext uri="{FF2B5EF4-FFF2-40B4-BE49-F238E27FC236}">
                  <a16:creationId xmlns:a16="http://schemas.microsoft.com/office/drawing/2014/main" id="{BCC97B6C-0F9B-4D7B-8128-6966F6EAC71E}"/>
                </a:ext>
              </a:extLst>
            </p:cNvPr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06;p40">
              <a:extLst>
                <a:ext uri="{FF2B5EF4-FFF2-40B4-BE49-F238E27FC236}">
                  <a16:creationId xmlns:a16="http://schemas.microsoft.com/office/drawing/2014/main" id="{F086D55C-D247-4DE0-85AE-43F5F5FC0C0F}"/>
                </a:ext>
              </a:extLst>
            </p:cNvPr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07;p40">
              <a:extLst>
                <a:ext uri="{FF2B5EF4-FFF2-40B4-BE49-F238E27FC236}">
                  <a16:creationId xmlns:a16="http://schemas.microsoft.com/office/drawing/2014/main" id="{D200ED34-8B93-4FF7-83FE-E076C9172590}"/>
                </a:ext>
              </a:extLst>
            </p:cNvPr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08;p40">
              <a:extLst>
                <a:ext uri="{FF2B5EF4-FFF2-40B4-BE49-F238E27FC236}">
                  <a16:creationId xmlns:a16="http://schemas.microsoft.com/office/drawing/2014/main" id="{07F3A038-91F8-4666-A121-BC8B3CF06DF6}"/>
                </a:ext>
              </a:extLst>
            </p:cNvPr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09;p40">
              <a:extLst>
                <a:ext uri="{FF2B5EF4-FFF2-40B4-BE49-F238E27FC236}">
                  <a16:creationId xmlns:a16="http://schemas.microsoft.com/office/drawing/2014/main" id="{9397A1DD-D676-4405-AD51-DB9E7A2CB671}"/>
                </a:ext>
              </a:extLst>
            </p:cNvPr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10;p40">
              <a:extLst>
                <a:ext uri="{FF2B5EF4-FFF2-40B4-BE49-F238E27FC236}">
                  <a16:creationId xmlns:a16="http://schemas.microsoft.com/office/drawing/2014/main" id="{4EE839FE-C79F-4639-9A25-2EDF1129C846}"/>
                </a:ext>
              </a:extLst>
            </p:cNvPr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11;p40">
              <a:extLst>
                <a:ext uri="{FF2B5EF4-FFF2-40B4-BE49-F238E27FC236}">
                  <a16:creationId xmlns:a16="http://schemas.microsoft.com/office/drawing/2014/main" id="{C95EE076-6D43-4309-A812-EEC8E88B1A82}"/>
                </a:ext>
              </a:extLst>
            </p:cNvPr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12;p40">
              <a:extLst>
                <a:ext uri="{FF2B5EF4-FFF2-40B4-BE49-F238E27FC236}">
                  <a16:creationId xmlns:a16="http://schemas.microsoft.com/office/drawing/2014/main" id="{36C226FC-28E0-41CC-8A05-D6A4F6135997}"/>
                </a:ext>
              </a:extLst>
            </p:cNvPr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13;p40">
              <a:extLst>
                <a:ext uri="{FF2B5EF4-FFF2-40B4-BE49-F238E27FC236}">
                  <a16:creationId xmlns:a16="http://schemas.microsoft.com/office/drawing/2014/main" id="{AF78DE29-4C20-4D00-9ABE-E662A4CD3368}"/>
                </a:ext>
              </a:extLst>
            </p:cNvPr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14;p40">
              <a:extLst>
                <a:ext uri="{FF2B5EF4-FFF2-40B4-BE49-F238E27FC236}">
                  <a16:creationId xmlns:a16="http://schemas.microsoft.com/office/drawing/2014/main" id="{03B67D7D-8B2D-4BFB-B196-06782370116F}"/>
                </a:ext>
              </a:extLst>
            </p:cNvPr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15;p40">
              <a:extLst>
                <a:ext uri="{FF2B5EF4-FFF2-40B4-BE49-F238E27FC236}">
                  <a16:creationId xmlns:a16="http://schemas.microsoft.com/office/drawing/2014/main" id="{4BB4FBA5-011F-4EA8-9481-2802712D269D}"/>
                </a:ext>
              </a:extLst>
            </p:cNvPr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6;p40">
              <a:extLst>
                <a:ext uri="{FF2B5EF4-FFF2-40B4-BE49-F238E27FC236}">
                  <a16:creationId xmlns:a16="http://schemas.microsoft.com/office/drawing/2014/main" id="{7033D4B5-E0F4-46CF-B75B-ED34A1651122}"/>
                </a:ext>
              </a:extLst>
            </p:cNvPr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7;p40">
              <a:extLst>
                <a:ext uri="{FF2B5EF4-FFF2-40B4-BE49-F238E27FC236}">
                  <a16:creationId xmlns:a16="http://schemas.microsoft.com/office/drawing/2014/main" id="{23E1A1C2-6F47-4BD3-91D7-A4DD2818BD6A}"/>
                </a:ext>
              </a:extLst>
            </p:cNvPr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8;p40">
              <a:extLst>
                <a:ext uri="{FF2B5EF4-FFF2-40B4-BE49-F238E27FC236}">
                  <a16:creationId xmlns:a16="http://schemas.microsoft.com/office/drawing/2014/main" id="{3A33A2D2-462B-4B81-9306-CA47649E59F7}"/>
                </a:ext>
              </a:extLst>
            </p:cNvPr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19;p40">
              <a:extLst>
                <a:ext uri="{FF2B5EF4-FFF2-40B4-BE49-F238E27FC236}">
                  <a16:creationId xmlns:a16="http://schemas.microsoft.com/office/drawing/2014/main" id="{E3523048-D4AF-4372-8745-598CD3FF7ED5}"/>
                </a:ext>
              </a:extLst>
            </p:cNvPr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20;p40">
              <a:extLst>
                <a:ext uri="{FF2B5EF4-FFF2-40B4-BE49-F238E27FC236}">
                  <a16:creationId xmlns:a16="http://schemas.microsoft.com/office/drawing/2014/main" id="{D227ED8A-6012-4815-9BB1-C4069A051C38}"/>
                </a:ext>
              </a:extLst>
            </p:cNvPr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21;p40">
              <a:extLst>
                <a:ext uri="{FF2B5EF4-FFF2-40B4-BE49-F238E27FC236}">
                  <a16:creationId xmlns:a16="http://schemas.microsoft.com/office/drawing/2014/main" id="{9F8772F6-C5D9-48EC-A7D1-57DE1524480B}"/>
                </a:ext>
              </a:extLst>
            </p:cNvPr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22;p40">
              <a:extLst>
                <a:ext uri="{FF2B5EF4-FFF2-40B4-BE49-F238E27FC236}">
                  <a16:creationId xmlns:a16="http://schemas.microsoft.com/office/drawing/2014/main" id="{85AB86D9-D815-4260-BEC2-DDD290CA67D6}"/>
                </a:ext>
              </a:extLst>
            </p:cNvPr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23;p40">
              <a:extLst>
                <a:ext uri="{FF2B5EF4-FFF2-40B4-BE49-F238E27FC236}">
                  <a16:creationId xmlns:a16="http://schemas.microsoft.com/office/drawing/2014/main" id="{1EABD521-CAAE-4847-9AA2-7066BAFDA40B}"/>
                </a:ext>
              </a:extLst>
            </p:cNvPr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24;p40">
              <a:extLst>
                <a:ext uri="{FF2B5EF4-FFF2-40B4-BE49-F238E27FC236}">
                  <a16:creationId xmlns:a16="http://schemas.microsoft.com/office/drawing/2014/main" id="{BC076ACB-925B-4DF2-80A8-22D7C060DD54}"/>
                </a:ext>
              </a:extLst>
            </p:cNvPr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25;p40">
              <a:extLst>
                <a:ext uri="{FF2B5EF4-FFF2-40B4-BE49-F238E27FC236}">
                  <a16:creationId xmlns:a16="http://schemas.microsoft.com/office/drawing/2014/main" id="{CDC4C588-AE34-4C5A-9012-512B2BDC0F01}"/>
                </a:ext>
              </a:extLst>
            </p:cNvPr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26;p40">
              <a:extLst>
                <a:ext uri="{FF2B5EF4-FFF2-40B4-BE49-F238E27FC236}">
                  <a16:creationId xmlns:a16="http://schemas.microsoft.com/office/drawing/2014/main" id="{15D2E59E-8F8A-4156-A4B9-AB978FB838BA}"/>
                </a:ext>
              </a:extLst>
            </p:cNvPr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27;p40">
              <a:extLst>
                <a:ext uri="{FF2B5EF4-FFF2-40B4-BE49-F238E27FC236}">
                  <a16:creationId xmlns:a16="http://schemas.microsoft.com/office/drawing/2014/main" id="{6D5B22B0-4166-43DC-9D44-FCB8E37061DE}"/>
                </a:ext>
              </a:extLst>
            </p:cNvPr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28;p40">
              <a:extLst>
                <a:ext uri="{FF2B5EF4-FFF2-40B4-BE49-F238E27FC236}">
                  <a16:creationId xmlns:a16="http://schemas.microsoft.com/office/drawing/2014/main" id="{C574BCAF-3159-4A0C-8118-5298B15B0F04}"/>
                </a:ext>
              </a:extLst>
            </p:cNvPr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29;p40">
              <a:extLst>
                <a:ext uri="{FF2B5EF4-FFF2-40B4-BE49-F238E27FC236}">
                  <a16:creationId xmlns:a16="http://schemas.microsoft.com/office/drawing/2014/main" id="{606A3E37-8625-4444-8E0F-FA32C024BD6E}"/>
                </a:ext>
              </a:extLst>
            </p:cNvPr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30;p40">
              <a:extLst>
                <a:ext uri="{FF2B5EF4-FFF2-40B4-BE49-F238E27FC236}">
                  <a16:creationId xmlns:a16="http://schemas.microsoft.com/office/drawing/2014/main" id="{C0C058B7-FDE6-44A5-BC5E-F6BCCA357C98}"/>
                </a:ext>
              </a:extLst>
            </p:cNvPr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2431;p40">
              <a:extLst>
                <a:ext uri="{FF2B5EF4-FFF2-40B4-BE49-F238E27FC236}">
                  <a16:creationId xmlns:a16="http://schemas.microsoft.com/office/drawing/2014/main" id="{B6DCD096-349F-4ECB-92D0-118C60BEEE04}"/>
                </a:ext>
              </a:extLst>
            </p:cNvPr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  <a:grpFill/>
          </p:grpSpPr>
          <p:sp>
            <p:nvSpPr>
              <p:cNvPr id="247" name="Google Shape;2432;p40">
                <a:extLst>
                  <a:ext uri="{FF2B5EF4-FFF2-40B4-BE49-F238E27FC236}">
                    <a16:creationId xmlns:a16="http://schemas.microsoft.com/office/drawing/2014/main" id="{6BCD6706-80CD-4239-A18C-604322C726D1}"/>
                  </a:ext>
                </a:extLst>
              </p:cNvPr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33;p40">
                <a:extLst>
                  <a:ext uri="{FF2B5EF4-FFF2-40B4-BE49-F238E27FC236}">
                    <a16:creationId xmlns:a16="http://schemas.microsoft.com/office/drawing/2014/main" id="{EF174F3A-3B63-489C-AF05-4D70DC0C738C}"/>
                  </a:ext>
                </a:extLst>
              </p:cNvPr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34;p40">
                <a:extLst>
                  <a:ext uri="{FF2B5EF4-FFF2-40B4-BE49-F238E27FC236}">
                    <a16:creationId xmlns:a16="http://schemas.microsoft.com/office/drawing/2014/main" id="{CD0F6E55-3F6F-42C5-A7B9-EC01762B0E8E}"/>
                  </a:ext>
                </a:extLst>
              </p:cNvPr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435;p40">
                <a:extLst>
                  <a:ext uri="{FF2B5EF4-FFF2-40B4-BE49-F238E27FC236}">
                    <a16:creationId xmlns:a16="http://schemas.microsoft.com/office/drawing/2014/main" id="{A2B476E7-8FB0-4169-80F5-44C4923C61DD}"/>
                  </a:ext>
                </a:extLst>
              </p:cNvPr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436;p40">
                <a:extLst>
                  <a:ext uri="{FF2B5EF4-FFF2-40B4-BE49-F238E27FC236}">
                    <a16:creationId xmlns:a16="http://schemas.microsoft.com/office/drawing/2014/main" id="{E4FB1F74-A88A-471D-BF66-8779D9EB3FA3}"/>
                  </a:ext>
                </a:extLst>
              </p:cNvPr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437;p40">
                <a:extLst>
                  <a:ext uri="{FF2B5EF4-FFF2-40B4-BE49-F238E27FC236}">
                    <a16:creationId xmlns:a16="http://schemas.microsoft.com/office/drawing/2014/main" id="{C8F5D746-E75A-493E-B242-3C3CB71B4D06}"/>
                  </a:ext>
                </a:extLst>
              </p:cNvPr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438;p40">
                <a:extLst>
                  <a:ext uri="{FF2B5EF4-FFF2-40B4-BE49-F238E27FC236}">
                    <a16:creationId xmlns:a16="http://schemas.microsoft.com/office/drawing/2014/main" id="{26BFB29A-8BFF-4FA1-B432-1C0A50E132F9}"/>
                  </a:ext>
                </a:extLst>
              </p:cNvPr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439;p40">
                <a:extLst>
                  <a:ext uri="{FF2B5EF4-FFF2-40B4-BE49-F238E27FC236}">
                    <a16:creationId xmlns:a16="http://schemas.microsoft.com/office/drawing/2014/main" id="{B11BC375-2C88-4F8C-A8FC-0FD5257D0D78}"/>
                  </a:ext>
                </a:extLst>
              </p:cNvPr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440;p40">
                <a:extLst>
                  <a:ext uri="{FF2B5EF4-FFF2-40B4-BE49-F238E27FC236}">
                    <a16:creationId xmlns:a16="http://schemas.microsoft.com/office/drawing/2014/main" id="{616034CA-F7AA-4DE1-B6B2-BAC245E565BD}"/>
                  </a:ext>
                </a:extLst>
              </p:cNvPr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441;p40">
                <a:extLst>
                  <a:ext uri="{FF2B5EF4-FFF2-40B4-BE49-F238E27FC236}">
                    <a16:creationId xmlns:a16="http://schemas.microsoft.com/office/drawing/2014/main" id="{AE39D048-C243-4FE2-BF6E-21E555F9883E}"/>
                  </a:ext>
                </a:extLst>
              </p:cNvPr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442;p40">
                <a:extLst>
                  <a:ext uri="{FF2B5EF4-FFF2-40B4-BE49-F238E27FC236}">
                    <a16:creationId xmlns:a16="http://schemas.microsoft.com/office/drawing/2014/main" id="{60522F06-B509-4B24-A5CB-2DC601B0BB12}"/>
                  </a:ext>
                </a:extLst>
              </p:cNvPr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443;p40">
                <a:extLst>
                  <a:ext uri="{FF2B5EF4-FFF2-40B4-BE49-F238E27FC236}">
                    <a16:creationId xmlns:a16="http://schemas.microsoft.com/office/drawing/2014/main" id="{FD52639A-B8FE-4556-945F-3AE52A59B939}"/>
                  </a:ext>
                </a:extLst>
              </p:cNvPr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444;p40">
                <a:extLst>
                  <a:ext uri="{FF2B5EF4-FFF2-40B4-BE49-F238E27FC236}">
                    <a16:creationId xmlns:a16="http://schemas.microsoft.com/office/drawing/2014/main" id="{FF01B08A-D033-4524-A060-DE107E6B0F83}"/>
                  </a:ext>
                </a:extLst>
              </p:cNvPr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445;p40">
                <a:extLst>
                  <a:ext uri="{FF2B5EF4-FFF2-40B4-BE49-F238E27FC236}">
                    <a16:creationId xmlns:a16="http://schemas.microsoft.com/office/drawing/2014/main" id="{614FA534-6EE0-469F-B1FF-EBA08F7E8905}"/>
                  </a:ext>
                </a:extLst>
              </p:cNvPr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446;p40">
                <a:extLst>
                  <a:ext uri="{FF2B5EF4-FFF2-40B4-BE49-F238E27FC236}">
                    <a16:creationId xmlns:a16="http://schemas.microsoft.com/office/drawing/2014/main" id="{1DAB2FA9-DAFF-4B4A-893B-3579D8888652}"/>
                  </a:ext>
                </a:extLst>
              </p:cNvPr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447;p40">
                <a:extLst>
                  <a:ext uri="{FF2B5EF4-FFF2-40B4-BE49-F238E27FC236}">
                    <a16:creationId xmlns:a16="http://schemas.microsoft.com/office/drawing/2014/main" id="{4B982997-0E4A-44A7-867A-EBA71CD3767E}"/>
                  </a:ext>
                </a:extLst>
              </p:cNvPr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448;p40">
                <a:extLst>
                  <a:ext uri="{FF2B5EF4-FFF2-40B4-BE49-F238E27FC236}">
                    <a16:creationId xmlns:a16="http://schemas.microsoft.com/office/drawing/2014/main" id="{A2FEB634-C267-47C6-9882-12FED4E23833}"/>
                  </a:ext>
                </a:extLst>
              </p:cNvPr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449;p40">
                <a:extLst>
                  <a:ext uri="{FF2B5EF4-FFF2-40B4-BE49-F238E27FC236}">
                    <a16:creationId xmlns:a16="http://schemas.microsoft.com/office/drawing/2014/main" id="{DE5E147A-7EDE-4A57-91BC-92CE8C9D9348}"/>
                  </a:ext>
                </a:extLst>
              </p:cNvPr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450;p40">
                <a:extLst>
                  <a:ext uri="{FF2B5EF4-FFF2-40B4-BE49-F238E27FC236}">
                    <a16:creationId xmlns:a16="http://schemas.microsoft.com/office/drawing/2014/main" id="{0B4F9AE0-34E8-41D3-BCFF-6D521ABA853C}"/>
                  </a:ext>
                </a:extLst>
              </p:cNvPr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451;p40">
                <a:extLst>
                  <a:ext uri="{FF2B5EF4-FFF2-40B4-BE49-F238E27FC236}">
                    <a16:creationId xmlns:a16="http://schemas.microsoft.com/office/drawing/2014/main" id="{FBE88C35-184E-4D8B-B0B7-ABB6CFAAFDFB}"/>
                  </a:ext>
                </a:extLst>
              </p:cNvPr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452;p40">
                <a:extLst>
                  <a:ext uri="{FF2B5EF4-FFF2-40B4-BE49-F238E27FC236}">
                    <a16:creationId xmlns:a16="http://schemas.microsoft.com/office/drawing/2014/main" id="{6C20CDDC-1717-496A-9058-711307D02F97}"/>
                  </a:ext>
                </a:extLst>
              </p:cNvPr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453;p40">
                <a:extLst>
                  <a:ext uri="{FF2B5EF4-FFF2-40B4-BE49-F238E27FC236}">
                    <a16:creationId xmlns:a16="http://schemas.microsoft.com/office/drawing/2014/main" id="{474E247D-484D-4320-A07E-E036C5C2128E}"/>
                  </a:ext>
                </a:extLst>
              </p:cNvPr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454;p40">
                <a:extLst>
                  <a:ext uri="{FF2B5EF4-FFF2-40B4-BE49-F238E27FC236}">
                    <a16:creationId xmlns:a16="http://schemas.microsoft.com/office/drawing/2014/main" id="{D363977E-30EA-41C5-BC34-612ADF233BE0}"/>
                  </a:ext>
                </a:extLst>
              </p:cNvPr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455;p40">
                <a:extLst>
                  <a:ext uri="{FF2B5EF4-FFF2-40B4-BE49-F238E27FC236}">
                    <a16:creationId xmlns:a16="http://schemas.microsoft.com/office/drawing/2014/main" id="{E4922D9E-58A7-45F7-A441-DF46006268B0}"/>
                  </a:ext>
                </a:extLst>
              </p:cNvPr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456;p40">
                <a:extLst>
                  <a:ext uri="{FF2B5EF4-FFF2-40B4-BE49-F238E27FC236}">
                    <a16:creationId xmlns:a16="http://schemas.microsoft.com/office/drawing/2014/main" id="{9CB46FEF-BCE2-4E74-856A-B1073D65624F}"/>
                  </a:ext>
                </a:extLst>
              </p:cNvPr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457;p40">
                <a:extLst>
                  <a:ext uri="{FF2B5EF4-FFF2-40B4-BE49-F238E27FC236}">
                    <a16:creationId xmlns:a16="http://schemas.microsoft.com/office/drawing/2014/main" id="{B8EC58AD-5F98-46B0-96AC-B96DA30C1A6B}"/>
                  </a:ext>
                </a:extLst>
              </p:cNvPr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458;p40">
                <a:extLst>
                  <a:ext uri="{FF2B5EF4-FFF2-40B4-BE49-F238E27FC236}">
                    <a16:creationId xmlns:a16="http://schemas.microsoft.com/office/drawing/2014/main" id="{496CAA1A-0C0F-4D3E-9259-79AD4E4A16F5}"/>
                  </a:ext>
                </a:extLst>
              </p:cNvPr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459;p40">
                <a:extLst>
                  <a:ext uri="{FF2B5EF4-FFF2-40B4-BE49-F238E27FC236}">
                    <a16:creationId xmlns:a16="http://schemas.microsoft.com/office/drawing/2014/main" id="{015C78C6-9481-4CB6-A769-A125AB9053C5}"/>
                  </a:ext>
                </a:extLst>
              </p:cNvPr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460;p40">
                <a:extLst>
                  <a:ext uri="{FF2B5EF4-FFF2-40B4-BE49-F238E27FC236}">
                    <a16:creationId xmlns:a16="http://schemas.microsoft.com/office/drawing/2014/main" id="{17CA1DA4-0EDA-412B-9167-A67A216C3BC7}"/>
                  </a:ext>
                </a:extLst>
              </p:cNvPr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461;p40">
                <a:extLst>
                  <a:ext uri="{FF2B5EF4-FFF2-40B4-BE49-F238E27FC236}">
                    <a16:creationId xmlns:a16="http://schemas.microsoft.com/office/drawing/2014/main" id="{E274E698-0122-4238-842B-FDE4B2541A77}"/>
                  </a:ext>
                </a:extLst>
              </p:cNvPr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462;p40">
                <a:extLst>
                  <a:ext uri="{FF2B5EF4-FFF2-40B4-BE49-F238E27FC236}">
                    <a16:creationId xmlns:a16="http://schemas.microsoft.com/office/drawing/2014/main" id="{E2A30DC8-99A0-4970-AC05-DDBF72CD4D2B}"/>
                  </a:ext>
                </a:extLst>
              </p:cNvPr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463;p40">
                <a:extLst>
                  <a:ext uri="{FF2B5EF4-FFF2-40B4-BE49-F238E27FC236}">
                    <a16:creationId xmlns:a16="http://schemas.microsoft.com/office/drawing/2014/main" id="{FBB2E260-9616-448D-969D-7548030137D2}"/>
                  </a:ext>
                </a:extLst>
              </p:cNvPr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464;p40">
                <a:extLst>
                  <a:ext uri="{FF2B5EF4-FFF2-40B4-BE49-F238E27FC236}">
                    <a16:creationId xmlns:a16="http://schemas.microsoft.com/office/drawing/2014/main" id="{D40C5ABB-B11E-4116-A0D5-6D717176E649}"/>
                  </a:ext>
                </a:extLst>
              </p:cNvPr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465;p40">
                <a:extLst>
                  <a:ext uri="{FF2B5EF4-FFF2-40B4-BE49-F238E27FC236}">
                    <a16:creationId xmlns:a16="http://schemas.microsoft.com/office/drawing/2014/main" id="{BD9C8C2B-61E2-445D-ABD4-B57C7FBE504C}"/>
                  </a:ext>
                </a:extLst>
              </p:cNvPr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466;p40">
                <a:extLst>
                  <a:ext uri="{FF2B5EF4-FFF2-40B4-BE49-F238E27FC236}">
                    <a16:creationId xmlns:a16="http://schemas.microsoft.com/office/drawing/2014/main" id="{D05FE6EC-3C2F-4E32-BD32-968E994D6184}"/>
                  </a:ext>
                </a:extLst>
              </p:cNvPr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467;p40">
                <a:extLst>
                  <a:ext uri="{FF2B5EF4-FFF2-40B4-BE49-F238E27FC236}">
                    <a16:creationId xmlns:a16="http://schemas.microsoft.com/office/drawing/2014/main" id="{C7C97DD1-AC2D-4DCB-9147-8FCB7239CA16}"/>
                  </a:ext>
                </a:extLst>
              </p:cNvPr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468;p40">
                <a:extLst>
                  <a:ext uri="{FF2B5EF4-FFF2-40B4-BE49-F238E27FC236}">
                    <a16:creationId xmlns:a16="http://schemas.microsoft.com/office/drawing/2014/main" id="{CC88B774-CA1E-4DD3-9612-A2CC2A49C981}"/>
                  </a:ext>
                </a:extLst>
              </p:cNvPr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469;p40">
                <a:extLst>
                  <a:ext uri="{FF2B5EF4-FFF2-40B4-BE49-F238E27FC236}">
                    <a16:creationId xmlns:a16="http://schemas.microsoft.com/office/drawing/2014/main" id="{D410D88C-437F-439D-9C11-9B8342813621}"/>
                  </a:ext>
                </a:extLst>
              </p:cNvPr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470;p40">
                <a:extLst>
                  <a:ext uri="{FF2B5EF4-FFF2-40B4-BE49-F238E27FC236}">
                    <a16:creationId xmlns:a16="http://schemas.microsoft.com/office/drawing/2014/main" id="{AFEF1A24-2D76-4E1C-BFD7-CDB7715FF51D}"/>
                  </a:ext>
                </a:extLst>
              </p:cNvPr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471;p40">
                <a:extLst>
                  <a:ext uri="{FF2B5EF4-FFF2-40B4-BE49-F238E27FC236}">
                    <a16:creationId xmlns:a16="http://schemas.microsoft.com/office/drawing/2014/main" id="{ECD3F72F-4000-4C4A-938C-226D607062CE}"/>
                  </a:ext>
                </a:extLst>
              </p:cNvPr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472;p40">
                <a:extLst>
                  <a:ext uri="{FF2B5EF4-FFF2-40B4-BE49-F238E27FC236}">
                    <a16:creationId xmlns:a16="http://schemas.microsoft.com/office/drawing/2014/main" id="{E82F3FDD-FE6C-432C-8568-2955BB847BFB}"/>
                  </a:ext>
                </a:extLst>
              </p:cNvPr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473;p40">
                <a:extLst>
                  <a:ext uri="{FF2B5EF4-FFF2-40B4-BE49-F238E27FC236}">
                    <a16:creationId xmlns:a16="http://schemas.microsoft.com/office/drawing/2014/main" id="{ECC4DA6B-2162-41CC-AD63-7AE9E63A5019}"/>
                  </a:ext>
                </a:extLst>
              </p:cNvPr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474;p40">
                <a:extLst>
                  <a:ext uri="{FF2B5EF4-FFF2-40B4-BE49-F238E27FC236}">
                    <a16:creationId xmlns:a16="http://schemas.microsoft.com/office/drawing/2014/main" id="{EFAB180C-B323-4700-830C-9CDCB7D83B57}"/>
                  </a:ext>
                </a:extLst>
              </p:cNvPr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475;p40">
                <a:extLst>
                  <a:ext uri="{FF2B5EF4-FFF2-40B4-BE49-F238E27FC236}">
                    <a16:creationId xmlns:a16="http://schemas.microsoft.com/office/drawing/2014/main" id="{EBAD10F0-876D-464B-820F-71C3F3871AD6}"/>
                  </a:ext>
                </a:extLst>
              </p:cNvPr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476;p40">
                <a:extLst>
                  <a:ext uri="{FF2B5EF4-FFF2-40B4-BE49-F238E27FC236}">
                    <a16:creationId xmlns:a16="http://schemas.microsoft.com/office/drawing/2014/main" id="{98283E8B-9459-4852-9D24-7C0D06A70EEA}"/>
                  </a:ext>
                </a:extLst>
              </p:cNvPr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477;p40">
                <a:extLst>
                  <a:ext uri="{FF2B5EF4-FFF2-40B4-BE49-F238E27FC236}">
                    <a16:creationId xmlns:a16="http://schemas.microsoft.com/office/drawing/2014/main" id="{82222A40-BB7E-48CB-A027-08F25102254A}"/>
                  </a:ext>
                </a:extLst>
              </p:cNvPr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478;p40">
                <a:extLst>
                  <a:ext uri="{FF2B5EF4-FFF2-40B4-BE49-F238E27FC236}">
                    <a16:creationId xmlns:a16="http://schemas.microsoft.com/office/drawing/2014/main" id="{D730F78F-2332-49A5-9F59-AECCA28D0CD1}"/>
                  </a:ext>
                </a:extLst>
              </p:cNvPr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479;p40">
                <a:extLst>
                  <a:ext uri="{FF2B5EF4-FFF2-40B4-BE49-F238E27FC236}">
                    <a16:creationId xmlns:a16="http://schemas.microsoft.com/office/drawing/2014/main" id="{CAE8D80D-C384-42C8-B79E-CCDBA1FA4692}"/>
                  </a:ext>
                </a:extLst>
              </p:cNvPr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480;p40">
                <a:extLst>
                  <a:ext uri="{FF2B5EF4-FFF2-40B4-BE49-F238E27FC236}">
                    <a16:creationId xmlns:a16="http://schemas.microsoft.com/office/drawing/2014/main" id="{E382536F-CE4D-4B20-952C-579C608CFA97}"/>
                  </a:ext>
                </a:extLst>
              </p:cNvPr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481;p40">
                <a:extLst>
                  <a:ext uri="{FF2B5EF4-FFF2-40B4-BE49-F238E27FC236}">
                    <a16:creationId xmlns:a16="http://schemas.microsoft.com/office/drawing/2014/main" id="{DD2FAA39-03A3-4030-AC2E-0F6BA367F90C}"/>
                  </a:ext>
                </a:extLst>
              </p:cNvPr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482;p40">
                <a:extLst>
                  <a:ext uri="{FF2B5EF4-FFF2-40B4-BE49-F238E27FC236}">
                    <a16:creationId xmlns:a16="http://schemas.microsoft.com/office/drawing/2014/main" id="{689129F9-DA91-41E4-A3CF-F3CA7D47D993}"/>
                  </a:ext>
                </a:extLst>
              </p:cNvPr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483;p40">
                <a:extLst>
                  <a:ext uri="{FF2B5EF4-FFF2-40B4-BE49-F238E27FC236}">
                    <a16:creationId xmlns:a16="http://schemas.microsoft.com/office/drawing/2014/main" id="{496C6FAA-06E1-4F91-8B8F-22FDDF02F91F}"/>
                  </a:ext>
                </a:extLst>
              </p:cNvPr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484;p40">
                <a:extLst>
                  <a:ext uri="{FF2B5EF4-FFF2-40B4-BE49-F238E27FC236}">
                    <a16:creationId xmlns:a16="http://schemas.microsoft.com/office/drawing/2014/main" id="{B4D6BA3F-9A34-4585-8D73-DB39C39C0D07}"/>
                  </a:ext>
                </a:extLst>
              </p:cNvPr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2485;p40">
                <a:extLst>
                  <a:ext uri="{FF2B5EF4-FFF2-40B4-BE49-F238E27FC236}">
                    <a16:creationId xmlns:a16="http://schemas.microsoft.com/office/drawing/2014/main" id="{4742D5F3-868C-4B4E-8C96-27032D29C572}"/>
                  </a:ext>
                </a:extLst>
              </p:cNvPr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2486;p40">
                <a:extLst>
                  <a:ext uri="{FF2B5EF4-FFF2-40B4-BE49-F238E27FC236}">
                    <a16:creationId xmlns:a16="http://schemas.microsoft.com/office/drawing/2014/main" id="{14CA8D12-D0DC-43B8-A77D-A9E93799500C}"/>
                  </a:ext>
                </a:extLst>
              </p:cNvPr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2487;p40">
                <a:extLst>
                  <a:ext uri="{FF2B5EF4-FFF2-40B4-BE49-F238E27FC236}">
                    <a16:creationId xmlns:a16="http://schemas.microsoft.com/office/drawing/2014/main" id="{192097A8-D695-4FB9-98C9-A31C56773FA0}"/>
                  </a:ext>
                </a:extLst>
              </p:cNvPr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2488;p40">
                <a:extLst>
                  <a:ext uri="{FF2B5EF4-FFF2-40B4-BE49-F238E27FC236}">
                    <a16:creationId xmlns:a16="http://schemas.microsoft.com/office/drawing/2014/main" id="{EB316236-10E7-48AA-B8DF-BB5FD480D263}"/>
                  </a:ext>
                </a:extLst>
              </p:cNvPr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2489;p40">
                <a:extLst>
                  <a:ext uri="{FF2B5EF4-FFF2-40B4-BE49-F238E27FC236}">
                    <a16:creationId xmlns:a16="http://schemas.microsoft.com/office/drawing/2014/main" id="{2FB52862-6334-43A6-BB16-FCB36D849501}"/>
                  </a:ext>
                </a:extLst>
              </p:cNvPr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2490;p40">
                <a:extLst>
                  <a:ext uri="{FF2B5EF4-FFF2-40B4-BE49-F238E27FC236}">
                    <a16:creationId xmlns:a16="http://schemas.microsoft.com/office/drawing/2014/main" id="{887CB91E-3A87-436B-AD1C-167470732EF7}"/>
                  </a:ext>
                </a:extLst>
              </p:cNvPr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2491;p40">
                <a:extLst>
                  <a:ext uri="{FF2B5EF4-FFF2-40B4-BE49-F238E27FC236}">
                    <a16:creationId xmlns:a16="http://schemas.microsoft.com/office/drawing/2014/main" id="{6E97055B-FBE7-449C-9DD8-A7320DBE8F36}"/>
                  </a:ext>
                </a:extLst>
              </p:cNvPr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2492;p40">
              <a:extLst>
                <a:ext uri="{FF2B5EF4-FFF2-40B4-BE49-F238E27FC236}">
                  <a16:creationId xmlns:a16="http://schemas.microsoft.com/office/drawing/2014/main" id="{01B67DB0-F412-486F-813A-3A53F276F85E}"/>
                </a:ext>
              </a:extLst>
            </p:cNvPr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93;p40">
              <a:extLst>
                <a:ext uri="{FF2B5EF4-FFF2-40B4-BE49-F238E27FC236}">
                  <a16:creationId xmlns:a16="http://schemas.microsoft.com/office/drawing/2014/main" id="{66BBDFDE-9857-48CA-910D-D672E57BAB3A}"/>
                </a:ext>
              </a:extLst>
            </p:cNvPr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94;p40">
              <a:extLst>
                <a:ext uri="{FF2B5EF4-FFF2-40B4-BE49-F238E27FC236}">
                  <a16:creationId xmlns:a16="http://schemas.microsoft.com/office/drawing/2014/main" id="{DB764939-FF93-4213-BDCD-32B25208CAAF}"/>
                </a:ext>
              </a:extLst>
            </p:cNvPr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95;p40">
              <a:extLst>
                <a:ext uri="{FF2B5EF4-FFF2-40B4-BE49-F238E27FC236}">
                  <a16:creationId xmlns:a16="http://schemas.microsoft.com/office/drawing/2014/main" id="{EDCBAD6A-A86D-4C99-8EF2-12D104FA5EAA}"/>
                </a:ext>
              </a:extLst>
            </p:cNvPr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96;p40">
              <a:extLst>
                <a:ext uri="{FF2B5EF4-FFF2-40B4-BE49-F238E27FC236}">
                  <a16:creationId xmlns:a16="http://schemas.microsoft.com/office/drawing/2014/main" id="{9EF40766-BC8B-43CD-B694-8985CE728D37}"/>
                </a:ext>
              </a:extLst>
            </p:cNvPr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97;p40">
              <a:extLst>
                <a:ext uri="{FF2B5EF4-FFF2-40B4-BE49-F238E27FC236}">
                  <a16:creationId xmlns:a16="http://schemas.microsoft.com/office/drawing/2014/main" id="{7F4C5CCF-54CA-446A-85D1-A8C32F903B87}"/>
                </a:ext>
              </a:extLst>
            </p:cNvPr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498;p40">
              <a:extLst>
                <a:ext uri="{FF2B5EF4-FFF2-40B4-BE49-F238E27FC236}">
                  <a16:creationId xmlns:a16="http://schemas.microsoft.com/office/drawing/2014/main" id="{A3FA7607-9747-446F-98B6-51B1901766A4}"/>
                </a:ext>
              </a:extLst>
            </p:cNvPr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499;p40">
              <a:extLst>
                <a:ext uri="{FF2B5EF4-FFF2-40B4-BE49-F238E27FC236}">
                  <a16:creationId xmlns:a16="http://schemas.microsoft.com/office/drawing/2014/main" id="{D39DC679-FB77-451F-9273-CE371BD6CA4C}"/>
                </a:ext>
              </a:extLst>
            </p:cNvPr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00;p40">
              <a:extLst>
                <a:ext uri="{FF2B5EF4-FFF2-40B4-BE49-F238E27FC236}">
                  <a16:creationId xmlns:a16="http://schemas.microsoft.com/office/drawing/2014/main" id="{0055E5B4-1E4C-47DE-A28E-18ABF7E009ED}"/>
                </a:ext>
              </a:extLst>
            </p:cNvPr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1;p40">
              <a:extLst>
                <a:ext uri="{FF2B5EF4-FFF2-40B4-BE49-F238E27FC236}">
                  <a16:creationId xmlns:a16="http://schemas.microsoft.com/office/drawing/2014/main" id="{DFBCD44E-04E7-41FE-A88B-A3CD6D1DEC91}"/>
                </a:ext>
              </a:extLst>
            </p:cNvPr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02;p40">
              <a:extLst>
                <a:ext uri="{FF2B5EF4-FFF2-40B4-BE49-F238E27FC236}">
                  <a16:creationId xmlns:a16="http://schemas.microsoft.com/office/drawing/2014/main" id="{937BE434-0948-4004-AAC8-38ACB217E290}"/>
                </a:ext>
              </a:extLst>
            </p:cNvPr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3;p40">
              <a:extLst>
                <a:ext uri="{FF2B5EF4-FFF2-40B4-BE49-F238E27FC236}">
                  <a16:creationId xmlns:a16="http://schemas.microsoft.com/office/drawing/2014/main" id="{0FFFE1EF-8E4A-49FC-B97D-81A2EEB31549}"/>
                </a:ext>
              </a:extLst>
            </p:cNvPr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04;p40">
              <a:extLst>
                <a:ext uri="{FF2B5EF4-FFF2-40B4-BE49-F238E27FC236}">
                  <a16:creationId xmlns:a16="http://schemas.microsoft.com/office/drawing/2014/main" id="{97CAFB7F-3018-4A8A-80E1-1D1A74860F1B}"/>
                </a:ext>
              </a:extLst>
            </p:cNvPr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05;p40">
              <a:extLst>
                <a:ext uri="{FF2B5EF4-FFF2-40B4-BE49-F238E27FC236}">
                  <a16:creationId xmlns:a16="http://schemas.microsoft.com/office/drawing/2014/main" id="{11ACBFD1-78BD-4C9A-98C6-5938B6F52E08}"/>
                </a:ext>
              </a:extLst>
            </p:cNvPr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06;p40">
              <a:extLst>
                <a:ext uri="{FF2B5EF4-FFF2-40B4-BE49-F238E27FC236}">
                  <a16:creationId xmlns:a16="http://schemas.microsoft.com/office/drawing/2014/main" id="{86D37693-0BA9-4B5D-BECF-A8DDA0A77449}"/>
                </a:ext>
              </a:extLst>
            </p:cNvPr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07;p40">
              <a:extLst>
                <a:ext uri="{FF2B5EF4-FFF2-40B4-BE49-F238E27FC236}">
                  <a16:creationId xmlns:a16="http://schemas.microsoft.com/office/drawing/2014/main" id="{557EC057-BE11-4699-BFBE-5DC19B9B6AD0}"/>
                </a:ext>
              </a:extLst>
            </p:cNvPr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08;p40">
              <a:extLst>
                <a:ext uri="{FF2B5EF4-FFF2-40B4-BE49-F238E27FC236}">
                  <a16:creationId xmlns:a16="http://schemas.microsoft.com/office/drawing/2014/main" id="{0A276718-4F77-4B8C-BEEC-6EF525D62EA8}"/>
                </a:ext>
              </a:extLst>
            </p:cNvPr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09;p40">
              <a:extLst>
                <a:ext uri="{FF2B5EF4-FFF2-40B4-BE49-F238E27FC236}">
                  <a16:creationId xmlns:a16="http://schemas.microsoft.com/office/drawing/2014/main" id="{DDA213DF-B570-4163-A5A0-3C3FDAF82BA4}"/>
                </a:ext>
              </a:extLst>
            </p:cNvPr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10;p40">
              <a:extLst>
                <a:ext uri="{FF2B5EF4-FFF2-40B4-BE49-F238E27FC236}">
                  <a16:creationId xmlns:a16="http://schemas.microsoft.com/office/drawing/2014/main" id="{269048F6-9511-4C22-96D8-E886D51DFD5E}"/>
                </a:ext>
              </a:extLst>
            </p:cNvPr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11;p40">
              <a:extLst>
                <a:ext uri="{FF2B5EF4-FFF2-40B4-BE49-F238E27FC236}">
                  <a16:creationId xmlns:a16="http://schemas.microsoft.com/office/drawing/2014/main" id="{4C7E1F1C-883E-4DC3-8EE4-0859827DE71A}"/>
                </a:ext>
              </a:extLst>
            </p:cNvPr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12;p40">
              <a:extLst>
                <a:ext uri="{FF2B5EF4-FFF2-40B4-BE49-F238E27FC236}">
                  <a16:creationId xmlns:a16="http://schemas.microsoft.com/office/drawing/2014/main" id="{B06E303C-B83E-46FD-9F29-86D4A7BBDFD7}"/>
                </a:ext>
              </a:extLst>
            </p:cNvPr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13;p40">
              <a:extLst>
                <a:ext uri="{FF2B5EF4-FFF2-40B4-BE49-F238E27FC236}">
                  <a16:creationId xmlns:a16="http://schemas.microsoft.com/office/drawing/2014/main" id="{9F6337D0-142D-4972-87BD-2D3AE33AB53A}"/>
                </a:ext>
              </a:extLst>
            </p:cNvPr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14;p40">
              <a:extLst>
                <a:ext uri="{FF2B5EF4-FFF2-40B4-BE49-F238E27FC236}">
                  <a16:creationId xmlns:a16="http://schemas.microsoft.com/office/drawing/2014/main" id="{F6C3EA3A-7227-4AD0-B32F-A60D57C2047B}"/>
                </a:ext>
              </a:extLst>
            </p:cNvPr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15;p40">
              <a:extLst>
                <a:ext uri="{FF2B5EF4-FFF2-40B4-BE49-F238E27FC236}">
                  <a16:creationId xmlns:a16="http://schemas.microsoft.com/office/drawing/2014/main" id="{1CC4A257-AADC-4CDA-A3C3-129F4C4EA4DE}"/>
                </a:ext>
              </a:extLst>
            </p:cNvPr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16;p40">
              <a:extLst>
                <a:ext uri="{FF2B5EF4-FFF2-40B4-BE49-F238E27FC236}">
                  <a16:creationId xmlns:a16="http://schemas.microsoft.com/office/drawing/2014/main" id="{C886C84C-F9C3-41A1-8C7A-EAB72DB76030}"/>
                </a:ext>
              </a:extLst>
            </p:cNvPr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17;p40">
              <a:extLst>
                <a:ext uri="{FF2B5EF4-FFF2-40B4-BE49-F238E27FC236}">
                  <a16:creationId xmlns:a16="http://schemas.microsoft.com/office/drawing/2014/main" id="{1CCB3405-DBED-42FD-9424-2C82DA71CC4A}"/>
                </a:ext>
              </a:extLst>
            </p:cNvPr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18;p40">
              <a:extLst>
                <a:ext uri="{FF2B5EF4-FFF2-40B4-BE49-F238E27FC236}">
                  <a16:creationId xmlns:a16="http://schemas.microsoft.com/office/drawing/2014/main" id="{D901C6E2-EB4F-4C48-9AFD-B7847ADA407C}"/>
                </a:ext>
              </a:extLst>
            </p:cNvPr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19;p40">
              <a:extLst>
                <a:ext uri="{FF2B5EF4-FFF2-40B4-BE49-F238E27FC236}">
                  <a16:creationId xmlns:a16="http://schemas.microsoft.com/office/drawing/2014/main" id="{BF987BA4-15C4-4837-8E3B-771BAE89D94C}"/>
                </a:ext>
              </a:extLst>
            </p:cNvPr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20;p40">
              <a:extLst>
                <a:ext uri="{FF2B5EF4-FFF2-40B4-BE49-F238E27FC236}">
                  <a16:creationId xmlns:a16="http://schemas.microsoft.com/office/drawing/2014/main" id="{D4E6D1BF-0D3A-4490-8819-86F2C2A0116C}"/>
                </a:ext>
              </a:extLst>
            </p:cNvPr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21;p40">
              <a:extLst>
                <a:ext uri="{FF2B5EF4-FFF2-40B4-BE49-F238E27FC236}">
                  <a16:creationId xmlns:a16="http://schemas.microsoft.com/office/drawing/2014/main" id="{071134F1-9762-4D08-982B-3F3DED71A2E5}"/>
                </a:ext>
              </a:extLst>
            </p:cNvPr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22;p40">
              <a:extLst>
                <a:ext uri="{FF2B5EF4-FFF2-40B4-BE49-F238E27FC236}">
                  <a16:creationId xmlns:a16="http://schemas.microsoft.com/office/drawing/2014/main" id="{C1E67D30-E9CE-4604-A6FD-C7CBB24DB2B6}"/>
                </a:ext>
              </a:extLst>
            </p:cNvPr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23;p40">
              <a:extLst>
                <a:ext uri="{FF2B5EF4-FFF2-40B4-BE49-F238E27FC236}">
                  <a16:creationId xmlns:a16="http://schemas.microsoft.com/office/drawing/2014/main" id="{76CDB11A-BDC3-48ED-9E92-E3EBDC22D283}"/>
                </a:ext>
              </a:extLst>
            </p:cNvPr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24;p40">
              <a:extLst>
                <a:ext uri="{FF2B5EF4-FFF2-40B4-BE49-F238E27FC236}">
                  <a16:creationId xmlns:a16="http://schemas.microsoft.com/office/drawing/2014/main" id="{41B18BE8-5186-4E86-BC93-CA63EE377FB4}"/>
                </a:ext>
              </a:extLst>
            </p:cNvPr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525;p40">
              <a:extLst>
                <a:ext uri="{FF2B5EF4-FFF2-40B4-BE49-F238E27FC236}">
                  <a16:creationId xmlns:a16="http://schemas.microsoft.com/office/drawing/2014/main" id="{C33358A3-B3B8-40D6-AE15-23D7C7061622}"/>
                </a:ext>
              </a:extLst>
            </p:cNvPr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526;p40">
              <a:extLst>
                <a:ext uri="{FF2B5EF4-FFF2-40B4-BE49-F238E27FC236}">
                  <a16:creationId xmlns:a16="http://schemas.microsoft.com/office/drawing/2014/main" id="{5CF257CB-9BDA-4785-91ED-1CA6F310A584}"/>
                </a:ext>
              </a:extLst>
            </p:cNvPr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527;p40">
              <a:extLst>
                <a:ext uri="{FF2B5EF4-FFF2-40B4-BE49-F238E27FC236}">
                  <a16:creationId xmlns:a16="http://schemas.microsoft.com/office/drawing/2014/main" id="{F7FA2A2F-A4F3-4573-8844-98D279A91AA5}"/>
                </a:ext>
              </a:extLst>
            </p:cNvPr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2528;p40">
              <a:extLst>
                <a:ext uri="{FF2B5EF4-FFF2-40B4-BE49-F238E27FC236}">
                  <a16:creationId xmlns:a16="http://schemas.microsoft.com/office/drawing/2014/main" id="{FA8F44A1-7DA6-44CE-8EDC-04BD25DFEC2F}"/>
                </a:ext>
              </a:extLst>
            </p:cNvPr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  <a:grpFill/>
          </p:grpSpPr>
          <p:sp>
            <p:nvSpPr>
              <p:cNvPr id="187" name="Google Shape;2529;p40">
                <a:extLst>
                  <a:ext uri="{FF2B5EF4-FFF2-40B4-BE49-F238E27FC236}">
                    <a16:creationId xmlns:a16="http://schemas.microsoft.com/office/drawing/2014/main" id="{880FFBF8-7C74-499C-9F94-5864D74B436C}"/>
                  </a:ext>
                </a:extLst>
              </p:cNvPr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530;p40">
                <a:extLst>
                  <a:ext uri="{FF2B5EF4-FFF2-40B4-BE49-F238E27FC236}">
                    <a16:creationId xmlns:a16="http://schemas.microsoft.com/office/drawing/2014/main" id="{DAFE9894-B54D-4A96-A2C5-193B2DF9D946}"/>
                  </a:ext>
                </a:extLst>
              </p:cNvPr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531;p40">
                <a:extLst>
                  <a:ext uri="{FF2B5EF4-FFF2-40B4-BE49-F238E27FC236}">
                    <a16:creationId xmlns:a16="http://schemas.microsoft.com/office/drawing/2014/main" id="{89C1AA0D-544A-4A79-929F-D4C924149AC4}"/>
                  </a:ext>
                </a:extLst>
              </p:cNvPr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532;p40">
                <a:extLst>
                  <a:ext uri="{FF2B5EF4-FFF2-40B4-BE49-F238E27FC236}">
                    <a16:creationId xmlns:a16="http://schemas.microsoft.com/office/drawing/2014/main" id="{FE2755AF-B48C-4A4E-8D7D-C5C5AFAADDDC}"/>
                  </a:ext>
                </a:extLst>
              </p:cNvPr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533;p40">
                <a:extLst>
                  <a:ext uri="{FF2B5EF4-FFF2-40B4-BE49-F238E27FC236}">
                    <a16:creationId xmlns:a16="http://schemas.microsoft.com/office/drawing/2014/main" id="{B8184F4F-EBD0-45B7-B297-FA2072ED9469}"/>
                  </a:ext>
                </a:extLst>
              </p:cNvPr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534;p40">
                <a:extLst>
                  <a:ext uri="{FF2B5EF4-FFF2-40B4-BE49-F238E27FC236}">
                    <a16:creationId xmlns:a16="http://schemas.microsoft.com/office/drawing/2014/main" id="{5B7C1AE4-9E1D-4E09-BD24-81EF74B209A9}"/>
                  </a:ext>
                </a:extLst>
              </p:cNvPr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535;p40">
                <a:extLst>
                  <a:ext uri="{FF2B5EF4-FFF2-40B4-BE49-F238E27FC236}">
                    <a16:creationId xmlns:a16="http://schemas.microsoft.com/office/drawing/2014/main" id="{45EDEF6A-910E-472A-8D73-09FDAA810F93}"/>
                  </a:ext>
                </a:extLst>
              </p:cNvPr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536;p40">
                <a:extLst>
                  <a:ext uri="{FF2B5EF4-FFF2-40B4-BE49-F238E27FC236}">
                    <a16:creationId xmlns:a16="http://schemas.microsoft.com/office/drawing/2014/main" id="{D490149E-F079-475C-BDDB-8866C2F32EA6}"/>
                  </a:ext>
                </a:extLst>
              </p:cNvPr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537;p40">
                <a:extLst>
                  <a:ext uri="{FF2B5EF4-FFF2-40B4-BE49-F238E27FC236}">
                    <a16:creationId xmlns:a16="http://schemas.microsoft.com/office/drawing/2014/main" id="{07A04B85-ED77-47A2-B8FA-F54ED422FBEB}"/>
                  </a:ext>
                </a:extLst>
              </p:cNvPr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538;p40">
                <a:extLst>
                  <a:ext uri="{FF2B5EF4-FFF2-40B4-BE49-F238E27FC236}">
                    <a16:creationId xmlns:a16="http://schemas.microsoft.com/office/drawing/2014/main" id="{DBE67454-2A64-4D70-82A6-00D0A79FE48D}"/>
                  </a:ext>
                </a:extLst>
              </p:cNvPr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539;p40">
                <a:extLst>
                  <a:ext uri="{FF2B5EF4-FFF2-40B4-BE49-F238E27FC236}">
                    <a16:creationId xmlns:a16="http://schemas.microsoft.com/office/drawing/2014/main" id="{1057E12D-EE4C-4755-889D-CBD00D28A0B5}"/>
                  </a:ext>
                </a:extLst>
              </p:cNvPr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540;p40">
                <a:extLst>
                  <a:ext uri="{FF2B5EF4-FFF2-40B4-BE49-F238E27FC236}">
                    <a16:creationId xmlns:a16="http://schemas.microsoft.com/office/drawing/2014/main" id="{0937066D-30A6-440B-825E-5DEA7E7EBF9A}"/>
                  </a:ext>
                </a:extLst>
              </p:cNvPr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541;p40">
                <a:extLst>
                  <a:ext uri="{FF2B5EF4-FFF2-40B4-BE49-F238E27FC236}">
                    <a16:creationId xmlns:a16="http://schemas.microsoft.com/office/drawing/2014/main" id="{2B3AE1BD-FB03-43A3-BF62-B472EEBFADF9}"/>
                  </a:ext>
                </a:extLst>
              </p:cNvPr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542;p40">
                <a:extLst>
                  <a:ext uri="{FF2B5EF4-FFF2-40B4-BE49-F238E27FC236}">
                    <a16:creationId xmlns:a16="http://schemas.microsoft.com/office/drawing/2014/main" id="{42C3D724-32A3-4E31-BE9D-2EC4D189B376}"/>
                  </a:ext>
                </a:extLst>
              </p:cNvPr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543;p40">
                <a:extLst>
                  <a:ext uri="{FF2B5EF4-FFF2-40B4-BE49-F238E27FC236}">
                    <a16:creationId xmlns:a16="http://schemas.microsoft.com/office/drawing/2014/main" id="{41FF4A00-60F8-4B74-A7FA-9D61A5F9F851}"/>
                  </a:ext>
                </a:extLst>
              </p:cNvPr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544;p40">
                <a:extLst>
                  <a:ext uri="{FF2B5EF4-FFF2-40B4-BE49-F238E27FC236}">
                    <a16:creationId xmlns:a16="http://schemas.microsoft.com/office/drawing/2014/main" id="{1B59C6C6-3E29-4B88-88AF-C4658570082B}"/>
                  </a:ext>
                </a:extLst>
              </p:cNvPr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545;p40">
                <a:extLst>
                  <a:ext uri="{FF2B5EF4-FFF2-40B4-BE49-F238E27FC236}">
                    <a16:creationId xmlns:a16="http://schemas.microsoft.com/office/drawing/2014/main" id="{EB592200-01E3-497C-8C9F-C8C3A012582D}"/>
                  </a:ext>
                </a:extLst>
              </p:cNvPr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546;p40">
                <a:extLst>
                  <a:ext uri="{FF2B5EF4-FFF2-40B4-BE49-F238E27FC236}">
                    <a16:creationId xmlns:a16="http://schemas.microsoft.com/office/drawing/2014/main" id="{FF8098D8-B62F-4D84-B0CD-B11531AE7DC3}"/>
                  </a:ext>
                </a:extLst>
              </p:cNvPr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547;p40">
                <a:extLst>
                  <a:ext uri="{FF2B5EF4-FFF2-40B4-BE49-F238E27FC236}">
                    <a16:creationId xmlns:a16="http://schemas.microsoft.com/office/drawing/2014/main" id="{278E3187-A5F5-4A4A-80D3-8CF8CE83F53F}"/>
                  </a:ext>
                </a:extLst>
              </p:cNvPr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548;p40">
                <a:extLst>
                  <a:ext uri="{FF2B5EF4-FFF2-40B4-BE49-F238E27FC236}">
                    <a16:creationId xmlns:a16="http://schemas.microsoft.com/office/drawing/2014/main" id="{4B001EEB-2F61-4186-B21A-6B7C6E5E622D}"/>
                  </a:ext>
                </a:extLst>
              </p:cNvPr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549;p40">
                <a:extLst>
                  <a:ext uri="{FF2B5EF4-FFF2-40B4-BE49-F238E27FC236}">
                    <a16:creationId xmlns:a16="http://schemas.microsoft.com/office/drawing/2014/main" id="{87075D6B-07EE-4760-B88F-6D519CF9FCA3}"/>
                  </a:ext>
                </a:extLst>
              </p:cNvPr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550;p40">
                <a:extLst>
                  <a:ext uri="{FF2B5EF4-FFF2-40B4-BE49-F238E27FC236}">
                    <a16:creationId xmlns:a16="http://schemas.microsoft.com/office/drawing/2014/main" id="{0C458F42-AE6E-45D9-9821-9A4D1F1869F3}"/>
                  </a:ext>
                </a:extLst>
              </p:cNvPr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551;p40">
                <a:extLst>
                  <a:ext uri="{FF2B5EF4-FFF2-40B4-BE49-F238E27FC236}">
                    <a16:creationId xmlns:a16="http://schemas.microsoft.com/office/drawing/2014/main" id="{5A123651-AC5F-4FE4-9C80-4AEA42B8C63F}"/>
                  </a:ext>
                </a:extLst>
              </p:cNvPr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552;p40">
                <a:extLst>
                  <a:ext uri="{FF2B5EF4-FFF2-40B4-BE49-F238E27FC236}">
                    <a16:creationId xmlns:a16="http://schemas.microsoft.com/office/drawing/2014/main" id="{5EF9A729-CFF7-4866-A2C7-65EA238E1289}"/>
                  </a:ext>
                </a:extLst>
              </p:cNvPr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553;p40">
                <a:extLst>
                  <a:ext uri="{FF2B5EF4-FFF2-40B4-BE49-F238E27FC236}">
                    <a16:creationId xmlns:a16="http://schemas.microsoft.com/office/drawing/2014/main" id="{4FE56727-E555-4B29-8B45-6D2ADF9607B0}"/>
                  </a:ext>
                </a:extLst>
              </p:cNvPr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554;p40">
                <a:extLst>
                  <a:ext uri="{FF2B5EF4-FFF2-40B4-BE49-F238E27FC236}">
                    <a16:creationId xmlns:a16="http://schemas.microsoft.com/office/drawing/2014/main" id="{89BFA2B4-F9B0-42F1-9BC0-9D8BF289AE85}"/>
                  </a:ext>
                </a:extLst>
              </p:cNvPr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555;p40">
                <a:extLst>
                  <a:ext uri="{FF2B5EF4-FFF2-40B4-BE49-F238E27FC236}">
                    <a16:creationId xmlns:a16="http://schemas.microsoft.com/office/drawing/2014/main" id="{B6CB43BA-5B55-4223-A073-7DCF2E9BC78F}"/>
                  </a:ext>
                </a:extLst>
              </p:cNvPr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556;p40">
                <a:extLst>
                  <a:ext uri="{FF2B5EF4-FFF2-40B4-BE49-F238E27FC236}">
                    <a16:creationId xmlns:a16="http://schemas.microsoft.com/office/drawing/2014/main" id="{18EB1C71-ABB2-442B-AA5D-8C27F54E47C1}"/>
                  </a:ext>
                </a:extLst>
              </p:cNvPr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557;p40">
                <a:extLst>
                  <a:ext uri="{FF2B5EF4-FFF2-40B4-BE49-F238E27FC236}">
                    <a16:creationId xmlns:a16="http://schemas.microsoft.com/office/drawing/2014/main" id="{E10D55D4-8B8D-4380-94B5-0A30F25BC65D}"/>
                  </a:ext>
                </a:extLst>
              </p:cNvPr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558;p40">
                <a:extLst>
                  <a:ext uri="{FF2B5EF4-FFF2-40B4-BE49-F238E27FC236}">
                    <a16:creationId xmlns:a16="http://schemas.microsoft.com/office/drawing/2014/main" id="{14BA1F4B-0D64-4E04-9A68-7A713C38FA53}"/>
                  </a:ext>
                </a:extLst>
              </p:cNvPr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559;p40">
                <a:extLst>
                  <a:ext uri="{FF2B5EF4-FFF2-40B4-BE49-F238E27FC236}">
                    <a16:creationId xmlns:a16="http://schemas.microsoft.com/office/drawing/2014/main" id="{AC90BFAC-2D34-4137-9B35-78B316F1CFA3}"/>
                  </a:ext>
                </a:extLst>
              </p:cNvPr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560;p40">
                <a:extLst>
                  <a:ext uri="{FF2B5EF4-FFF2-40B4-BE49-F238E27FC236}">
                    <a16:creationId xmlns:a16="http://schemas.microsoft.com/office/drawing/2014/main" id="{9C075937-D181-4ADD-9DA3-110703996C71}"/>
                  </a:ext>
                </a:extLst>
              </p:cNvPr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561;p40">
                <a:extLst>
                  <a:ext uri="{FF2B5EF4-FFF2-40B4-BE49-F238E27FC236}">
                    <a16:creationId xmlns:a16="http://schemas.microsoft.com/office/drawing/2014/main" id="{EBB7926B-8883-4050-8AE6-F19C53BA6037}"/>
                  </a:ext>
                </a:extLst>
              </p:cNvPr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562;p40">
                <a:extLst>
                  <a:ext uri="{FF2B5EF4-FFF2-40B4-BE49-F238E27FC236}">
                    <a16:creationId xmlns:a16="http://schemas.microsoft.com/office/drawing/2014/main" id="{72545441-B74E-455A-BEA2-2BAA71E9B75B}"/>
                  </a:ext>
                </a:extLst>
              </p:cNvPr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563;p40">
                <a:extLst>
                  <a:ext uri="{FF2B5EF4-FFF2-40B4-BE49-F238E27FC236}">
                    <a16:creationId xmlns:a16="http://schemas.microsoft.com/office/drawing/2014/main" id="{36EC11EB-C80B-44AB-8BD8-66269E966484}"/>
                  </a:ext>
                </a:extLst>
              </p:cNvPr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564;p40">
                <a:extLst>
                  <a:ext uri="{FF2B5EF4-FFF2-40B4-BE49-F238E27FC236}">
                    <a16:creationId xmlns:a16="http://schemas.microsoft.com/office/drawing/2014/main" id="{C075BF1C-8A47-4AA3-B79D-CA256D9D140E}"/>
                  </a:ext>
                </a:extLst>
              </p:cNvPr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565;p40">
                <a:extLst>
                  <a:ext uri="{FF2B5EF4-FFF2-40B4-BE49-F238E27FC236}">
                    <a16:creationId xmlns:a16="http://schemas.microsoft.com/office/drawing/2014/main" id="{D29CDDF1-B45F-45AA-8CF2-19C62F54FBFB}"/>
                  </a:ext>
                </a:extLst>
              </p:cNvPr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566;p40">
                <a:extLst>
                  <a:ext uri="{FF2B5EF4-FFF2-40B4-BE49-F238E27FC236}">
                    <a16:creationId xmlns:a16="http://schemas.microsoft.com/office/drawing/2014/main" id="{993A6189-59D5-4060-ADA0-556BBB6B732F}"/>
                  </a:ext>
                </a:extLst>
              </p:cNvPr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567;p40">
                <a:extLst>
                  <a:ext uri="{FF2B5EF4-FFF2-40B4-BE49-F238E27FC236}">
                    <a16:creationId xmlns:a16="http://schemas.microsoft.com/office/drawing/2014/main" id="{C31623BB-2E56-4A9B-8205-FD08578B2F40}"/>
                  </a:ext>
                </a:extLst>
              </p:cNvPr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568;p40">
                <a:extLst>
                  <a:ext uri="{FF2B5EF4-FFF2-40B4-BE49-F238E27FC236}">
                    <a16:creationId xmlns:a16="http://schemas.microsoft.com/office/drawing/2014/main" id="{29ABE019-2911-406F-9980-D10A116556A5}"/>
                  </a:ext>
                </a:extLst>
              </p:cNvPr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569;p40">
                <a:extLst>
                  <a:ext uri="{FF2B5EF4-FFF2-40B4-BE49-F238E27FC236}">
                    <a16:creationId xmlns:a16="http://schemas.microsoft.com/office/drawing/2014/main" id="{B46E2313-B84A-429B-AF77-9888EF4DAEC4}"/>
                  </a:ext>
                </a:extLst>
              </p:cNvPr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570;p40">
                <a:extLst>
                  <a:ext uri="{FF2B5EF4-FFF2-40B4-BE49-F238E27FC236}">
                    <a16:creationId xmlns:a16="http://schemas.microsoft.com/office/drawing/2014/main" id="{598247D1-1CD5-43E3-852E-1F4B9C506123}"/>
                  </a:ext>
                </a:extLst>
              </p:cNvPr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571;p40">
                <a:extLst>
                  <a:ext uri="{FF2B5EF4-FFF2-40B4-BE49-F238E27FC236}">
                    <a16:creationId xmlns:a16="http://schemas.microsoft.com/office/drawing/2014/main" id="{EFECDC49-1763-4295-8D9F-E1E6F0ED30C1}"/>
                  </a:ext>
                </a:extLst>
              </p:cNvPr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572;p40">
                <a:extLst>
                  <a:ext uri="{FF2B5EF4-FFF2-40B4-BE49-F238E27FC236}">
                    <a16:creationId xmlns:a16="http://schemas.microsoft.com/office/drawing/2014/main" id="{75415DE1-958C-44F1-8503-C628059F51D3}"/>
                  </a:ext>
                </a:extLst>
              </p:cNvPr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573;p40">
                <a:extLst>
                  <a:ext uri="{FF2B5EF4-FFF2-40B4-BE49-F238E27FC236}">
                    <a16:creationId xmlns:a16="http://schemas.microsoft.com/office/drawing/2014/main" id="{F3482998-572B-48D2-A719-134B11E0F1D8}"/>
                  </a:ext>
                </a:extLst>
              </p:cNvPr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574;p40">
                <a:extLst>
                  <a:ext uri="{FF2B5EF4-FFF2-40B4-BE49-F238E27FC236}">
                    <a16:creationId xmlns:a16="http://schemas.microsoft.com/office/drawing/2014/main" id="{EEA1E0A2-B17C-4D94-BB69-9B4255A220DF}"/>
                  </a:ext>
                </a:extLst>
              </p:cNvPr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575;p40">
                <a:extLst>
                  <a:ext uri="{FF2B5EF4-FFF2-40B4-BE49-F238E27FC236}">
                    <a16:creationId xmlns:a16="http://schemas.microsoft.com/office/drawing/2014/main" id="{732197E7-BC96-4C82-8532-4E0E60895853}"/>
                  </a:ext>
                </a:extLst>
              </p:cNvPr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576;p40">
                <a:extLst>
                  <a:ext uri="{FF2B5EF4-FFF2-40B4-BE49-F238E27FC236}">
                    <a16:creationId xmlns:a16="http://schemas.microsoft.com/office/drawing/2014/main" id="{0E9DB203-30D9-4FBC-95CE-3FD8D090E204}"/>
                  </a:ext>
                </a:extLst>
              </p:cNvPr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577;p40">
                <a:extLst>
                  <a:ext uri="{FF2B5EF4-FFF2-40B4-BE49-F238E27FC236}">
                    <a16:creationId xmlns:a16="http://schemas.microsoft.com/office/drawing/2014/main" id="{20212151-3682-4D26-94E0-30790E1BAC7A}"/>
                  </a:ext>
                </a:extLst>
              </p:cNvPr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578;p40">
                <a:extLst>
                  <a:ext uri="{FF2B5EF4-FFF2-40B4-BE49-F238E27FC236}">
                    <a16:creationId xmlns:a16="http://schemas.microsoft.com/office/drawing/2014/main" id="{92FFFAFE-40AF-4206-8B86-C887CECE6AD8}"/>
                  </a:ext>
                </a:extLst>
              </p:cNvPr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579;p40">
                <a:extLst>
                  <a:ext uri="{FF2B5EF4-FFF2-40B4-BE49-F238E27FC236}">
                    <a16:creationId xmlns:a16="http://schemas.microsoft.com/office/drawing/2014/main" id="{A8E15D4A-6925-4D95-B1EC-2F7DD46BF21B}"/>
                  </a:ext>
                </a:extLst>
              </p:cNvPr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580;p40">
                <a:extLst>
                  <a:ext uri="{FF2B5EF4-FFF2-40B4-BE49-F238E27FC236}">
                    <a16:creationId xmlns:a16="http://schemas.microsoft.com/office/drawing/2014/main" id="{1A47A7BD-4A2F-4E59-A527-D4273FC1A8CF}"/>
                  </a:ext>
                </a:extLst>
              </p:cNvPr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581;p40">
                <a:extLst>
                  <a:ext uri="{FF2B5EF4-FFF2-40B4-BE49-F238E27FC236}">
                    <a16:creationId xmlns:a16="http://schemas.microsoft.com/office/drawing/2014/main" id="{E2841C21-F41A-4681-8EF7-ACF6CF2433DD}"/>
                  </a:ext>
                </a:extLst>
              </p:cNvPr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582;p40">
                <a:extLst>
                  <a:ext uri="{FF2B5EF4-FFF2-40B4-BE49-F238E27FC236}">
                    <a16:creationId xmlns:a16="http://schemas.microsoft.com/office/drawing/2014/main" id="{3A4EDB01-8CB1-4063-9144-6DE4C19AFF35}"/>
                  </a:ext>
                </a:extLst>
              </p:cNvPr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583;p40">
                <a:extLst>
                  <a:ext uri="{FF2B5EF4-FFF2-40B4-BE49-F238E27FC236}">
                    <a16:creationId xmlns:a16="http://schemas.microsoft.com/office/drawing/2014/main" id="{DE240A29-D99C-4054-94E3-EE2B871E5B89}"/>
                  </a:ext>
                </a:extLst>
              </p:cNvPr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584;p40">
                <a:extLst>
                  <a:ext uri="{FF2B5EF4-FFF2-40B4-BE49-F238E27FC236}">
                    <a16:creationId xmlns:a16="http://schemas.microsoft.com/office/drawing/2014/main" id="{42297354-4400-432D-A115-0317DF6CDFED}"/>
                  </a:ext>
                </a:extLst>
              </p:cNvPr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585;p40">
                <a:extLst>
                  <a:ext uri="{FF2B5EF4-FFF2-40B4-BE49-F238E27FC236}">
                    <a16:creationId xmlns:a16="http://schemas.microsoft.com/office/drawing/2014/main" id="{FCA61289-8DC3-467A-8F78-AD5A9952EF61}"/>
                  </a:ext>
                </a:extLst>
              </p:cNvPr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586;p40">
                <a:extLst>
                  <a:ext uri="{FF2B5EF4-FFF2-40B4-BE49-F238E27FC236}">
                    <a16:creationId xmlns:a16="http://schemas.microsoft.com/office/drawing/2014/main" id="{BC107509-5EE2-4F85-AA95-27D1EAFEE32B}"/>
                  </a:ext>
                </a:extLst>
              </p:cNvPr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587;p40">
                <a:extLst>
                  <a:ext uri="{FF2B5EF4-FFF2-40B4-BE49-F238E27FC236}">
                    <a16:creationId xmlns:a16="http://schemas.microsoft.com/office/drawing/2014/main" id="{759A2996-7F72-4F0A-98DA-A24D8BD891CE}"/>
                  </a:ext>
                </a:extLst>
              </p:cNvPr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588;p40">
                <a:extLst>
                  <a:ext uri="{FF2B5EF4-FFF2-40B4-BE49-F238E27FC236}">
                    <a16:creationId xmlns:a16="http://schemas.microsoft.com/office/drawing/2014/main" id="{C436B46B-CF83-40CB-90E0-27D9A2AAFBB0}"/>
                  </a:ext>
                </a:extLst>
              </p:cNvPr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2589;p40">
              <a:extLst>
                <a:ext uri="{FF2B5EF4-FFF2-40B4-BE49-F238E27FC236}">
                  <a16:creationId xmlns:a16="http://schemas.microsoft.com/office/drawing/2014/main" id="{FE974ED5-FCE7-4018-AEEA-9F0A10410843}"/>
                </a:ext>
              </a:extLst>
            </p:cNvPr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590;p40">
              <a:extLst>
                <a:ext uri="{FF2B5EF4-FFF2-40B4-BE49-F238E27FC236}">
                  <a16:creationId xmlns:a16="http://schemas.microsoft.com/office/drawing/2014/main" id="{27C908A1-4778-48C6-87B9-7ACEB351F2CA}"/>
                </a:ext>
              </a:extLst>
            </p:cNvPr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591;p40">
              <a:extLst>
                <a:ext uri="{FF2B5EF4-FFF2-40B4-BE49-F238E27FC236}">
                  <a16:creationId xmlns:a16="http://schemas.microsoft.com/office/drawing/2014/main" id="{FF4C4C1A-E2EF-4A20-80A5-3F116F658715}"/>
                </a:ext>
              </a:extLst>
            </p:cNvPr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592;p40">
              <a:extLst>
                <a:ext uri="{FF2B5EF4-FFF2-40B4-BE49-F238E27FC236}">
                  <a16:creationId xmlns:a16="http://schemas.microsoft.com/office/drawing/2014/main" id="{4F3E60BA-B2CC-4828-B253-BB8BBA3A4858}"/>
                </a:ext>
              </a:extLst>
            </p:cNvPr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593;p40">
              <a:extLst>
                <a:ext uri="{FF2B5EF4-FFF2-40B4-BE49-F238E27FC236}">
                  <a16:creationId xmlns:a16="http://schemas.microsoft.com/office/drawing/2014/main" id="{BA55728D-C049-45B4-A6B2-5B935A14809C}"/>
                </a:ext>
              </a:extLst>
            </p:cNvPr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594;p40">
              <a:extLst>
                <a:ext uri="{FF2B5EF4-FFF2-40B4-BE49-F238E27FC236}">
                  <a16:creationId xmlns:a16="http://schemas.microsoft.com/office/drawing/2014/main" id="{82EAE9F1-FF37-4B52-8EF9-6D1BC63E8854}"/>
                </a:ext>
              </a:extLst>
            </p:cNvPr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595;p40">
              <a:extLst>
                <a:ext uri="{FF2B5EF4-FFF2-40B4-BE49-F238E27FC236}">
                  <a16:creationId xmlns:a16="http://schemas.microsoft.com/office/drawing/2014/main" id="{588C418B-6E77-499D-B0F8-26F526B8EDA0}"/>
                </a:ext>
              </a:extLst>
            </p:cNvPr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596;p40">
              <a:extLst>
                <a:ext uri="{FF2B5EF4-FFF2-40B4-BE49-F238E27FC236}">
                  <a16:creationId xmlns:a16="http://schemas.microsoft.com/office/drawing/2014/main" id="{2E80DE6C-FFDA-473F-9920-AA8F307C35C2}"/>
                </a:ext>
              </a:extLst>
            </p:cNvPr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597;p40">
              <a:extLst>
                <a:ext uri="{FF2B5EF4-FFF2-40B4-BE49-F238E27FC236}">
                  <a16:creationId xmlns:a16="http://schemas.microsoft.com/office/drawing/2014/main" id="{0A7F61BF-C69E-4868-B726-58EC11EE35DF}"/>
                </a:ext>
              </a:extLst>
            </p:cNvPr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598;p40">
              <a:extLst>
                <a:ext uri="{FF2B5EF4-FFF2-40B4-BE49-F238E27FC236}">
                  <a16:creationId xmlns:a16="http://schemas.microsoft.com/office/drawing/2014/main" id="{9EE0EA39-AB6D-4EC8-A488-C510B7BDC279}"/>
                </a:ext>
              </a:extLst>
            </p:cNvPr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599;p40">
              <a:extLst>
                <a:ext uri="{FF2B5EF4-FFF2-40B4-BE49-F238E27FC236}">
                  <a16:creationId xmlns:a16="http://schemas.microsoft.com/office/drawing/2014/main" id="{C6312B6C-5D33-4222-A4DE-C7A6688A2ABF}"/>
                </a:ext>
              </a:extLst>
            </p:cNvPr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00;p40">
              <a:extLst>
                <a:ext uri="{FF2B5EF4-FFF2-40B4-BE49-F238E27FC236}">
                  <a16:creationId xmlns:a16="http://schemas.microsoft.com/office/drawing/2014/main" id="{3CBEED51-826A-4763-BCEB-4238FB05C5B0}"/>
                </a:ext>
              </a:extLst>
            </p:cNvPr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01;p40">
              <a:extLst>
                <a:ext uri="{FF2B5EF4-FFF2-40B4-BE49-F238E27FC236}">
                  <a16:creationId xmlns:a16="http://schemas.microsoft.com/office/drawing/2014/main" id="{A2B7B5F0-650F-4B8F-A903-909628F196A7}"/>
                </a:ext>
              </a:extLst>
            </p:cNvPr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02;p40">
              <a:extLst>
                <a:ext uri="{FF2B5EF4-FFF2-40B4-BE49-F238E27FC236}">
                  <a16:creationId xmlns:a16="http://schemas.microsoft.com/office/drawing/2014/main" id="{EB877712-FD0C-47E2-8749-7A392772163C}"/>
                </a:ext>
              </a:extLst>
            </p:cNvPr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03;p40">
              <a:extLst>
                <a:ext uri="{FF2B5EF4-FFF2-40B4-BE49-F238E27FC236}">
                  <a16:creationId xmlns:a16="http://schemas.microsoft.com/office/drawing/2014/main" id="{612B8BE1-3347-4492-958A-519CE6DE6CC5}"/>
                </a:ext>
              </a:extLst>
            </p:cNvPr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04;p40">
              <a:extLst>
                <a:ext uri="{FF2B5EF4-FFF2-40B4-BE49-F238E27FC236}">
                  <a16:creationId xmlns:a16="http://schemas.microsoft.com/office/drawing/2014/main" id="{D241BDCB-5D15-4480-A8C5-D3789EE32623}"/>
                </a:ext>
              </a:extLst>
            </p:cNvPr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05;p40">
              <a:extLst>
                <a:ext uri="{FF2B5EF4-FFF2-40B4-BE49-F238E27FC236}">
                  <a16:creationId xmlns:a16="http://schemas.microsoft.com/office/drawing/2014/main" id="{921584A6-F79D-4D19-A6E9-D7581BEA4567}"/>
                </a:ext>
              </a:extLst>
            </p:cNvPr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06;p40">
              <a:extLst>
                <a:ext uri="{FF2B5EF4-FFF2-40B4-BE49-F238E27FC236}">
                  <a16:creationId xmlns:a16="http://schemas.microsoft.com/office/drawing/2014/main" id="{F437D18E-DBD0-448F-A265-6EA2D7ED2883}"/>
                </a:ext>
              </a:extLst>
            </p:cNvPr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07;p40">
              <a:extLst>
                <a:ext uri="{FF2B5EF4-FFF2-40B4-BE49-F238E27FC236}">
                  <a16:creationId xmlns:a16="http://schemas.microsoft.com/office/drawing/2014/main" id="{E99C6059-5B0C-4225-B6AB-6996CC49584F}"/>
                </a:ext>
              </a:extLst>
            </p:cNvPr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08;p40">
              <a:extLst>
                <a:ext uri="{FF2B5EF4-FFF2-40B4-BE49-F238E27FC236}">
                  <a16:creationId xmlns:a16="http://schemas.microsoft.com/office/drawing/2014/main" id="{8FF21D01-D370-4B23-9B3F-9CBDAAC61836}"/>
                </a:ext>
              </a:extLst>
            </p:cNvPr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09;p40">
              <a:extLst>
                <a:ext uri="{FF2B5EF4-FFF2-40B4-BE49-F238E27FC236}">
                  <a16:creationId xmlns:a16="http://schemas.microsoft.com/office/drawing/2014/main" id="{C8377EFA-82C2-42C8-A2F4-3F4BE760129A}"/>
                </a:ext>
              </a:extLst>
            </p:cNvPr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610;p40">
              <a:extLst>
                <a:ext uri="{FF2B5EF4-FFF2-40B4-BE49-F238E27FC236}">
                  <a16:creationId xmlns:a16="http://schemas.microsoft.com/office/drawing/2014/main" id="{52514624-C91B-4034-B53A-69720E14FF64}"/>
                </a:ext>
              </a:extLst>
            </p:cNvPr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611;p40">
              <a:extLst>
                <a:ext uri="{FF2B5EF4-FFF2-40B4-BE49-F238E27FC236}">
                  <a16:creationId xmlns:a16="http://schemas.microsoft.com/office/drawing/2014/main" id="{2106C87A-DC82-4A4F-9179-09532DB01A42}"/>
                </a:ext>
              </a:extLst>
            </p:cNvPr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612;p40">
              <a:extLst>
                <a:ext uri="{FF2B5EF4-FFF2-40B4-BE49-F238E27FC236}">
                  <a16:creationId xmlns:a16="http://schemas.microsoft.com/office/drawing/2014/main" id="{C21B70D9-541B-4EE4-A52B-5CA951096877}"/>
                </a:ext>
              </a:extLst>
            </p:cNvPr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613;p40">
              <a:extLst>
                <a:ext uri="{FF2B5EF4-FFF2-40B4-BE49-F238E27FC236}">
                  <a16:creationId xmlns:a16="http://schemas.microsoft.com/office/drawing/2014/main" id="{B1D51C43-4210-46AF-8376-ACF246D20F6F}"/>
                </a:ext>
              </a:extLst>
            </p:cNvPr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614;p40">
              <a:extLst>
                <a:ext uri="{FF2B5EF4-FFF2-40B4-BE49-F238E27FC236}">
                  <a16:creationId xmlns:a16="http://schemas.microsoft.com/office/drawing/2014/main" id="{83F715C0-2781-44A3-ACDA-2983E3C797A7}"/>
                </a:ext>
              </a:extLst>
            </p:cNvPr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615;p40">
              <a:extLst>
                <a:ext uri="{FF2B5EF4-FFF2-40B4-BE49-F238E27FC236}">
                  <a16:creationId xmlns:a16="http://schemas.microsoft.com/office/drawing/2014/main" id="{D4F266AC-5CAB-4771-ADB6-760ED2478429}"/>
                </a:ext>
              </a:extLst>
            </p:cNvPr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616;p40">
              <a:extLst>
                <a:ext uri="{FF2B5EF4-FFF2-40B4-BE49-F238E27FC236}">
                  <a16:creationId xmlns:a16="http://schemas.microsoft.com/office/drawing/2014/main" id="{218D9DEC-B701-42CA-AC43-CCE825658306}"/>
                </a:ext>
              </a:extLst>
            </p:cNvPr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617;p40">
              <a:extLst>
                <a:ext uri="{FF2B5EF4-FFF2-40B4-BE49-F238E27FC236}">
                  <a16:creationId xmlns:a16="http://schemas.microsoft.com/office/drawing/2014/main" id="{2DD3CC14-FA3D-4378-BD8D-3C0EDEFF4DCA}"/>
                </a:ext>
              </a:extLst>
            </p:cNvPr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618;p40">
              <a:extLst>
                <a:ext uri="{FF2B5EF4-FFF2-40B4-BE49-F238E27FC236}">
                  <a16:creationId xmlns:a16="http://schemas.microsoft.com/office/drawing/2014/main" id="{8C9B4A1B-813C-4990-9F7C-349C85A0DDF3}"/>
                </a:ext>
              </a:extLst>
            </p:cNvPr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619;p40">
              <a:extLst>
                <a:ext uri="{FF2B5EF4-FFF2-40B4-BE49-F238E27FC236}">
                  <a16:creationId xmlns:a16="http://schemas.microsoft.com/office/drawing/2014/main" id="{2C635FDA-07E7-444E-A4DB-B3AD7F626D61}"/>
                </a:ext>
              </a:extLst>
            </p:cNvPr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620;p40">
              <a:extLst>
                <a:ext uri="{FF2B5EF4-FFF2-40B4-BE49-F238E27FC236}">
                  <a16:creationId xmlns:a16="http://schemas.microsoft.com/office/drawing/2014/main" id="{1AE287BB-3BBF-47D2-9177-A4EDD81E7A79}"/>
                </a:ext>
              </a:extLst>
            </p:cNvPr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621;p40">
              <a:extLst>
                <a:ext uri="{FF2B5EF4-FFF2-40B4-BE49-F238E27FC236}">
                  <a16:creationId xmlns:a16="http://schemas.microsoft.com/office/drawing/2014/main" id="{A74C47A6-4EA7-4238-B2E2-89513B418648}"/>
                </a:ext>
              </a:extLst>
            </p:cNvPr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622;p40">
              <a:extLst>
                <a:ext uri="{FF2B5EF4-FFF2-40B4-BE49-F238E27FC236}">
                  <a16:creationId xmlns:a16="http://schemas.microsoft.com/office/drawing/2014/main" id="{614F1F05-7F15-4599-9FBB-E630B76321D9}"/>
                </a:ext>
              </a:extLst>
            </p:cNvPr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623;p40">
              <a:extLst>
                <a:ext uri="{FF2B5EF4-FFF2-40B4-BE49-F238E27FC236}">
                  <a16:creationId xmlns:a16="http://schemas.microsoft.com/office/drawing/2014/main" id="{5E83DBDD-6EC7-42CC-A381-B232A39C04EA}"/>
                </a:ext>
              </a:extLst>
            </p:cNvPr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624;p40">
              <a:extLst>
                <a:ext uri="{FF2B5EF4-FFF2-40B4-BE49-F238E27FC236}">
                  <a16:creationId xmlns:a16="http://schemas.microsoft.com/office/drawing/2014/main" id="{EBAFAF72-DBA4-453A-B280-2C34A524E2EE}"/>
                </a:ext>
              </a:extLst>
            </p:cNvPr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" name="Google Shape;2625;p40">
              <a:extLst>
                <a:ext uri="{FF2B5EF4-FFF2-40B4-BE49-F238E27FC236}">
                  <a16:creationId xmlns:a16="http://schemas.microsoft.com/office/drawing/2014/main" id="{6511A3E3-DE63-4384-81AC-5C08AD999DBF}"/>
                </a:ext>
              </a:extLst>
            </p:cNvPr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  <a:grpFill/>
          </p:grpSpPr>
          <p:sp>
            <p:nvSpPr>
              <p:cNvPr id="127" name="Google Shape;2626;p40">
                <a:extLst>
                  <a:ext uri="{FF2B5EF4-FFF2-40B4-BE49-F238E27FC236}">
                    <a16:creationId xmlns:a16="http://schemas.microsoft.com/office/drawing/2014/main" id="{0B066F99-EF7E-4101-9574-92838979943D}"/>
                  </a:ext>
                </a:extLst>
              </p:cNvPr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627;p40">
                <a:extLst>
                  <a:ext uri="{FF2B5EF4-FFF2-40B4-BE49-F238E27FC236}">
                    <a16:creationId xmlns:a16="http://schemas.microsoft.com/office/drawing/2014/main" id="{7BB118B4-FEF6-42F3-A0D1-13A90EB9A25D}"/>
                  </a:ext>
                </a:extLst>
              </p:cNvPr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628;p40">
                <a:extLst>
                  <a:ext uri="{FF2B5EF4-FFF2-40B4-BE49-F238E27FC236}">
                    <a16:creationId xmlns:a16="http://schemas.microsoft.com/office/drawing/2014/main" id="{3BD1C4A8-FE50-4105-A93A-6D60F571E565}"/>
                  </a:ext>
                </a:extLst>
              </p:cNvPr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629;p40">
                <a:extLst>
                  <a:ext uri="{FF2B5EF4-FFF2-40B4-BE49-F238E27FC236}">
                    <a16:creationId xmlns:a16="http://schemas.microsoft.com/office/drawing/2014/main" id="{EC8639F4-270A-4654-B313-AB8CDC5FC5C9}"/>
                  </a:ext>
                </a:extLst>
              </p:cNvPr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630;p40">
                <a:extLst>
                  <a:ext uri="{FF2B5EF4-FFF2-40B4-BE49-F238E27FC236}">
                    <a16:creationId xmlns:a16="http://schemas.microsoft.com/office/drawing/2014/main" id="{D7CA21C7-903E-40B4-B131-FF1E5E2E88C6}"/>
                  </a:ext>
                </a:extLst>
              </p:cNvPr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631;p40">
                <a:extLst>
                  <a:ext uri="{FF2B5EF4-FFF2-40B4-BE49-F238E27FC236}">
                    <a16:creationId xmlns:a16="http://schemas.microsoft.com/office/drawing/2014/main" id="{FEA86AE5-0A1E-4465-9352-4D3AAAB8D7F6}"/>
                  </a:ext>
                </a:extLst>
              </p:cNvPr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632;p40">
                <a:extLst>
                  <a:ext uri="{FF2B5EF4-FFF2-40B4-BE49-F238E27FC236}">
                    <a16:creationId xmlns:a16="http://schemas.microsoft.com/office/drawing/2014/main" id="{82FD2417-F797-4997-BCB3-F7C3E2AA30B3}"/>
                  </a:ext>
                </a:extLst>
              </p:cNvPr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633;p40">
                <a:extLst>
                  <a:ext uri="{FF2B5EF4-FFF2-40B4-BE49-F238E27FC236}">
                    <a16:creationId xmlns:a16="http://schemas.microsoft.com/office/drawing/2014/main" id="{BC21FF96-4CD5-499A-84E1-ADD8B1218279}"/>
                  </a:ext>
                </a:extLst>
              </p:cNvPr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634;p40">
                <a:extLst>
                  <a:ext uri="{FF2B5EF4-FFF2-40B4-BE49-F238E27FC236}">
                    <a16:creationId xmlns:a16="http://schemas.microsoft.com/office/drawing/2014/main" id="{08AF41E5-D0D4-44A4-ACCC-BBE5F793580F}"/>
                  </a:ext>
                </a:extLst>
              </p:cNvPr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635;p40">
                <a:extLst>
                  <a:ext uri="{FF2B5EF4-FFF2-40B4-BE49-F238E27FC236}">
                    <a16:creationId xmlns:a16="http://schemas.microsoft.com/office/drawing/2014/main" id="{93BE8B83-3B2D-4283-B778-BF61E13F729F}"/>
                  </a:ext>
                </a:extLst>
              </p:cNvPr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636;p40">
                <a:extLst>
                  <a:ext uri="{FF2B5EF4-FFF2-40B4-BE49-F238E27FC236}">
                    <a16:creationId xmlns:a16="http://schemas.microsoft.com/office/drawing/2014/main" id="{F8281D6C-E925-4EA4-A88F-D5FD11EB104E}"/>
                  </a:ext>
                </a:extLst>
              </p:cNvPr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637;p40">
                <a:extLst>
                  <a:ext uri="{FF2B5EF4-FFF2-40B4-BE49-F238E27FC236}">
                    <a16:creationId xmlns:a16="http://schemas.microsoft.com/office/drawing/2014/main" id="{3B7F3873-296C-4551-A929-0ACED3C5ABEC}"/>
                  </a:ext>
                </a:extLst>
              </p:cNvPr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638;p40">
                <a:extLst>
                  <a:ext uri="{FF2B5EF4-FFF2-40B4-BE49-F238E27FC236}">
                    <a16:creationId xmlns:a16="http://schemas.microsoft.com/office/drawing/2014/main" id="{5BDBD428-E2F9-4035-B314-E2FC6DE1C9B9}"/>
                  </a:ext>
                </a:extLst>
              </p:cNvPr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639;p40">
                <a:extLst>
                  <a:ext uri="{FF2B5EF4-FFF2-40B4-BE49-F238E27FC236}">
                    <a16:creationId xmlns:a16="http://schemas.microsoft.com/office/drawing/2014/main" id="{35CA26CC-EBCF-40E6-BE30-0918BA89022C}"/>
                  </a:ext>
                </a:extLst>
              </p:cNvPr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640;p40">
                <a:extLst>
                  <a:ext uri="{FF2B5EF4-FFF2-40B4-BE49-F238E27FC236}">
                    <a16:creationId xmlns:a16="http://schemas.microsoft.com/office/drawing/2014/main" id="{DD928A4C-2598-4C66-BBC6-468FE968BB2F}"/>
                  </a:ext>
                </a:extLst>
              </p:cNvPr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641;p40">
                <a:extLst>
                  <a:ext uri="{FF2B5EF4-FFF2-40B4-BE49-F238E27FC236}">
                    <a16:creationId xmlns:a16="http://schemas.microsoft.com/office/drawing/2014/main" id="{7ED4EC59-7A31-4674-9FAF-49BC7185CE40}"/>
                  </a:ext>
                </a:extLst>
              </p:cNvPr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642;p40">
                <a:extLst>
                  <a:ext uri="{FF2B5EF4-FFF2-40B4-BE49-F238E27FC236}">
                    <a16:creationId xmlns:a16="http://schemas.microsoft.com/office/drawing/2014/main" id="{365E03BA-681D-40E1-8311-76A6328FB818}"/>
                  </a:ext>
                </a:extLst>
              </p:cNvPr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643;p40">
                <a:extLst>
                  <a:ext uri="{FF2B5EF4-FFF2-40B4-BE49-F238E27FC236}">
                    <a16:creationId xmlns:a16="http://schemas.microsoft.com/office/drawing/2014/main" id="{EF407096-D423-43B1-AEB9-49B294097F47}"/>
                  </a:ext>
                </a:extLst>
              </p:cNvPr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644;p40">
                <a:extLst>
                  <a:ext uri="{FF2B5EF4-FFF2-40B4-BE49-F238E27FC236}">
                    <a16:creationId xmlns:a16="http://schemas.microsoft.com/office/drawing/2014/main" id="{BE514C13-2B17-4FA9-8919-0947E90AE471}"/>
                  </a:ext>
                </a:extLst>
              </p:cNvPr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645;p40">
                <a:extLst>
                  <a:ext uri="{FF2B5EF4-FFF2-40B4-BE49-F238E27FC236}">
                    <a16:creationId xmlns:a16="http://schemas.microsoft.com/office/drawing/2014/main" id="{260C7C95-0ADA-4A2C-B132-2AD1BB94459D}"/>
                  </a:ext>
                </a:extLst>
              </p:cNvPr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646;p40">
                <a:extLst>
                  <a:ext uri="{FF2B5EF4-FFF2-40B4-BE49-F238E27FC236}">
                    <a16:creationId xmlns:a16="http://schemas.microsoft.com/office/drawing/2014/main" id="{27DE10D6-3AB8-406C-A2DD-D093405BBA85}"/>
                  </a:ext>
                </a:extLst>
              </p:cNvPr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647;p40">
                <a:extLst>
                  <a:ext uri="{FF2B5EF4-FFF2-40B4-BE49-F238E27FC236}">
                    <a16:creationId xmlns:a16="http://schemas.microsoft.com/office/drawing/2014/main" id="{854E5AB5-44A2-48BA-8F29-73D0AA353561}"/>
                  </a:ext>
                </a:extLst>
              </p:cNvPr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648;p40">
                <a:extLst>
                  <a:ext uri="{FF2B5EF4-FFF2-40B4-BE49-F238E27FC236}">
                    <a16:creationId xmlns:a16="http://schemas.microsoft.com/office/drawing/2014/main" id="{7D42CDE2-5D90-45B2-9461-28E8540AA246}"/>
                  </a:ext>
                </a:extLst>
              </p:cNvPr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649;p40">
                <a:extLst>
                  <a:ext uri="{FF2B5EF4-FFF2-40B4-BE49-F238E27FC236}">
                    <a16:creationId xmlns:a16="http://schemas.microsoft.com/office/drawing/2014/main" id="{806041ED-4BFA-4CD1-A313-6F6F36EFF865}"/>
                  </a:ext>
                </a:extLst>
              </p:cNvPr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650;p40">
                <a:extLst>
                  <a:ext uri="{FF2B5EF4-FFF2-40B4-BE49-F238E27FC236}">
                    <a16:creationId xmlns:a16="http://schemas.microsoft.com/office/drawing/2014/main" id="{7925E28F-93CE-42F3-A657-54A02DA27BE3}"/>
                  </a:ext>
                </a:extLst>
              </p:cNvPr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651;p40">
                <a:extLst>
                  <a:ext uri="{FF2B5EF4-FFF2-40B4-BE49-F238E27FC236}">
                    <a16:creationId xmlns:a16="http://schemas.microsoft.com/office/drawing/2014/main" id="{67AA47B6-51FB-4040-B8DD-B5E62D9EB440}"/>
                  </a:ext>
                </a:extLst>
              </p:cNvPr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652;p40">
                <a:extLst>
                  <a:ext uri="{FF2B5EF4-FFF2-40B4-BE49-F238E27FC236}">
                    <a16:creationId xmlns:a16="http://schemas.microsoft.com/office/drawing/2014/main" id="{143FDFBF-26E6-4D57-BE1A-9739D3889738}"/>
                  </a:ext>
                </a:extLst>
              </p:cNvPr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653;p40">
                <a:extLst>
                  <a:ext uri="{FF2B5EF4-FFF2-40B4-BE49-F238E27FC236}">
                    <a16:creationId xmlns:a16="http://schemas.microsoft.com/office/drawing/2014/main" id="{237B0B57-A8F4-4BCC-B8C9-BEEC79C52DBE}"/>
                  </a:ext>
                </a:extLst>
              </p:cNvPr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654;p40">
                <a:extLst>
                  <a:ext uri="{FF2B5EF4-FFF2-40B4-BE49-F238E27FC236}">
                    <a16:creationId xmlns:a16="http://schemas.microsoft.com/office/drawing/2014/main" id="{334B5AC3-E358-4D5B-BF0C-ABB93166029C}"/>
                  </a:ext>
                </a:extLst>
              </p:cNvPr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655;p40">
                <a:extLst>
                  <a:ext uri="{FF2B5EF4-FFF2-40B4-BE49-F238E27FC236}">
                    <a16:creationId xmlns:a16="http://schemas.microsoft.com/office/drawing/2014/main" id="{A1676DB4-A96E-4F6B-8583-FB9ED658AC49}"/>
                  </a:ext>
                </a:extLst>
              </p:cNvPr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656;p40">
                <a:extLst>
                  <a:ext uri="{FF2B5EF4-FFF2-40B4-BE49-F238E27FC236}">
                    <a16:creationId xmlns:a16="http://schemas.microsoft.com/office/drawing/2014/main" id="{1F7640B1-752D-423A-AA9F-94C52D50AAF4}"/>
                  </a:ext>
                </a:extLst>
              </p:cNvPr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657;p40">
                <a:extLst>
                  <a:ext uri="{FF2B5EF4-FFF2-40B4-BE49-F238E27FC236}">
                    <a16:creationId xmlns:a16="http://schemas.microsoft.com/office/drawing/2014/main" id="{100C2E2E-3B84-4363-BC2D-2E177B240D62}"/>
                  </a:ext>
                </a:extLst>
              </p:cNvPr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658;p40">
                <a:extLst>
                  <a:ext uri="{FF2B5EF4-FFF2-40B4-BE49-F238E27FC236}">
                    <a16:creationId xmlns:a16="http://schemas.microsoft.com/office/drawing/2014/main" id="{3412DC93-29C7-4001-852D-CECCF1BECB9B}"/>
                  </a:ext>
                </a:extLst>
              </p:cNvPr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659;p40">
                <a:extLst>
                  <a:ext uri="{FF2B5EF4-FFF2-40B4-BE49-F238E27FC236}">
                    <a16:creationId xmlns:a16="http://schemas.microsoft.com/office/drawing/2014/main" id="{0A05DBA1-2967-4CA1-A93B-41E8EF6D279E}"/>
                  </a:ext>
                </a:extLst>
              </p:cNvPr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660;p40">
                <a:extLst>
                  <a:ext uri="{FF2B5EF4-FFF2-40B4-BE49-F238E27FC236}">
                    <a16:creationId xmlns:a16="http://schemas.microsoft.com/office/drawing/2014/main" id="{0F2A0109-0EB2-4D0A-8F3C-116A8C796D18}"/>
                  </a:ext>
                </a:extLst>
              </p:cNvPr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661;p40">
                <a:extLst>
                  <a:ext uri="{FF2B5EF4-FFF2-40B4-BE49-F238E27FC236}">
                    <a16:creationId xmlns:a16="http://schemas.microsoft.com/office/drawing/2014/main" id="{3506C542-66C7-44EF-A822-8F8FD71CB3ED}"/>
                  </a:ext>
                </a:extLst>
              </p:cNvPr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662;p40">
                <a:extLst>
                  <a:ext uri="{FF2B5EF4-FFF2-40B4-BE49-F238E27FC236}">
                    <a16:creationId xmlns:a16="http://schemas.microsoft.com/office/drawing/2014/main" id="{908BC1D2-52E0-4BC6-B7A3-F73C3A10BF8A}"/>
                  </a:ext>
                </a:extLst>
              </p:cNvPr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663;p40">
                <a:extLst>
                  <a:ext uri="{FF2B5EF4-FFF2-40B4-BE49-F238E27FC236}">
                    <a16:creationId xmlns:a16="http://schemas.microsoft.com/office/drawing/2014/main" id="{05567ABF-653F-4F23-81F6-46E74304333F}"/>
                  </a:ext>
                </a:extLst>
              </p:cNvPr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664;p40">
                <a:extLst>
                  <a:ext uri="{FF2B5EF4-FFF2-40B4-BE49-F238E27FC236}">
                    <a16:creationId xmlns:a16="http://schemas.microsoft.com/office/drawing/2014/main" id="{E62B04FF-9592-4B09-9DBD-497A6ECF711F}"/>
                  </a:ext>
                </a:extLst>
              </p:cNvPr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665;p40">
                <a:extLst>
                  <a:ext uri="{FF2B5EF4-FFF2-40B4-BE49-F238E27FC236}">
                    <a16:creationId xmlns:a16="http://schemas.microsoft.com/office/drawing/2014/main" id="{B2A312D9-C7EC-4611-9A60-86C8626C7D81}"/>
                  </a:ext>
                </a:extLst>
              </p:cNvPr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666;p40">
                <a:extLst>
                  <a:ext uri="{FF2B5EF4-FFF2-40B4-BE49-F238E27FC236}">
                    <a16:creationId xmlns:a16="http://schemas.microsoft.com/office/drawing/2014/main" id="{3F065C32-2041-409A-93E6-2898406F325D}"/>
                  </a:ext>
                </a:extLst>
              </p:cNvPr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667;p40">
                <a:extLst>
                  <a:ext uri="{FF2B5EF4-FFF2-40B4-BE49-F238E27FC236}">
                    <a16:creationId xmlns:a16="http://schemas.microsoft.com/office/drawing/2014/main" id="{AA0BCC99-E9A4-4253-B602-ECF1B97DEBDA}"/>
                  </a:ext>
                </a:extLst>
              </p:cNvPr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668;p40">
                <a:extLst>
                  <a:ext uri="{FF2B5EF4-FFF2-40B4-BE49-F238E27FC236}">
                    <a16:creationId xmlns:a16="http://schemas.microsoft.com/office/drawing/2014/main" id="{9147E44E-647D-49BF-A9E4-BEA7F706C022}"/>
                  </a:ext>
                </a:extLst>
              </p:cNvPr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669;p40">
                <a:extLst>
                  <a:ext uri="{FF2B5EF4-FFF2-40B4-BE49-F238E27FC236}">
                    <a16:creationId xmlns:a16="http://schemas.microsoft.com/office/drawing/2014/main" id="{EFA5C516-A90C-41EF-8907-96132FC3FF32}"/>
                  </a:ext>
                </a:extLst>
              </p:cNvPr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670;p40">
                <a:extLst>
                  <a:ext uri="{FF2B5EF4-FFF2-40B4-BE49-F238E27FC236}">
                    <a16:creationId xmlns:a16="http://schemas.microsoft.com/office/drawing/2014/main" id="{DA45FF46-910B-49C5-969E-2C4788244530}"/>
                  </a:ext>
                </a:extLst>
              </p:cNvPr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671;p40">
                <a:extLst>
                  <a:ext uri="{FF2B5EF4-FFF2-40B4-BE49-F238E27FC236}">
                    <a16:creationId xmlns:a16="http://schemas.microsoft.com/office/drawing/2014/main" id="{B9CB660B-5EFB-4CE0-969E-4809FC557B99}"/>
                  </a:ext>
                </a:extLst>
              </p:cNvPr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672;p40">
                <a:extLst>
                  <a:ext uri="{FF2B5EF4-FFF2-40B4-BE49-F238E27FC236}">
                    <a16:creationId xmlns:a16="http://schemas.microsoft.com/office/drawing/2014/main" id="{094442BE-E796-4064-9DA5-80EF9444E7BE}"/>
                  </a:ext>
                </a:extLst>
              </p:cNvPr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673;p40">
                <a:extLst>
                  <a:ext uri="{FF2B5EF4-FFF2-40B4-BE49-F238E27FC236}">
                    <a16:creationId xmlns:a16="http://schemas.microsoft.com/office/drawing/2014/main" id="{336F2F0D-6564-49EF-BCB5-3D7FAA04FD82}"/>
                  </a:ext>
                </a:extLst>
              </p:cNvPr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674;p40">
                <a:extLst>
                  <a:ext uri="{FF2B5EF4-FFF2-40B4-BE49-F238E27FC236}">
                    <a16:creationId xmlns:a16="http://schemas.microsoft.com/office/drawing/2014/main" id="{047B820D-3F2A-4692-8149-9EF587481EF8}"/>
                  </a:ext>
                </a:extLst>
              </p:cNvPr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675;p40">
                <a:extLst>
                  <a:ext uri="{FF2B5EF4-FFF2-40B4-BE49-F238E27FC236}">
                    <a16:creationId xmlns:a16="http://schemas.microsoft.com/office/drawing/2014/main" id="{E1F839B3-00DC-45DE-B491-1CFF4E1008D8}"/>
                  </a:ext>
                </a:extLst>
              </p:cNvPr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676;p40">
                <a:extLst>
                  <a:ext uri="{FF2B5EF4-FFF2-40B4-BE49-F238E27FC236}">
                    <a16:creationId xmlns:a16="http://schemas.microsoft.com/office/drawing/2014/main" id="{3957DA93-4C7C-489E-B978-9F5003FDB442}"/>
                  </a:ext>
                </a:extLst>
              </p:cNvPr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677;p40">
                <a:extLst>
                  <a:ext uri="{FF2B5EF4-FFF2-40B4-BE49-F238E27FC236}">
                    <a16:creationId xmlns:a16="http://schemas.microsoft.com/office/drawing/2014/main" id="{08B7CB11-5ECF-46EF-ADD0-FB5FEF36EC44}"/>
                  </a:ext>
                </a:extLst>
              </p:cNvPr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678;p40">
                <a:extLst>
                  <a:ext uri="{FF2B5EF4-FFF2-40B4-BE49-F238E27FC236}">
                    <a16:creationId xmlns:a16="http://schemas.microsoft.com/office/drawing/2014/main" id="{9573A8C0-022E-42A3-A832-1BBB35074054}"/>
                  </a:ext>
                </a:extLst>
              </p:cNvPr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679;p40">
                <a:extLst>
                  <a:ext uri="{FF2B5EF4-FFF2-40B4-BE49-F238E27FC236}">
                    <a16:creationId xmlns:a16="http://schemas.microsoft.com/office/drawing/2014/main" id="{F0491CBC-8DFA-49E1-A674-C763DB19C63F}"/>
                  </a:ext>
                </a:extLst>
              </p:cNvPr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680;p40">
                <a:extLst>
                  <a:ext uri="{FF2B5EF4-FFF2-40B4-BE49-F238E27FC236}">
                    <a16:creationId xmlns:a16="http://schemas.microsoft.com/office/drawing/2014/main" id="{37296B45-9081-4961-8444-4E9E0D6F03D5}"/>
                  </a:ext>
                </a:extLst>
              </p:cNvPr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681;p40">
                <a:extLst>
                  <a:ext uri="{FF2B5EF4-FFF2-40B4-BE49-F238E27FC236}">
                    <a16:creationId xmlns:a16="http://schemas.microsoft.com/office/drawing/2014/main" id="{074015A1-3077-45FC-9A5B-17CB5A7959BA}"/>
                  </a:ext>
                </a:extLst>
              </p:cNvPr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682;p40">
                <a:extLst>
                  <a:ext uri="{FF2B5EF4-FFF2-40B4-BE49-F238E27FC236}">
                    <a16:creationId xmlns:a16="http://schemas.microsoft.com/office/drawing/2014/main" id="{149F94D7-E75E-4330-A0F3-3D3E51DC3CB0}"/>
                  </a:ext>
                </a:extLst>
              </p:cNvPr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683;p40">
                <a:extLst>
                  <a:ext uri="{FF2B5EF4-FFF2-40B4-BE49-F238E27FC236}">
                    <a16:creationId xmlns:a16="http://schemas.microsoft.com/office/drawing/2014/main" id="{532D316E-62F6-41C6-9B68-490C689B7FB0}"/>
                  </a:ext>
                </a:extLst>
              </p:cNvPr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684;p40">
                <a:extLst>
                  <a:ext uri="{FF2B5EF4-FFF2-40B4-BE49-F238E27FC236}">
                    <a16:creationId xmlns:a16="http://schemas.microsoft.com/office/drawing/2014/main" id="{6E70D1AD-04BA-4F81-AEFB-F8F746C44ABC}"/>
                  </a:ext>
                </a:extLst>
              </p:cNvPr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685;p40">
                <a:extLst>
                  <a:ext uri="{FF2B5EF4-FFF2-40B4-BE49-F238E27FC236}">
                    <a16:creationId xmlns:a16="http://schemas.microsoft.com/office/drawing/2014/main" id="{2F686539-FD8D-485A-A8B3-F644B3825A7D}"/>
                  </a:ext>
                </a:extLst>
              </p:cNvPr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7" name="Google Shape;2686;p40">
            <a:extLst>
              <a:ext uri="{FF2B5EF4-FFF2-40B4-BE49-F238E27FC236}">
                <a16:creationId xmlns:a16="http://schemas.microsoft.com/office/drawing/2014/main" id="{919FF7C1-598D-4BA6-A48E-A6BF4F37BA8E}"/>
              </a:ext>
            </a:extLst>
          </p:cNvPr>
          <p:cNvGrpSpPr/>
          <p:nvPr userDrawn="1"/>
        </p:nvGrpSpPr>
        <p:grpSpPr>
          <a:xfrm>
            <a:off x="566654" y="872492"/>
            <a:ext cx="5292454" cy="3446723"/>
            <a:chOff x="1308900" y="944175"/>
            <a:chExt cx="6530725" cy="3143100"/>
          </a:xfrm>
        </p:grpSpPr>
        <p:sp>
          <p:nvSpPr>
            <p:cNvPr id="308" name="Google Shape;2687;p40">
              <a:extLst>
                <a:ext uri="{FF2B5EF4-FFF2-40B4-BE49-F238E27FC236}">
                  <a16:creationId xmlns:a16="http://schemas.microsoft.com/office/drawing/2014/main" id="{F89D2BD0-E384-4D9B-BEC1-714E4BB1E030}"/>
                </a:ext>
              </a:extLst>
            </p:cNvPr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688;p40">
              <a:extLst>
                <a:ext uri="{FF2B5EF4-FFF2-40B4-BE49-F238E27FC236}">
                  <a16:creationId xmlns:a16="http://schemas.microsoft.com/office/drawing/2014/main" id="{38E37993-97A4-43C1-9436-524B65A3B09F}"/>
                </a:ext>
              </a:extLst>
            </p:cNvPr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689;p40">
              <a:extLst>
                <a:ext uri="{FF2B5EF4-FFF2-40B4-BE49-F238E27FC236}">
                  <a16:creationId xmlns:a16="http://schemas.microsoft.com/office/drawing/2014/main" id="{E688E098-7ABF-48E9-8B69-F4595AE86DAA}"/>
                </a:ext>
              </a:extLst>
            </p:cNvPr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9">
    <p:bg>
      <p:bgPr>
        <a:solidFill>
          <a:srgbClr val="F0BEF1">
            <a:alpha val="17860"/>
          </a:srgbClr>
        </a:solidFill>
        <a:effectLst/>
      </p:bgPr>
    </p:bg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23"/>
          <p:cNvSpPr/>
          <p:nvPr/>
        </p:nvSpPr>
        <p:spPr>
          <a:xfrm>
            <a:off x="2662425" y="2263488"/>
            <a:ext cx="3815700" cy="3638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3"/>
          <p:cNvSpPr txBox="1">
            <a:spLocks noGrp="1"/>
          </p:cNvSpPr>
          <p:nvPr>
            <p:ph type="title"/>
          </p:nvPr>
        </p:nvSpPr>
        <p:spPr>
          <a:xfrm>
            <a:off x="1899600" y="1137750"/>
            <a:ext cx="5459100" cy="9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1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938" name="Google Shape;1938;p23"/>
          <p:cNvGrpSpPr/>
          <p:nvPr/>
        </p:nvGrpSpPr>
        <p:grpSpPr>
          <a:xfrm>
            <a:off x="110956" y="52569"/>
            <a:ext cx="9422810" cy="4734616"/>
            <a:chOff x="-592912" y="-172219"/>
            <a:chExt cx="4429053" cy="2225436"/>
          </a:xfrm>
        </p:grpSpPr>
        <p:grpSp>
          <p:nvGrpSpPr>
            <p:cNvPr id="1939" name="Google Shape;1939;p23"/>
            <p:cNvGrpSpPr/>
            <p:nvPr/>
          </p:nvGrpSpPr>
          <p:grpSpPr>
            <a:xfrm>
              <a:off x="-15840" y="-110230"/>
              <a:ext cx="3580691" cy="1735561"/>
              <a:chOff x="-1717640" y="-2662930"/>
              <a:chExt cx="3580691" cy="1735561"/>
            </a:xfrm>
          </p:grpSpPr>
          <p:sp>
            <p:nvSpPr>
              <p:cNvPr id="1940" name="Google Shape;1940;p23"/>
              <p:cNvSpPr/>
              <p:nvPr/>
            </p:nvSpPr>
            <p:spPr>
              <a:xfrm>
                <a:off x="961570" y="-2662930"/>
                <a:ext cx="73031" cy="6464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23"/>
              <p:cNvSpPr/>
              <p:nvPr/>
            </p:nvSpPr>
            <p:spPr>
              <a:xfrm>
                <a:off x="-1717640" y="-966048"/>
                <a:ext cx="45582" cy="3867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23"/>
              <p:cNvSpPr/>
              <p:nvPr/>
            </p:nvSpPr>
            <p:spPr>
              <a:xfrm>
                <a:off x="1291795" y="-2573216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23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23"/>
              <p:cNvSpPr/>
              <p:nvPr/>
            </p:nvSpPr>
            <p:spPr>
              <a:xfrm>
                <a:off x="1752316" y="-206584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5" name="Google Shape;1945;p23"/>
            <p:cNvGrpSpPr/>
            <p:nvPr/>
          </p:nvGrpSpPr>
          <p:grpSpPr>
            <a:xfrm>
              <a:off x="-592912" y="-172219"/>
              <a:ext cx="4429053" cy="2225436"/>
              <a:chOff x="-3866337" y="-3267844"/>
              <a:chExt cx="4429053" cy="2225436"/>
            </a:xfrm>
          </p:grpSpPr>
          <p:sp>
            <p:nvSpPr>
              <p:cNvPr id="1946" name="Google Shape;1946;p23"/>
              <p:cNvSpPr/>
              <p:nvPr/>
            </p:nvSpPr>
            <p:spPr>
              <a:xfrm>
                <a:off x="-3127173" y="-1162823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23"/>
              <p:cNvSpPr/>
              <p:nvPr/>
            </p:nvSpPr>
            <p:spPr>
              <a:xfrm>
                <a:off x="-3135436" y="-1883672"/>
                <a:ext cx="73032" cy="62456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23"/>
              <p:cNvSpPr/>
              <p:nvPr/>
            </p:nvSpPr>
            <p:spPr>
              <a:xfrm>
                <a:off x="-1952104" y="-3267844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23"/>
              <p:cNvSpPr/>
              <p:nvPr/>
            </p:nvSpPr>
            <p:spPr>
              <a:xfrm>
                <a:off x="291426" y="-323696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3"/>
              <p:cNvSpPr/>
              <p:nvPr/>
            </p:nvSpPr>
            <p:spPr>
              <a:xfrm>
                <a:off x="-3783296" y="-1821208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3"/>
              <p:cNvSpPr/>
              <p:nvPr/>
            </p:nvSpPr>
            <p:spPr>
              <a:xfrm>
                <a:off x="-3432415" y="-3067160"/>
                <a:ext cx="73031" cy="639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3"/>
              <p:cNvSpPr/>
              <p:nvPr/>
            </p:nvSpPr>
            <p:spPr>
              <a:xfrm>
                <a:off x="-3866337" y="-3116134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3"/>
              <p:cNvSpPr/>
              <p:nvPr/>
            </p:nvSpPr>
            <p:spPr>
              <a:xfrm>
                <a:off x="-2839050" y="-316408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4" name="Google Shape;1954;p23"/>
          <p:cNvGrpSpPr/>
          <p:nvPr/>
        </p:nvGrpSpPr>
        <p:grpSpPr>
          <a:xfrm flipH="1">
            <a:off x="-100705" y="355275"/>
            <a:ext cx="9882718" cy="4927188"/>
            <a:chOff x="-396757" y="-663336"/>
            <a:chExt cx="4988752" cy="2487222"/>
          </a:xfrm>
        </p:grpSpPr>
        <p:grpSp>
          <p:nvGrpSpPr>
            <p:cNvPr id="1955" name="Google Shape;1955;p23"/>
            <p:cNvGrpSpPr/>
            <p:nvPr/>
          </p:nvGrpSpPr>
          <p:grpSpPr>
            <a:xfrm>
              <a:off x="-150500" y="-663336"/>
              <a:ext cx="1929913" cy="2487222"/>
              <a:chOff x="-1852300" y="-3216036"/>
              <a:chExt cx="1929913" cy="2487222"/>
            </a:xfrm>
          </p:grpSpPr>
          <p:sp>
            <p:nvSpPr>
              <p:cNvPr id="1956" name="Google Shape;1956;p23"/>
              <p:cNvSpPr/>
              <p:nvPr/>
            </p:nvSpPr>
            <p:spPr>
              <a:xfrm>
                <a:off x="-468818" y="-2531407"/>
                <a:ext cx="88339" cy="78186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3"/>
              <p:cNvSpPr/>
              <p:nvPr/>
            </p:nvSpPr>
            <p:spPr>
              <a:xfrm>
                <a:off x="-1776493" y="-877106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3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3"/>
              <p:cNvSpPr/>
              <p:nvPr/>
            </p:nvSpPr>
            <p:spPr>
              <a:xfrm>
                <a:off x="21769" y="-3216036"/>
                <a:ext cx="55843" cy="48297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3"/>
              <p:cNvSpPr/>
              <p:nvPr/>
            </p:nvSpPr>
            <p:spPr>
              <a:xfrm>
                <a:off x="-1077261" y="-2020882"/>
                <a:ext cx="55843" cy="488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1" name="Google Shape;1961;p23"/>
            <p:cNvGrpSpPr/>
            <p:nvPr/>
          </p:nvGrpSpPr>
          <p:grpSpPr>
            <a:xfrm>
              <a:off x="-396757" y="-183263"/>
              <a:ext cx="4988752" cy="1799815"/>
              <a:chOff x="-3670182" y="-3278888"/>
              <a:chExt cx="4988752" cy="1799815"/>
            </a:xfrm>
          </p:grpSpPr>
          <p:sp>
            <p:nvSpPr>
              <p:cNvPr id="1962" name="Google Shape;1962;p23"/>
              <p:cNvSpPr/>
              <p:nvPr/>
            </p:nvSpPr>
            <p:spPr>
              <a:xfrm>
                <a:off x="1143822" y="-1664364"/>
                <a:ext cx="174748" cy="18529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3"/>
              <p:cNvSpPr/>
              <p:nvPr/>
            </p:nvSpPr>
            <p:spPr>
              <a:xfrm>
                <a:off x="-2944619" y="-1996074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3"/>
              <p:cNvSpPr/>
              <p:nvPr/>
            </p:nvSpPr>
            <p:spPr>
              <a:xfrm>
                <a:off x="1047274" y="-3278888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3"/>
              <p:cNvSpPr/>
              <p:nvPr/>
            </p:nvSpPr>
            <p:spPr>
              <a:xfrm>
                <a:off x="-3670182" y="-2362739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3"/>
              <p:cNvSpPr/>
              <p:nvPr/>
            </p:nvSpPr>
            <p:spPr>
              <a:xfrm>
                <a:off x="-3274136" y="-2678290"/>
                <a:ext cx="88338" cy="7638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rgbClr val="F0BEF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CUSTOM_10">
    <p:bg>
      <p:bgPr>
        <a:solidFill>
          <a:schemeClr val="accent4"/>
        </a:solidFill>
        <a:effectLst/>
      </p:bgPr>
    </p:bg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4"/>
          <p:cNvSpPr txBox="1">
            <a:spLocks noGrp="1"/>
          </p:cNvSpPr>
          <p:nvPr>
            <p:ph type="title"/>
          </p:nvPr>
        </p:nvSpPr>
        <p:spPr>
          <a:xfrm>
            <a:off x="5470046" y="897677"/>
            <a:ext cx="2398200" cy="19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4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969" name="Google Shape;1969;p24"/>
          <p:cNvSpPr/>
          <p:nvPr/>
        </p:nvSpPr>
        <p:spPr>
          <a:xfrm>
            <a:off x="4343400" y="0"/>
            <a:ext cx="4810200" cy="515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24"/>
          <p:cNvSpPr/>
          <p:nvPr/>
        </p:nvSpPr>
        <p:spPr>
          <a:xfrm rot="-5400000">
            <a:off x="358819" y="727050"/>
            <a:ext cx="5334000" cy="3689400"/>
          </a:xfrm>
          <a:prstGeom prst="doubleWave">
            <a:avLst>
              <a:gd name="adj1" fmla="val 6250"/>
              <a:gd name="adj2" fmla="val -54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24"/>
          <p:cNvSpPr/>
          <p:nvPr/>
        </p:nvSpPr>
        <p:spPr>
          <a:xfrm>
            <a:off x="1070439" y="1247728"/>
            <a:ext cx="161095" cy="129000"/>
          </a:xfrm>
          <a:custGeom>
            <a:avLst/>
            <a:gdLst/>
            <a:ahLst/>
            <a:cxnLst/>
            <a:rect l="l" t="t" r="r" b="b"/>
            <a:pathLst>
              <a:path w="1561" h="1250" extrusionOk="0">
                <a:moveTo>
                  <a:pt x="471" y="0"/>
                </a:moveTo>
                <a:cubicBezTo>
                  <a:pt x="301" y="0"/>
                  <a:pt x="150" y="112"/>
                  <a:pt x="120" y="285"/>
                </a:cubicBezTo>
                <a:cubicBezTo>
                  <a:pt x="1" y="797"/>
                  <a:pt x="620" y="1249"/>
                  <a:pt x="620" y="1249"/>
                </a:cubicBezTo>
                <a:cubicBezTo>
                  <a:pt x="620" y="1249"/>
                  <a:pt x="1394" y="1106"/>
                  <a:pt x="1513" y="606"/>
                </a:cubicBezTo>
                <a:cubicBezTo>
                  <a:pt x="1560" y="404"/>
                  <a:pt x="1441" y="201"/>
                  <a:pt x="1239" y="166"/>
                </a:cubicBezTo>
                <a:cubicBezTo>
                  <a:pt x="1202" y="157"/>
                  <a:pt x="1164" y="153"/>
                  <a:pt x="1128" y="153"/>
                </a:cubicBezTo>
                <a:cubicBezTo>
                  <a:pt x="1014" y="153"/>
                  <a:pt x="909" y="197"/>
                  <a:pt x="846" y="297"/>
                </a:cubicBezTo>
                <a:cubicBezTo>
                  <a:pt x="834" y="154"/>
                  <a:pt x="715" y="47"/>
                  <a:pt x="560" y="11"/>
                </a:cubicBezTo>
                <a:cubicBezTo>
                  <a:pt x="530" y="4"/>
                  <a:pt x="500" y="0"/>
                  <a:pt x="4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4"/>
          <p:cNvSpPr/>
          <p:nvPr/>
        </p:nvSpPr>
        <p:spPr>
          <a:xfrm>
            <a:off x="1849184" y="1405866"/>
            <a:ext cx="158618" cy="128484"/>
          </a:xfrm>
          <a:custGeom>
            <a:avLst/>
            <a:gdLst/>
            <a:ahLst/>
            <a:cxnLst/>
            <a:rect l="l" t="t" r="r" b="b"/>
            <a:pathLst>
              <a:path w="1537" h="1245" extrusionOk="0">
                <a:moveTo>
                  <a:pt x="439" y="1"/>
                </a:moveTo>
                <a:cubicBezTo>
                  <a:pt x="263" y="1"/>
                  <a:pt x="116" y="134"/>
                  <a:pt x="84" y="316"/>
                </a:cubicBezTo>
                <a:cubicBezTo>
                  <a:pt x="1" y="828"/>
                  <a:pt x="656" y="1244"/>
                  <a:pt x="656" y="1244"/>
                </a:cubicBezTo>
                <a:cubicBezTo>
                  <a:pt x="656" y="1244"/>
                  <a:pt x="1418" y="1054"/>
                  <a:pt x="1501" y="530"/>
                </a:cubicBezTo>
                <a:cubicBezTo>
                  <a:pt x="1537" y="328"/>
                  <a:pt x="1394" y="149"/>
                  <a:pt x="1191" y="113"/>
                </a:cubicBezTo>
                <a:cubicBezTo>
                  <a:pt x="1169" y="110"/>
                  <a:pt x="1147" y="108"/>
                  <a:pt x="1125" y="108"/>
                </a:cubicBezTo>
                <a:cubicBezTo>
                  <a:pt x="997" y="108"/>
                  <a:pt x="882" y="168"/>
                  <a:pt x="810" y="280"/>
                </a:cubicBezTo>
                <a:cubicBezTo>
                  <a:pt x="787" y="125"/>
                  <a:pt x="667" y="30"/>
                  <a:pt x="501" y="6"/>
                </a:cubicBezTo>
                <a:cubicBezTo>
                  <a:pt x="480" y="2"/>
                  <a:pt x="459" y="1"/>
                  <a:pt x="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24"/>
          <p:cNvSpPr/>
          <p:nvPr/>
        </p:nvSpPr>
        <p:spPr>
          <a:xfrm>
            <a:off x="1973656" y="1895821"/>
            <a:ext cx="238392" cy="190610"/>
          </a:xfrm>
          <a:custGeom>
            <a:avLst/>
            <a:gdLst/>
            <a:ahLst/>
            <a:cxnLst/>
            <a:rect l="l" t="t" r="r" b="b"/>
            <a:pathLst>
              <a:path w="2310" h="1847" extrusionOk="0">
                <a:moveTo>
                  <a:pt x="1557" y="1"/>
                </a:moveTo>
                <a:cubicBezTo>
                  <a:pt x="1494" y="1"/>
                  <a:pt x="1431" y="12"/>
                  <a:pt x="1369" y="36"/>
                </a:cubicBezTo>
                <a:cubicBezTo>
                  <a:pt x="1155" y="108"/>
                  <a:pt x="1000" y="286"/>
                  <a:pt x="1000" y="501"/>
                </a:cubicBezTo>
                <a:cubicBezTo>
                  <a:pt x="903" y="388"/>
                  <a:pt x="774" y="335"/>
                  <a:pt x="630" y="335"/>
                </a:cubicBezTo>
                <a:cubicBezTo>
                  <a:pt x="561" y="335"/>
                  <a:pt x="490" y="347"/>
                  <a:pt x="417" y="370"/>
                </a:cubicBezTo>
                <a:cubicBezTo>
                  <a:pt x="143" y="477"/>
                  <a:pt x="0" y="786"/>
                  <a:pt x="95" y="1060"/>
                </a:cubicBezTo>
                <a:cubicBezTo>
                  <a:pt x="357" y="1775"/>
                  <a:pt x="1476" y="1846"/>
                  <a:pt x="1476" y="1846"/>
                </a:cubicBezTo>
                <a:cubicBezTo>
                  <a:pt x="1476" y="1846"/>
                  <a:pt x="2310" y="1072"/>
                  <a:pt x="2060" y="358"/>
                </a:cubicBezTo>
                <a:cubicBezTo>
                  <a:pt x="1977" y="136"/>
                  <a:pt x="1772" y="1"/>
                  <a:pt x="155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24"/>
          <p:cNvSpPr/>
          <p:nvPr/>
        </p:nvSpPr>
        <p:spPr>
          <a:xfrm>
            <a:off x="807485" y="1352166"/>
            <a:ext cx="238495" cy="191642"/>
          </a:xfrm>
          <a:custGeom>
            <a:avLst/>
            <a:gdLst/>
            <a:ahLst/>
            <a:cxnLst/>
            <a:rect l="l" t="t" r="r" b="b"/>
            <a:pathLst>
              <a:path w="2311" h="1857" extrusionOk="0">
                <a:moveTo>
                  <a:pt x="1551" y="1"/>
                </a:moveTo>
                <a:cubicBezTo>
                  <a:pt x="1491" y="1"/>
                  <a:pt x="1429" y="11"/>
                  <a:pt x="1370" y="35"/>
                </a:cubicBezTo>
                <a:cubicBezTo>
                  <a:pt x="1156" y="118"/>
                  <a:pt x="1001" y="285"/>
                  <a:pt x="1001" y="499"/>
                </a:cubicBezTo>
                <a:cubicBezTo>
                  <a:pt x="907" y="390"/>
                  <a:pt x="778" y="337"/>
                  <a:pt x="639" y="337"/>
                </a:cubicBezTo>
                <a:cubicBezTo>
                  <a:pt x="566" y="337"/>
                  <a:pt x="491" y="351"/>
                  <a:pt x="417" y="380"/>
                </a:cubicBezTo>
                <a:cubicBezTo>
                  <a:pt x="144" y="475"/>
                  <a:pt x="1" y="785"/>
                  <a:pt x="96" y="1059"/>
                </a:cubicBezTo>
                <a:cubicBezTo>
                  <a:pt x="358" y="1773"/>
                  <a:pt x="1477" y="1856"/>
                  <a:pt x="1477" y="1856"/>
                </a:cubicBezTo>
                <a:cubicBezTo>
                  <a:pt x="1477" y="1856"/>
                  <a:pt x="2311" y="1071"/>
                  <a:pt x="2060" y="356"/>
                </a:cubicBezTo>
                <a:cubicBezTo>
                  <a:pt x="1977" y="142"/>
                  <a:pt x="1769" y="1"/>
                  <a:pt x="15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24"/>
          <p:cNvSpPr/>
          <p:nvPr/>
        </p:nvSpPr>
        <p:spPr>
          <a:xfrm>
            <a:off x="3601627" y="1301748"/>
            <a:ext cx="227453" cy="184315"/>
          </a:xfrm>
          <a:custGeom>
            <a:avLst/>
            <a:gdLst/>
            <a:ahLst/>
            <a:cxnLst/>
            <a:rect l="l" t="t" r="r" b="b"/>
            <a:pathLst>
              <a:path w="2204" h="1786" extrusionOk="0">
                <a:moveTo>
                  <a:pt x="645" y="0"/>
                </a:moveTo>
                <a:cubicBezTo>
                  <a:pt x="398" y="0"/>
                  <a:pt x="173" y="177"/>
                  <a:pt x="131" y="428"/>
                </a:cubicBezTo>
                <a:cubicBezTo>
                  <a:pt x="0" y="1166"/>
                  <a:pt x="905" y="1785"/>
                  <a:pt x="905" y="1785"/>
                </a:cubicBezTo>
                <a:cubicBezTo>
                  <a:pt x="905" y="1785"/>
                  <a:pt x="2013" y="1547"/>
                  <a:pt x="2155" y="809"/>
                </a:cubicBezTo>
                <a:cubicBezTo>
                  <a:pt x="2203" y="523"/>
                  <a:pt x="2013" y="237"/>
                  <a:pt x="1727" y="190"/>
                </a:cubicBezTo>
                <a:cubicBezTo>
                  <a:pt x="1685" y="181"/>
                  <a:pt x="1643" y="176"/>
                  <a:pt x="1602" y="176"/>
                </a:cubicBezTo>
                <a:cubicBezTo>
                  <a:pt x="1424" y="176"/>
                  <a:pt x="1266" y="259"/>
                  <a:pt x="1179" y="404"/>
                </a:cubicBezTo>
                <a:cubicBezTo>
                  <a:pt x="1143" y="190"/>
                  <a:pt x="977" y="47"/>
                  <a:pt x="751" y="11"/>
                </a:cubicBezTo>
                <a:cubicBezTo>
                  <a:pt x="715" y="4"/>
                  <a:pt x="680" y="0"/>
                  <a:pt x="6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24"/>
          <p:cNvSpPr/>
          <p:nvPr/>
        </p:nvSpPr>
        <p:spPr>
          <a:xfrm>
            <a:off x="3457869" y="1138383"/>
            <a:ext cx="161095" cy="130135"/>
          </a:xfrm>
          <a:custGeom>
            <a:avLst/>
            <a:gdLst/>
            <a:ahLst/>
            <a:cxnLst/>
            <a:rect l="l" t="t" r="r" b="b"/>
            <a:pathLst>
              <a:path w="1561" h="1261" extrusionOk="0">
                <a:moveTo>
                  <a:pt x="1096" y="1"/>
                </a:moveTo>
                <a:cubicBezTo>
                  <a:pt x="1069" y="1"/>
                  <a:pt x="1041" y="4"/>
                  <a:pt x="1012" y="11"/>
                </a:cubicBezTo>
                <a:cubicBezTo>
                  <a:pt x="858" y="34"/>
                  <a:pt x="739" y="142"/>
                  <a:pt x="715" y="296"/>
                </a:cubicBezTo>
                <a:cubicBezTo>
                  <a:pt x="657" y="191"/>
                  <a:pt x="545" y="131"/>
                  <a:pt x="422" y="131"/>
                </a:cubicBezTo>
                <a:cubicBezTo>
                  <a:pt x="393" y="131"/>
                  <a:pt x="364" y="135"/>
                  <a:pt x="334" y="142"/>
                </a:cubicBezTo>
                <a:cubicBezTo>
                  <a:pt x="131" y="189"/>
                  <a:pt x="0" y="380"/>
                  <a:pt x="48" y="582"/>
                </a:cubicBezTo>
                <a:cubicBezTo>
                  <a:pt x="155" y="1094"/>
                  <a:pt x="905" y="1261"/>
                  <a:pt x="905" y="1261"/>
                </a:cubicBezTo>
                <a:cubicBezTo>
                  <a:pt x="905" y="1261"/>
                  <a:pt x="1560" y="808"/>
                  <a:pt x="1453" y="296"/>
                </a:cubicBezTo>
                <a:cubicBezTo>
                  <a:pt x="1422" y="122"/>
                  <a:pt x="1268" y="1"/>
                  <a:pt x="10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4"/>
          <p:cNvSpPr/>
          <p:nvPr/>
        </p:nvSpPr>
        <p:spPr>
          <a:xfrm>
            <a:off x="2207094" y="1710268"/>
            <a:ext cx="164707" cy="131580"/>
          </a:xfrm>
          <a:custGeom>
            <a:avLst/>
            <a:gdLst/>
            <a:ahLst/>
            <a:cxnLst/>
            <a:rect l="l" t="t" r="r" b="b"/>
            <a:pathLst>
              <a:path w="1596" h="1275" extrusionOk="0">
                <a:moveTo>
                  <a:pt x="537" y="1"/>
                </a:moveTo>
                <a:cubicBezTo>
                  <a:pt x="387" y="1"/>
                  <a:pt x="246" y="91"/>
                  <a:pt x="191" y="239"/>
                </a:cubicBezTo>
                <a:cubicBezTo>
                  <a:pt x="0" y="727"/>
                  <a:pt x="548" y="1275"/>
                  <a:pt x="548" y="1275"/>
                </a:cubicBezTo>
                <a:cubicBezTo>
                  <a:pt x="548" y="1275"/>
                  <a:pt x="1334" y="1239"/>
                  <a:pt x="1524" y="751"/>
                </a:cubicBezTo>
                <a:cubicBezTo>
                  <a:pt x="1596" y="560"/>
                  <a:pt x="1500" y="346"/>
                  <a:pt x="1310" y="275"/>
                </a:cubicBezTo>
                <a:cubicBezTo>
                  <a:pt x="1260" y="254"/>
                  <a:pt x="1209" y="243"/>
                  <a:pt x="1159" y="243"/>
                </a:cubicBezTo>
                <a:cubicBezTo>
                  <a:pt x="1065" y="243"/>
                  <a:pt x="975" y="280"/>
                  <a:pt x="905" y="358"/>
                </a:cubicBezTo>
                <a:cubicBezTo>
                  <a:pt x="917" y="203"/>
                  <a:pt x="810" y="84"/>
                  <a:pt x="667" y="25"/>
                </a:cubicBezTo>
                <a:cubicBezTo>
                  <a:pt x="624" y="8"/>
                  <a:pt x="580" y="1"/>
                  <a:pt x="5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4"/>
          <p:cNvSpPr/>
          <p:nvPr/>
        </p:nvSpPr>
        <p:spPr>
          <a:xfrm>
            <a:off x="2643207" y="1095302"/>
            <a:ext cx="162334" cy="130238"/>
          </a:xfrm>
          <a:custGeom>
            <a:avLst/>
            <a:gdLst/>
            <a:ahLst/>
            <a:cxnLst/>
            <a:rect l="l" t="t" r="r" b="b"/>
            <a:pathLst>
              <a:path w="1573" h="1262" extrusionOk="0">
                <a:moveTo>
                  <a:pt x="493" y="0"/>
                </a:moveTo>
                <a:cubicBezTo>
                  <a:pt x="333" y="0"/>
                  <a:pt x="182" y="103"/>
                  <a:pt x="132" y="273"/>
                </a:cubicBezTo>
                <a:cubicBezTo>
                  <a:pt x="1" y="785"/>
                  <a:pt x="608" y="1262"/>
                  <a:pt x="608" y="1262"/>
                </a:cubicBezTo>
                <a:cubicBezTo>
                  <a:pt x="608" y="1262"/>
                  <a:pt x="1394" y="1155"/>
                  <a:pt x="1525" y="643"/>
                </a:cubicBezTo>
                <a:cubicBezTo>
                  <a:pt x="1572" y="452"/>
                  <a:pt x="1465" y="250"/>
                  <a:pt x="1263" y="190"/>
                </a:cubicBezTo>
                <a:cubicBezTo>
                  <a:pt x="1225" y="181"/>
                  <a:pt x="1187" y="177"/>
                  <a:pt x="1150" y="177"/>
                </a:cubicBezTo>
                <a:cubicBezTo>
                  <a:pt x="1036" y="177"/>
                  <a:pt x="933" y="219"/>
                  <a:pt x="870" y="309"/>
                </a:cubicBezTo>
                <a:cubicBezTo>
                  <a:pt x="858" y="166"/>
                  <a:pt x="751" y="59"/>
                  <a:pt x="584" y="12"/>
                </a:cubicBezTo>
                <a:cubicBezTo>
                  <a:pt x="554" y="4"/>
                  <a:pt x="523" y="0"/>
                  <a:pt x="4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9">
  <p:cSld name="CUSTOM_15">
    <p:bg>
      <p:bgPr>
        <a:solidFill>
          <a:srgbClr val="FDB4C4">
            <a:alpha val="64709"/>
          </a:srgbClr>
        </a:solidFill>
        <a:effectLst/>
      </p:bgPr>
    </p:bg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p29"/>
          <p:cNvSpPr txBox="1">
            <a:spLocks noGrp="1"/>
          </p:cNvSpPr>
          <p:nvPr>
            <p:ph type="title"/>
          </p:nvPr>
        </p:nvSpPr>
        <p:spPr>
          <a:xfrm>
            <a:off x="1119438" y="1657300"/>
            <a:ext cx="2955300" cy="19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116" name="Google Shape;2116;p29"/>
          <p:cNvSpPr/>
          <p:nvPr/>
        </p:nvSpPr>
        <p:spPr>
          <a:xfrm>
            <a:off x="-575600" y="3765826"/>
            <a:ext cx="1461411" cy="798272"/>
          </a:xfrm>
          <a:custGeom>
            <a:avLst/>
            <a:gdLst/>
            <a:ahLst/>
            <a:cxnLst/>
            <a:rect l="l" t="t" r="r" b="b"/>
            <a:pathLst>
              <a:path w="10966" h="5990" extrusionOk="0">
                <a:moveTo>
                  <a:pt x="5513" y="1"/>
                </a:moveTo>
                <a:cubicBezTo>
                  <a:pt x="4680" y="1"/>
                  <a:pt x="4001" y="608"/>
                  <a:pt x="3882" y="1406"/>
                </a:cubicBezTo>
                <a:cubicBezTo>
                  <a:pt x="3644" y="1275"/>
                  <a:pt x="3382" y="1204"/>
                  <a:pt x="3096" y="1204"/>
                </a:cubicBezTo>
                <a:cubicBezTo>
                  <a:pt x="2274" y="1204"/>
                  <a:pt x="1822" y="1739"/>
                  <a:pt x="1691" y="2525"/>
                </a:cubicBezTo>
                <a:cubicBezTo>
                  <a:pt x="810" y="2585"/>
                  <a:pt x="0" y="3061"/>
                  <a:pt x="0" y="3763"/>
                </a:cubicBezTo>
                <a:cubicBezTo>
                  <a:pt x="0" y="4490"/>
                  <a:pt x="667" y="5252"/>
                  <a:pt x="1620" y="5252"/>
                </a:cubicBezTo>
                <a:cubicBezTo>
                  <a:pt x="1965" y="5252"/>
                  <a:pt x="2441" y="5156"/>
                  <a:pt x="2715" y="5014"/>
                </a:cubicBezTo>
                <a:cubicBezTo>
                  <a:pt x="2977" y="5585"/>
                  <a:pt x="3406" y="5990"/>
                  <a:pt x="4060" y="5990"/>
                </a:cubicBezTo>
                <a:cubicBezTo>
                  <a:pt x="4799" y="5990"/>
                  <a:pt x="5453" y="5704"/>
                  <a:pt x="5668" y="5049"/>
                </a:cubicBezTo>
                <a:cubicBezTo>
                  <a:pt x="5932" y="5547"/>
                  <a:pt x="6404" y="5757"/>
                  <a:pt x="6959" y="5757"/>
                </a:cubicBezTo>
                <a:cubicBezTo>
                  <a:pt x="7081" y="5757"/>
                  <a:pt x="7206" y="5747"/>
                  <a:pt x="7335" y="5728"/>
                </a:cubicBezTo>
                <a:cubicBezTo>
                  <a:pt x="7906" y="5656"/>
                  <a:pt x="8168" y="5395"/>
                  <a:pt x="8394" y="4894"/>
                </a:cubicBezTo>
                <a:cubicBezTo>
                  <a:pt x="8623" y="5040"/>
                  <a:pt x="9062" y="5049"/>
                  <a:pt x="9408" y="5049"/>
                </a:cubicBezTo>
                <a:cubicBezTo>
                  <a:pt x="9457" y="5049"/>
                  <a:pt x="9505" y="5049"/>
                  <a:pt x="9549" y="5049"/>
                </a:cubicBezTo>
                <a:cubicBezTo>
                  <a:pt x="10406" y="5049"/>
                  <a:pt x="10966" y="4513"/>
                  <a:pt x="10966" y="3859"/>
                </a:cubicBezTo>
                <a:cubicBezTo>
                  <a:pt x="10966" y="3192"/>
                  <a:pt x="10264" y="2597"/>
                  <a:pt x="9406" y="2597"/>
                </a:cubicBezTo>
                <a:cubicBezTo>
                  <a:pt x="9335" y="2597"/>
                  <a:pt x="9263" y="2597"/>
                  <a:pt x="9192" y="2608"/>
                </a:cubicBezTo>
                <a:cubicBezTo>
                  <a:pt x="9192" y="2573"/>
                  <a:pt x="9192" y="2537"/>
                  <a:pt x="9180" y="2513"/>
                </a:cubicBezTo>
                <a:cubicBezTo>
                  <a:pt x="9072" y="1684"/>
                  <a:pt x="8487" y="1137"/>
                  <a:pt x="7707" y="1137"/>
                </a:cubicBezTo>
                <a:cubicBezTo>
                  <a:pt x="7625" y="1137"/>
                  <a:pt x="7540" y="1143"/>
                  <a:pt x="7454" y="1156"/>
                </a:cubicBezTo>
                <a:cubicBezTo>
                  <a:pt x="7335" y="1168"/>
                  <a:pt x="7216" y="1204"/>
                  <a:pt x="7108" y="1239"/>
                </a:cubicBezTo>
                <a:cubicBezTo>
                  <a:pt x="6930" y="525"/>
                  <a:pt x="6287" y="1"/>
                  <a:pt x="5513" y="1"/>
                </a:cubicBezTo>
                <a:close/>
              </a:path>
            </a:pathLst>
          </a:custGeom>
          <a:solidFill>
            <a:srgbClr val="FDB4C4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9"/>
          <p:cNvSpPr/>
          <p:nvPr/>
        </p:nvSpPr>
        <p:spPr>
          <a:xfrm>
            <a:off x="-532774" y="114302"/>
            <a:ext cx="1949810" cy="1066793"/>
          </a:xfrm>
          <a:custGeom>
            <a:avLst/>
            <a:gdLst/>
            <a:ahLst/>
            <a:cxnLst/>
            <a:rect l="l" t="t" r="r" b="b"/>
            <a:pathLst>
              <a:path w="13538" h="7407" extrusionOk="0">
                <a:moveTo>
                  <a:pt x="6811" y="1"/>
                </a:moveTo>
                <a:cubicBezTo>
                  <a:pt x="5787" y="1"/>
                  <a:pt x="4942" y="763"/>
                  <a:pt x="4787" y="1751"/>
                </a:cubicBezTo>
                <a:cubicBezTo>
                  <a:pt x="4501" y="1596"/>
                  <a:pt x="4180" y="1501"/>
                  <a:pt x="3822" y="1501"/>
                </a:cubicBezTo>
                <a:cubicBezTo>
                  <a:pt x="2810" y="1501"/>
                  <a:pt x="2251" y="2156"/>
                  <a:pt x="2084" y="3132"/>
                </a:cubicBezTo>
                <a:cubicBezTo>
                  <a:pt x="1001" y="3204"/>
                  <a:pt x="0" y="3787"/>
                  <a:pt x="0" y="4656"/>
                </a:cubicBezTo>
                <a:cubicBezTo>
                  <a:pt x="0" y="5561"/>
                  <a:pt x="834" y="6490"/>
                  <a:pt x="2001" y="6490"/>
                </a:cubicBezTo>
                <a:cubicBezTo>
                  <a:pt x="2429" y="6490"/>
                  <a:pt x="3013" y="6371"/>
                  <a:pt x="3346" y="6204"/>
                </a:cubicBezTo>
                <a:cubicBezTo>
                  <a:pt x="3680" y="6907"/>
                  <a:pt x="4203" y="7407"/>
                  <a:pt x="5025" y="7407"/>
                </a:cubicBezTo>
                <a:cubicBezTo>
                  <a:pt x="5918" y="7407"/>
                  <a:pt x="6739" y="7049"/>
                  <a:pt x="7001" y="6240"/>
                </a:cubicBezTo>
                <a:cubicBezTo>
                  <a:pt x="7328" y="6863"/>
                  <a:pt x="7916" y="7116"/>
                  <a:pt x="8611" y="7116"/>
                </a:cubicBezTo>
                <a:cubicBezTo>
                  <a:pt x="8753" y="7116"/>
                  <a:pt x="8900" y="7105"/>
                  <a:pt x="9049" y="7085"/>
                </a:cubicBezTo>
                <a:cubicBezTo>
                  <a:pt x="9764" y="6978"/>
                  <a:pt x="10085" y="6657"/>
                  <a:pt x="10371" y="6061"/>
                </a:cubicBezTo>
                <a:cubicBezTo>
                  <a:pt x="10657" y="6231"/>
                  <a:pt x="11206" y="6240"/>
                  <a:pt x="11642" y="6240"/>
                </a:cubicBezTo>
                <a:cubicBezTo>
                  <a:pt x="11697" y="6240"/>
                  <a:pt x="11749" y="6240"/>
                  <a:pt x="11800" y="6240"/>
                </a:cubicBezTo>
                <a:cubicBezTo>
                  <a:pt x="12847" y="6240"/>
                  <a:pt x="13538" y="5585"/>
                  <a:pt x="13538" y="4763"/>
                </a:cubicBezTo>
                <a:cubicBezTo>
                  <a:pt x="13538" y="3954"/>
                  <a:pt x="12669" y="3216"/>
                  <a:pt x="11621" y="3216"/>
                </a:cubicBezTo>
                <a:cubicBezTo>
                  <a:pt x="11526" y="3216"/>
                  <a:pt x="11442" y="3216"/>
                  <a:pt x="11359" y="3228"/>
                </a:cubicBezTo>
                <a:cubicBezTo>
                  <a:pt x="11347" y="3192"/>
                  <a:pt x="11347" y="3144"/>
                  <a:pt x="11347" y="3109"/>
                </a:cubicBezTo>
                <a:cubicBezTo>
                  <a:pt x="11197" y="2098"/>
                  <a:pt x="10483" y="1418"/>
                  <a:pt x="9522" y="1418"/>
                </a:cubicBezTo>
                <a:cubicBezTo>
                  <a:pt x="9419" y="1418"/>
                  <a:pt x="9313" y="1425"/>
                  <a:pt x="9204" y="1442"/>
                </a:cubicBezTo>
                <a:cubicBezTo>
                  <a:pt x="9061" y="1454"/>
                  <a:pt x="8918" y="1501"/>
                  <a:pt x="8787" y="1549"/>
                </a:cubicBezTo>
                <a:cubicBezTo>
                  <a:pt x="8561" y="656"/>
                  <a:pt x="7763" y="1"/>
                  <a:pt x="6811" y="1"/>
                </a:cubicBezTo>
                <a:close/>
              </a:path>
            </a:pathLst>
          </a:custGeom>
          <a:solidFill>
            <a:srgbClr val="FDB4C4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9"/>
          <p:cNvSpPr/>
          <p:nvPr/>
        </p:nvSpPr>
        <p:spPr>
          <a:xfrm>
            <a:off x="2405725" y="4407147"/>
            <a:ext cx="1699538" cy="928345"/>
          </a:xfrm>
          <a:custGeom>
            <a:avLst/>
            <a:gdLst/>
            <a:ahLst/>
            <a:cxnLst/>
            <a:rect l="l" t="t" r="r" b="b"/>
            <a:pathLst>
              <a:path w="10966" h="5990" extrusionOk="0">
                <a:moveTo>
                  <a:pt x="5513" y="1"/>
                </a:moveTo>
                <a:cubicBezTo>
                  <a:pt x="4680" y="1"/>
                  <a:pt x="4001" y="608"/>
                  <a:pt x="3882" y="1406"/>
                </a:cubicBezTo>
                <a:cubicBezTo>
                  <a:pt x="3644" y="1275"/>
                  <a:pt x="3382" y="1204"/>
                  <a:pt x="3096" y="1204"/>
                </a:cubicBezTo>
                <a:cubicBezTo>
                  <a:pt x="2274" y="1204"/>
                  <a:pt x="1822" y="1739"/>
                  <a:pt x="1691" y="2525"/>
                </a:cubicBezTo>
                <a:cubicBezTo>
                  <a:pt x="810" y="2585"/>
                  <a:pt x="0" y="3061"/>
                  <a:pt x="0" y="3763"/>
                </a:cubicBezTo>
                <a:cubicBezTo>
                  <a:pt x="0" y="4490"/>
                  <a:pt x="667" y="5252"/>
                  <a:pt x="1620" y="5252"/>
                </a:cubicBezTo>
                <a:cubicBezTo>
                  <a:pt x="1965" y="5252"/>
                  <a:pt x="2441" y="5156"/>
                  <a:pt x="2715" y="5014"/>
                </a:cubicBezTo>
                <a:cubicBezTo>
                  <a:pt x="2977" y="5585"/>
                  <a:pt x="3406" y="5990"/>
                  <a:pt x="4060" y="5990"/>
                </a:cubicBezTo>
                <a:cubicBezTo>
                  <a:pt x="4799" y="5990"/>
                  <a:pt x="5453" y="5704"/>
                  <a:pt x="5668" y="5049"/>
                </a:cubicBezTo>
                <a:cubicBezTo>
                  <a:pt x="5932" y="5547"/>
                  <a:pt x="6404" y="5757"/>
                  <a:pt x="6959" y="5757"/>
                </a:cubicBezTo>
                <a:cubicBezTo>
                  <a:pt x="7081" y="5757"/>
                  <a:pt x="7206" y="5747"/>
                  <a:pt x="7335" y="5728"/>
                </a:cubicBezTo>
                <a:cubicBezTo>
                  <a:pt x="7906" y="5656"/>
                  <a:pt x="8168" y="5395"/>
                  <a:pt x="8394" y="4894"/>
                </a:cubicBezTo>
                <a:cubicBezTo>
                  <a:pt x="8623" y="5040"/>
                  <a:pt x="9062" y="5049"/>
                  <a:pt x="9408" y="5049"/>
                </a:cubicBezTo>
                <a:cubicBezTo>
                  <a:pt x="9457" y="5049"/>
                  <a:pt x="9505" y="5049"/>
                  <a:pt x="9549" y="5049"/>
                </a:cubicBezTo>
                <a:cubicBezTo>
                  <a:pt x="10406" y="5049"/>
                  <a:pt x="10966" y="4513"/>
                  <a:pt x="10966" y="3859"/>
                </a:cubicBezTo>
                <a:cubicBezTo>
                  <a:pt x="10966" y="3192"/>
                  <a:pt x="10264" y="2597"/>
                  <a:pt x="9406" y="2597"/>
                </a:cubicBezTo>
                <a:cubicBezTo>
                  <a:pt x="9335" y="2597"/>
                  <a:pt x="9263" y="2597"/>
                  <a:pt x="9192" y="2608"/>
                </a:cubicBezTo>
                <a:cubicBezTo>
                  <a:pt x="9192" y="2573"/>
                  <a:pt x="9192" y="2537"/>
                  <a:pt x="9180" y="2513"/>
                </a:cubicBezTo>
                <a:cubicBezTo>
                  <a:pt x="9072" y="1684"/>
                  <a:pt x="8487" y="1137"/>
                  <a:pt x="7707" y="1137"/>
                </a:cubicBezTo>
                <a:cubicBezTo>
                  <a:pt x="7625" y="1137"/>
                  <a:pt x="7540" y="1143"/>
                  <a:pt x="7454" y="1156"/>
                </a:cubicBezTo>
                <a:cubicBezTo>
                  <a:pt x="7335" y="1168"/>
                  <a:pt x="7216" y="1204"/>
                  <a:pt x="7108" y="1239"/>
                </a:cubicBezTo>
                <a:cubicBezTo>
                  <a:pt x="6930" y="525"/>
                  <a:pt x="6287" y="1"/>
                  <a:pt x="5513" y="1"/>
                </a:cubicBezTo>
                <a:close/>
              </a:path>
            </a:pathLst>
          </a:custGeom>
          <a:solidFill>
            <a:srgbClr val="FDB4C4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9"/>
          <p:cNvSpPr/>
          <p:nvPr/>
        </p:nvSpPr>
        <p:spPr>
          <a:xfrm>
            <a:off x="3077076" y="-102448"/>
            <a:ext cx="2047386" cy="1120179"/>
          </a:xfrm>
          <a:custGeom>
            <a:avLst/>
            <a:gdLst/>
            <a:ahLst/>
            <a:cxnLst/>
            <a:rect l="l" t="t" r="r" b="b"/>
            <a:pathLst>
              <a:path w="13538" h="7407" extrusionOk="0">
                <a:moveTo>
                  <a:pt x="6811" y="1"/>
                </a:moveTo>
                <a:cubicBezTo>
                  <a:pt x="5787" y="1"/>
                  <a:pt x="4942" y="763"/>
                  <a:pt x="4787" y="1751"/>
                </a:cubicBezTo>
                <a:cubicBezTo>
                  <a:pt x="4501" y="1596"/>
                  <a:pt x="4180" y="1501"/>
                  <a:pt x="3822" y="1501"/>
                </a:cubicBezTo>
                <a:cubicBezTo>
                  <a:pt x="2810" y="1501"/>
                  <a:pt x="2251" y="2156"/>
                  <a:pt x="2084" y="3132"/>
                </a:cubicBezTo>
                <a:cubicBezTo>
                  <a:pt x="1001" y="3204"/>
                  <a:pt x="0" y="3787"/>
                  <a:pt x="0" y="4656"/>
                </a:cubicBezTo>
                <a:cubicBezTo>
                  <a:pt x="0" y="5561"/>
                  <a:pt x="834" y="6490"/>
                  <a:pt x="2001" y="6490"/>
                </a:cubicBezTo>
                <a:cubicBezTo>
                  <a:pt x="2429" y="6490"/>
                  <a:pt x="3013" y="6371"/>
                  <a:pt x="3346" y="6204"/>
                </a:cubicBezTo>
                <a:cubicBezTo>
                  <a:pt x="3680" y="6907"/>
                  <a:pt x="4203" y="7407"/>
                  <a:pt x="5025" y="7407"/>
                </a:cubicBezTo>
                <a:cubicBezTo>
                  <a:pt x="5918" y="7407"/>
                  <a:pt x="6739" y="7049"/>
                  <a:pt x="7001" y="6240"/>
                </a:cubicBezTo>
                <a:cubicBezTo>
                  <a:pt x="7328" y="6863"/>
                  <a:pt x="7916" y="7116"/>
                  <a:pt x="8611" y="7116"/>
                </a:cubicBezTo>
                <a:cubicBezTo>
                  <a:pt x="8753" y="7116"/>
                  <a:pt x="8900" y="7105"/>
                  <a:pt x="9049" y="7085"/>
                </a:cubicBezTo>
                <a:cubicBezTo>
                  <a:pt x="9764" y="6978"/>
                  <a:pt x="10085" y="6657"/>
                  <a:pt x="10371" y="6061"/>
                </a:cubicBezTo>
                <a:cubicBezTo>
                  <a:pt x="10657" y="6231"/>
                  <a:pt x="11206" y="6240"/>
                  <a:pt x="11642" y="6240"/>
                </a:cubicBezTo>
                <a:cubicBezTo>
                  <a:pt x="11697" y="6240"/>
                  <a:pt x="11749" y="6240"/>
                  <a:pt x="11800" y="6240"/>
                </a:cubicBezTo>
                <a:cubicBezTo>
                  <a:pt x="12847" y="6240"/>
                  <a:pt x="13538" y="5585"/>
                  <a:pt x="13538" y="4763"/>
                </a:cubicBezTo>
                <a:cubicBezTo>
                  <a:pt x="13538" y="3954"/>
                  <a:pt x="12669" y="3216"/>
                  <a:pt x="11621" y="3216"/>
                </a:cubicBezTo>
                <a:cubicBezTo>
                  <a:pt x="11526" y="3216"/>
                  <a:pt x="11442" y="3216"/>
                  <a:pt x="11359" y="3228"/>
                </a:cubicBezTo>
                <a:cubicBezTo>
                  <a:pt x="11347" y="3192"/>
                  <a:pt x="11347" y="3144"/>
                  <a:pt x="11347" y="3109"/>
                </a:cubicBezTo>
                <a:cubicBezTo>
                  <a:pt x="11197" y="2098"/>
                  <a:pt x="10483" y="1418"/>
                  <a:pt x="9522" y="1418"/>
                </a:cubicBezTo>
                <a:cubicBezTo>
                  <a:pt x="9419" y="1418"/>
                  <a:pt x="9313" y="1425"/>
                  <a:pt x="9204" y="1442"/>
                </a:cubicBezTo>
                <a:cubicBezTo>
                  <a:pt x="9061" y="1454"/>
                  <a:pt x="8918" y="1501"/>
                  <a:pt x="8787" y="1549"/>
                </a:cubicBezTo>
                <a:cubicBezTo>
                  <a:pt x="8561" y="656"/>
                  <a:pt x="7763" y="1"/>
                  <a:pt x="6811" y="1"/>
                </a:cubicBezTo>
                <a:close/>
              </a:path>
            </a:pathLst>
          </a:custGeom>
          <a:solidFill>
            <a:srgbClr val="FDB4C4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9"/>
          <p:cNvSpPr/>
          <p:nvPr/>
        </p:nvSpPr>
        <p:spPr>
          <a:xfrm>
            <a:off x="8334374" y="1733550"/>
            <a:ext cx="959086" cy="523870"/>
          </a:xfrm>
          <a:custGeom>
            <a:avLst/>
            <a:gdLst/>
            <a:ahLst/>
            <a:cxnLst/>
            <a:rect l="l" t="t" r="r" b="b"/>
            <a:pathLst>
              <a:path w="10966" h="5990" extrusionOk="0">
                <a:moveTo>
                  <a:pt x="5513" y="1"/>
                </a:moveTo>
                <a:cubicBezTo>
                  <a:pt x="4680" y="1"/>
                  <a:pt x="4001" y="608"/>
                  <a:pt x="3882" y="1406"/>
                </a:cubicBezTo>
                <a:cubicBezTo>
                  <a:pt x="3644" y="1275"/>
                  <a:pt x="3382" y="1204"/>
                  <a:pt x="3096" y="1204"/>
                </a:cubicBezTo>
                <a:cubicBezTo>
                  <a:pt x="2274" y="1204"/>
                  <a:pt x="1822" y="1739"/>
                  <a:pt x="1691" y="2525"/>
                </a:cubicBezTo>
                <a:cubicBezTo>
                  <a:pt x="810" y="2585"/>
                  <a:pt x="0" y="3061"/>
                  <a:pt x="0" y="3763"/>
                </a:cubicBezTo>
                <a:cubicBezTo>
                  <a:pt x="0" y="4490"/>
                  <a:pt x="667" y="5252"/>
                  <a:pt x="1620" y="5252"/>
                </a:cubicBezTo>
                <a:cubicBezTo>
                  <a:pt x="1965" y="5252"/>
                  <a:pt x="2441" y="5156"/>
                  <a:pt x="2715" y="5014"/>
                </a:cubicBezTo>
                <a:cubicBezTo>
                  <a:pt x="2977" y="5585"/>
                  <a:pt x="3406" y="5990"/>
                  <a:pt x="4060" y="5990"/>
                </a:cubicBezTo>
                <a:cubicBezTo>
                  <a:pt x="4799" y="5990"/>
                  <a:pt x="5453" y="5704"/>
                  <a:pt x="5668" y="5049"/>
                </a:cubicBezTo>
                <a:cubicBezTo>
                  <a:pt x="5932" y="5547"/>
                  <a:pt x="6404" y="5757"/>
                  <a:pt x="6959" y="5757"/>
                </a:cubicBezTo>
                <a:cubicBezTo>
                  <a:pt x="7081" y="5757"/>
                  <a:pt x="7206" y="5747"/>
                  <a:pt x="7335" y="5728"/>
                </a:cubicBezTo>
                <a:cubicBezTo>
                  <a:pt x="7906" y="5656"/>
                  <a:pt x="8168" y="5395"/>
                  <a:pt x="8394" y="4894"/>
                </a:cubicBezTo>
                <a:cubicBezTo>
                  <a:pt x="8623" y="5040"/>
                  <a:pt x="9062" y="5049"/>
                  <a:pt x="9408" y="5049"/>
                </a:cubicBezTo>
                <a:cubicBezTo>
                  <a:pt x="9457" y="5049"/>
                  <a:pt x="9505" y="5049"/>
                  <a:pt x="9549" y="5049"/>
                </a:cubicBezTo>
                <a:cubicBezTo>
                  <a:pt x="10406" y="5049"/>
                  <a:pt x="10966" y="4513"/>
                  <a:pt x="10966" y="3859"/>
                </a:cubicBezTo>
                <a:cubicBezTo>
                  <a:pt x="10966" y="3192"/>
                  <a:pt x="10264" y="2597"/>
                  <a:pt x="9406" y="2597"/>
                </a:cubicBezTo>
                <a:cubicBezTo>
                  <a:pt x="9335" y="2597"/>
                  <a:pt x="9263" y="2597"/>
                  <a:pt x="9192" y="2608"/>
                </a:cubicBezTo>
                <a:cubicBezTo>
                  <a:pt x="9192" y="2573"/>
                  <a:pt x="9192" y="2537"/>
                  <a:pt x="9180" y="2513"/>
                </a:cubicBezTo>
                <a:cubicBezTo>
                  <a:pt x="9072" y="1684"/>
                  <a:pt x="8487" y="1137"/>
                  <a:pt x="7707" y="1137"/>
                </a:cubicBezTo>
                <a:cubicBezTo>
                  <a:pt x="7625" y="1137"/>
                  <a:pt x="7540" y="1143"/>
                  <a:pt x="7454" y="1156"/>
                </a:cubicBezTo>
                <a:cubicBezTo>
                  <a:pt x="7335" y="1168"/>
                  <a:pt x="7216" y="1204"/>
                  <a:pt x="7108" y="1239"/>
                </a:cubicBezTo>
                <a:cubicBezTo>
                  <a:pt x="6930" y="525"/>
                  <a:pt x="6287" y="1"/>
                  <a:pt x="5513" y="1"/>
                </a:cubicBezTo>
                <a:close/>
              </a:path>
            </a:pathLst>
          </a:custGeom>
          <a:solidFill>
            <a:srgbClr val="FDB4C4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9"/>
          <p:cNvSpPr/>
          <p:nvPr/>
        </p:nvSpPr>
        <p:spPr>
          <a:xfrm>
            <a:off x="7806400" y="-45074"/>
            <a:ext cx="1146249" cy="626105"/>
          </a:xfrm>
          <a:custGeom>
            <a:avLst/>
            <a:gdLst/>
            <a:ahLst/>
            <a:cxnLst/>
            <a:rect l="l" t="t" r="r" b="b"/>
            <a:pathLst>
              <a:path w="10966" h="5990" extrusionOk="0">
                <a:moveTo>
                  <a:pt x="5513" y="1"/>
                </a:moveTo>
                <a:cubicBezTo>
                  <a:pt x="4680" y="1"/>
                  <a:pt x="4001" y="608"/>
                  <a:pt x="3882" y="1406"/>
                </a:cubicBezTo>
                <a:cubicBezTo>
                  <a:pt x="3644" y="1275"/>
                  <a:pt x="3382" y="1204"/>
                  <a:pt x="3096" y="1204"/>
                </a:cubicBezTo>
                <a:cubicBezTo>
                  <a:pt x="2274" y="1204"/>
                  <a:pt x="1822" y="1739"/>
                  <a:pt x="1691" y="2525"/>
                </a:cubicBezTo>
                <a:cubicBezTo>
                  <a:pt x="810" y="2585"/>
                  <a:pt x="0" y="3061"/>
                  <a:pt x="0" y="3763"/>
                </a:cubicBezTo>
                <a:cubicBezTo>
                  <a:pt x="0" y="4490"/>
                  <a:pt x="667" y="5252"/>
                  <a:pt x="1620" y="5252"/>
                </a:cubicBezTo>
                <a:cubicBezTo>
                  <a:pt x="1965" y="5252"/>
                  <a:pt x="2441" y="5156"/>
                  <a:pt x="2715" y="5014"/>
                </a:cubicBezTo>
                <a:cubicBezTo>
                  <a:pt x="2977" y="5585"/>
                  <a:pt x="3406" y="5990"/>
                  <a:pt x="4060" y="5990"/>
                </a:cubicBezTo>
                <a:cubicBezTo>
                  <a:pt x="4799" y="5990"/>
                  <a:pt x="5453" y="5704"/>
                  <a:pt x="5668" y="5049"/>
                </a:cubicBezTo>
                <a:cubicBezTo>
                  <a:pt x="5932" y="5547"/>
                  <a:pt x="6404" y="5757"/>
                  <a:pt x="6959" y="5757"/>
                </a:cubicBezTo>
                <a:cubicBezTo>
                  <a:pt x="7081" y="5757"/>
                  <a:pt x="7206" y="5747"/>
                  <a:pt x="7335" y="5728"/>
                </a:cubicBezTo>
                <a:cubicBezTo>
                  <a:pt x="7906" y="5656"/>
                  <a:pt x="8168" y="5395"/>
                  <a:pt x="8394" y="4894"/>
                </a:cubicBezTo>
                <a:cubicBezTo>
                  <a:pt x="8623" y="5040"/>
                  <a:pt x="9062" y="5049"/>
                  <a:pt x="9408" y="5049"/>
                </a:cubicBezTo>
                <a:cubicBezTo>
                  <a:pt x="9457" y="5049"/>
                  <a:pt x="9505" y="5049"/>
                  <a:pt x="9549" y="5049"/>
                </a:cubicBezTo>
                <a:cubicBezTo>
                  <a:pt x="10406" y="5049"/>
                  <a:pt x="10966" y="4513"/>
                  <a:pt x="10966" y="3859"/>
                </a:cubicBezTo>
                <a:cubicBezTo>
                  <a:pt x="10966" y="3192"/>
                  <a:pt x="10264" y="2597"/>
                  <a:pt x="9406" y="2597"/>
                </a:cubicBezTo>
                <a:cubicBezTo>
                  <a:pt x="9335" y="2597"/>
                  <a:pt x="9263" y="2597"/>
                  <a:pt x="9192" y="2608"/>
                </a:cubicBezTo>
                <a:cubicBezTo>
                  <a:pt x="9192" y="2573"/>
                  <a:pt x="9192" y="2537"/>
                  <a:pt x="9180" y="2513"/>
                </a:cubicBezTo>
                <a:cubicBezTo>
                  <a:pt x="9072" y="1684"/>
                  <a:pt x="8487" y="1137"/>
                  <a:pt x="7707" y="1137"/>
                </a:cubicBezTo>
                <a:cubicBezTo>
                  <a:pt x="7625" y="1137"/>
                  <a:pt x="7540" y="1143"/>
                  <a:pt x="7454" y="1156"/>
                </a:cubicBezTo>
                <a:cubicBezTo>
                  <a:pt x="7335" y="1168"/>
                  <a:pt x="7216" y="1204"/>
                  <a:pt x="7108" y="1239"/>
                </a:cubicBezTo>
                <a:cubicBezTo>
                  <a:pt x="6930" y="525"/>
                  <a:pt x="6287" y="1"/>
                  <a:pt x="5513" y="1"/>
                </a:cubicBezTo>
                <a:close/>
              </a:path>
            </a:pathLst>
          </a:custGeom>
          <a:solidFill>
            <a:srgbClr val="FDB4C4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1">
  <p:cSld name="CUSTOM_17">
    <p:bg>
      <p:bgPr>
        <a:solidFill>
          <a:schemeClr val="accent1"/>
        </a:solidFill>
        <a:effectLst/>
      </p:bgPr>
    </p:bg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31"/>
          <p:cNvSpPr txBox="1">
            <a:spLocks noGrp="1"/>
          </p:cNvSpPr>
          <p:nvPr>
            <p:ph type="title"/>
          </p:nvPr>
        </p:nvSpPr>
        <p:spPr>
          <a:xfrm rot="-1532977">
            <a:off x="653335" y="1124174"/>
            <a:ext cx="4822480" cy="14614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51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2135" name="Google Shape;2135;p31"/>
          <p:cNvGrpSpPr/>
          <p:nvPr/>
        </p:nvGrpSpPr>
        <p:grpSpPr>
          <a:xfrm>
            <a:off x="110956" y="-14631"/>
            <a:ext cx="9422810" cy="4801815"/>
            <a:chOff x="-592912" y="-203805"/>
            <a:chExt cx="4429053" cy="2257022"/>
          </a:xfrm>
        </p:grpSpPr>
        <p:grpSp>
          <p:nvGrpSpPr>
            <p:cNvPr id="2136" name="Google Shape;2136;p31"/>
            <p:cNvGrpSpPr/>
            <p:nvPr/>
          </p:nvGrpSpPr>
          <p:grpSpPr>
            <a:xfrm>
              <a:off x="-15840" y="-110230"/>
              <a:ext cx="3580691" cy="1735561"/>
              <a:chOff x="-1717640" y="-2662930"/>
              <a:chExt cx="3580691" cy="1735561"/>
            </a:xfrm>
          </p:grpSpPr>
          <p:sp>
            <p:nvSpPr>
              <p:cNvPr id="2137" name="Google Shape;2137;p31"/>
              <p:cNvSpPr/>
              <p:nvPr/>
            </p:nvSpPr>
            <p:spPr>
              <a:xfrm>
                <a:off x="961570" y="-2662930"/>
                <a:ext cx="73031" cy="6464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1"/>
              <p:cNvSpPr/>
              <p:nvPr/>
            </p:nvSpPr>
            <p:spPr>
              <a:xfrm>
                <a:off x="-1717640" y="-966048"/>
                <a:ext cx="45582" cy="3867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1"/>
              <p:cNvSpPr/>
              <p:nvPr/>
            </p:nvSpPr>
            <p:spPr>
              <a:xfrm>
                <a:off x="1291795" y="-2573216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1"/>
              <p:cNvSpPr/>
              <p:nvPr/>
            </p:nvSpPr>
            <p:spPr>
              <a:xfrm>
                <a:off x="1752316" y="-206584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2" name="Google Shape;2142;p31"/>
            <p:cNvGrpSpPr/>
            <p:nvPr/>
          </p:nvGrpSpPr>
          <p:grpSpPr>
            <a:xfrm>
              <a:off x="-592912" y="-203805"/>
              <a:ext cx="4429053" cy="2257022"/>
              <a:chOff x="-3866337" y="-3299430"/>
              <a:chExt cx="4429053" cy="2257022"/>
            </a:xfrm>
          </p:grpSpPr>
          <p:sp>
            <p:nvSpPr>
              <p:cNvPr id="2143" name="Google Shape;2143;p31"/>
              <p:cNvSpPr/>
              <p:nvPr/>
            </p:nvSpPr>
            <p:spPr>
              <a:xfrm>
                <a:off x="-3127173" y="-1162823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1"/>
              <p:cNvSpPr/>
              <p:nvPr/>
            </p:nvSpPr>
            <p:spPr>
              <a:xfrm>
                <a:off x="-3453309" y="-3299430"/>
                <a:ext cx="73032" cy="62456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1"/>
              <p:cNvSpPr/>
              <p:nvPr/>
            </p:nvSpPr>
            <p:spPr>
              <a:xfrm>
                <a:off x="-1952104" y="-3267844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1"/>
              <p:cNvSpPr/>
              <p:nvPr/>
            </p:nvSpPr>
            <p:spPr>
              <a:xfrm>
                <a:off x="291426" y="-323696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1"/>
              <p:cNvSpPr/>
              <p:nvPr/>
            </p:nvSpPr>
            <p:spPr>
              <a:xfrm>
                <a:off x="-3783296" y="-1821208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1"/>
              <p:cNvSpPr/>
              <p:nvPr/>
            </p:nvSpPr>
            <p:spPr>
              <a:xfrm>
                <a:off x="-3432415" y="-3067160"/>
                <a:ext cx="73031" cy="639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1"/>
              <p:cNvSpPr/>
              <p:nvPr/>
            </p:nvSpPr>
            <p:spPr>
              <a:xfrm>
                <a:off x="-3866337" y="-3116134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1"/>
              <p:cNvSpPr/>
              <p:nvPr/>
            </p:nvSpPr>
            <p:spPr>
              <a:xfrm>
                <a:off x="-2839050" y="-316408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51" name="Google Shape;2151;p31"/>
          <p:cNvSpPr/>
          <p:nvPr/>
        </p:nvSpPr>
        <p:spPr>
          <a:xfrm flipH="1">
            <a:off x="110950" y="408825"/>
            <a:ext cx="9033000" cy="4734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2" name="Google Shape;2152;p31"/>
          <p:cNvGrpSpPr/>
          <p:nvPr/>
        </p:nvGrpSpPr>
        <p:grpSpPr>
          <a:xfrm flipH="1">
            <a:off x="-100705" y="355275"/>
            <a:ext cx="9394884" cy="4927188"/>
            <a:chOff x="-150500" y="-663336"/>
            <a:chExt cx="4742496" cy="2487222"/>
          </a:xfrm>
        </p:grpSpPr>
        <p:grpSp>
          <p:nvGrpSpPr>
            <p:cNvPr id="2153" name="Google Shape;2153;p31"/>
            <p:cNvGrpSpPr/>
            <p:nvPr/>
          </p:nvGrpSpPr>
          <p:grpSpPr>
            <a:xfrm>
              <a:off x="-150500" y="-663336"/>
              <a:ext cx="1929913" cy="2487222"/>
              <a:chOff x="-1852300" y="-3216036"/>
              <a:chExt cx="1929913" cy="2487222"/>
            </a:xfrm>
          </p:grpSpPr>
          <p:sp>
            <p:nvSpPr>
              <p:cNvPr id="2154" name="Google Shape;2154;p31"/>
              <p:cNvSpPr/>
              <p:nvPr/>
            </p:nvSpPr>
            <p:spPr>
              <a:xfrm>
                <a:off x="-468818" y="-2531407"/>
                <a:ext cx="88339" cy="78186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1"/>
              <p:cNvSpPr/>
              <p:nvPr/>
            </p:nvSpPr>
            <p:spPr>
              <a:xfrm>
                <a:off x="-1776493" y="-877106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1"/>
              <p:cNvSpPr/>
              <p:nvPr/>
            </p:nvSpPr>
            <p:spPr>
              <a:xfrm>
                <a:off x="21769" y="-3216036"/>
                <a:ext cx="55843" cy="48297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8" name="Google Shape;2158;p31"/>
            <p:cNvGrpSpPr/>
            <p:nvPr/>
          </p:nvGrpSpPr>
          <p:grpSpPr>
            <a:xfrm>
              <a:off x="11939" y="-183263"/>
              <a:ext cx="4580057" cy="1988632"/>
              <a:chOff x="-3261486" y="-3278888"/>
              <a:chExt cx="4580057" cy="1988632"/>
            </a:xfrm>
          </p:grpSpPr>
          <p:sp>
            <p:nvSpPr>
              <p:cNvPr id="2159" name="Google Shape;2159;p31"/>
              <p:cNvSpPr/>
              <p:nvPr/>
            </p:nvSpPr>
            <p:spPr>
              <a:xfrm>
                <a:off x="1143822" y="-1664364"/>
                <a:ext cx="174748" cy="18529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1"/>
              <p:cNvSpPr/>
              <p:nvPr/>
            </p:nvSpPr>
            <p:spPr>
              <a:xfrm>
                <a:off x="-2778983" y="-1401507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1"/>
              <p:cNvSpPr/>
              <p:nvPr/>
            </p:nvSpPr>
            <p:spPr>
              <a:xfrm>
                <a:off x="1047274" y="-3278888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1"/>
              <p:cNvSpPr/>
              <p:nvPr/>
            </p:nvSpPr>
            <p:spPr>
              <a:xfrm>
                <a:off x="-3261486" y="-303107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1"/>
              <p:cNvSpPr/>
              <p:nvPr/>
            </p:nvSpPr>
            <p:spPr>
              <a:xfrm>
                <a:off x="-3014494" y="-3278883"/>
                <a:ext cx="88338" cy="7638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64" name="Google Shape;2164;p31"/>
          <p:cNvSpPr/>
          <p:nvPr/>
        </p:nvSpPr>
        <p:spPr>
          <a:xfrm rot="-1605582">
            <a:off x="-544436" y="2531525"/>
            <a:ext cx="10544150" cy="896046"/>
          </a:xfrm>
          <a:prstGeom prst="doubleWave">
            <a:avLst>
              <a:gd name="adj1" fmla="val 6250"/>
              <a:gd name="adj2" fmla="val 33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2">
  <p:cSld name="CUSTOM_18">
    <p:bg>
      <p:bgPr>
        <a:solidFill>
          <a:schemeClr val="lt2"/>
        </a:solidFill>
        <a:effectLst/>
      </p:bgPr>
    </p:bg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32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32"/>
          <p:cNvSpPr/>
          <p:nvPr/>
        </p:nvSpPr>
        <p:spPr>
          <a:xfrm rot="5348668" flipH="1">
            <a:off x="3722448" y="-3925081"/>
            <a:ext cx="1768097" cy="94296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32"/>
          <p:cNvSpPr/>
          <p:nvPr/>
        </p:nvSpPr>
        <p:spPr>
          <a:xfrm rot="10784172" flipH="1">
            <a:off x="-84801" y="475696"/>
            <a:ext cx="9382599" cy="1363957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32"/>
          <p:cNvSpPr txBox="1">
            <a:spLocks noGrp="1"/>
          </p:cNvSpPr>
          <p:nvPr>
            <p:ph type="title"/>
          </p:nvPr>
        </p:nvSpPr>
        <p:spPr>
          <a:xfrm>
            <a:off x="892050" y="557575"/>
            <a:ext cx="7359900" cy="10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bg>
      <p:bgPr>
        <a:solidFill>
          <a:schemeClr val="accent5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"/>
          <p:cNvSpPr/>
          <p:nvPr/>
        </p:nvSpPr>
        <p:spPr>
          <a:xfrm>
            <a:off x="295015" y="112675"/>
            <a:ext cx="8516007" cy="4829480"/>
          </a:xfrm>
          <a:custGeom>
            <a:avLst/>
            <a:gdLst/>
            <a:ahLst/>
            <a:cxnLst/>
            <a:rect l="l" t="t" r="r" b="b"/>
            <a:pathLst>
              <a:path w="38053" h="23170" extrusionOk="0">
                <a:moveTo>
                  <a:pt x="37981" y="0"/>
                </a:moveTo>
                <a:cubicBezTo>
                  <a:pt x="37969" y="0"/>
                  <a:pt x="16145" y="488"/>
                  <a:pt x="13966" y="655"/>
                </a:cubicBezTo>
                <a:cubicBezTo>
                  <a:pt x="12490" y="774"/>
                  <a:pt x="751" y="643"/>
                  <a:pt x="751" y="822"/>
                </a:cubicBezTo>
                <a:cubicBezTo>
                  <a:pt x="751" y="1024"/>
                  <a:pt x="0" y="15312"/>
                  <a:pt x="72" y="18550"/>
                </a:cubicBezTo>
                <a:cubicBezTo>
                  <a:pt x="203" y="23170"/>
                  <a:pt x="108" y="22836"/>
                  <a:pt x="203" y="22991"/>
                </a:cubicBezTo>
                <a:cubicBezTo>
                  <a:pt x="237" y="23042"/>
                  <a:pt x="2787" y="23060"/>
                  <a:pt x="6451" y="23060"/>
                </a:cubicBezTo>
                <a:cubicBezTo>
                  <a:pt x="14885" y="23060"/>
                  <a:pt x="29225" y="22966"/>
                  <a:pt x="32376" y="22966"/>
                </a:cubicBezTo>
                <a:cubicBezTo>
                  <a:pt x="32619" y="22966"/>
                  <a:pt x="32795" y="22966"/>
                  <a:pt x="32897" y="22967"/>
                </a:cubicBezTo>
                <a:cubicBezTo>
                  <a:pt x="33243" y="22967"/>
                  <a:pt x="37993" y="22753"/>
                  <a:pt x="38005" y="22682"/>
                </a:cubicBezTo>
                <a:cubicBezTo>
                  <a:pt x="38053" y="18455"/>
                  <a:pt x="37993" y="191"/>
                  <a:pt x="379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4"/>
          <p:cNvGrpSpPr/>
          <p:nvPr/>
        </p:nvGrpSpPr>
        <p:grpSpPr>
          <a:xfrm>
            <a:off x="-173728" y="-59943"/>
            <a:ext cx="3956166" cy="2967495"/>
            <a:chOff x="-233487" y="-141344"/>
            <a:chExt cx="3074899" cy="2306463"/>
          </a:xfrm>
        </p:grpSpPr>
        <p:grpSp>
          <p:nvGrpSpPr>
            <p:cNvPr id="701" name="Google Shape;701;p4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702" name="Google Shape;702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" name="Google Shape;710;p4"/>
            <p:cNvGrpSpPr/>
            <p:nvPr/>
          </p:nvGrpSpPr>
          <p:grpSpPr>
            <a:xfrm>
              <a:off x="137988" y="1163157"/>
              <a:ext cx="279376" cy="1001962"/>
              <a:chOff x="-3135437" y="-1932468"/>
              <a:chExt cx="279376" cy="1001962"/>
            </a:xfrm>
          </p:grpSpPr>
          <p:sp>
            <p:nvSpPr>
              <p:cNvPr id="711" name="Google Shape;711;p4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3" name="Google Shape;713;p4"/>
          <p:cNvGrpSpPr/>
          <p:nvPr/>
        </p:nvGrpSpPr>
        <p:grpSpPr>
          <a:xfrm flipH="1">
            <a:off x="5307011" y="-550121"/>
            <a:ext cx="3941065" cy="2344696"/>
            <a:chOff x="-396757" y="-47625"/>
            <a:chExt cx="3289703" cy="1957175"/>
          </a:xfrm>
        </p:grpSpPr>
        <p:grpSp>
          <p:nvGrpSpPr>
            <p:cNvPr id="714" name="Google Shape;714;p4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715" name="Google Shape;715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4"/>
            <p:cNvGrpSpPr/>
            <p:nvPr/>
          </p:nvGrpSpPr>
          <p:grpSpPr>
            <a:xfrm>
              <a:off x="-396757" y="400050"/>
              <a:ext cx="3289703" cy="874359"/>
              <a:chOff x="-3670182" y="-2695575"/>
              <a:chExt cx="3289703" cy="874359"/>
            </a:xfrm>
          </p:grpSpPr>
          <p:sp>
            <p:nvSpPr>
              <p:cNvPr id="724" name="Google Shape;724;p4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8" name="Google Shape;728;p4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3">
  <p:cSld name="CUSTOM_19">
    <p:bg>
      <p:bgPr>
        <a:solidFill>
          <a:schemeClr val="accent4"/>
        </a:solidFill>
        <a:effectLst/>
      </p:bgPr>
    </p:bg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33"/>
          <p:cNvSpPr/>
          <p:nvPr/>
        </p:nvSpPr>
        <p:spPr>
          <a:xfrm>
            <a:off x="-47625" y="-104775"/>
            <a:ext cx="443062" cy="5357099"/>
          </a:xfrm>
          <a:custGeom>
            <a:avLst/>
            <a:gdLst/>
            <a:ahLst/>
            <a:cxnLst/>
            <a:rect l="l" t="t" r="r" b="b"/>
            <a:pathLst>
              <a:path w="882" h="5597" extrusionOk="0">
                <a:moveTo>
                  <a:pt x="882" y="1"/>
                </a:moveTo>
                <a:lnTo>
                  <a:pt x="882" y="1"/>
                </a:lnTo>
                <a:cubicBezTo>
                  <a:pt x="525" y="13"/>
                  <a:pt x="239" y="13"/>
                  <a:pt x="25" y="25"/>
                </a:cubicBezTo>
                <a:cubicBezTo>
                  <a:pt x="1" y="429"/>
                  <a:pt x="1" y="1013"/>
                  <a:pt x="60" y="2430"/>
                </a:cubicBezTo>
                <a:cubicBezTo>
                  <a:pt x="84" y="2858"/>
                  <a:pt x="96" y="3954"/>
                  <a:pt x="96" y="4359"/>
                </a:cubicBezTo>
                <a:cubicBezTo>
                  <a:pt x="96" y="4882"/>
                  <a:pt x="84" y="5228"/>
                  <a:pt x="48" y="5573"/>
                </a:cubicBezTo>
                <a:cubicBezTo>
                  <a:pt x="263" y="5585"/>
                  <a:pt x="537" y="5597"/>
                  <a:pt x="810" y="5597"/>
                </a:cubicBezTo>
                <a:cubicBezTo>
                  <a:pt x="858" y="4525"/>
                  <a:pt x="775" y="3978"/>
                  <a:pt x="798" y="1834"/>
                </a:cubicBezTo>
                <a:cubicBezTo>
                  <a:pt x="798" y="1215"/>
                  <a:pt x="846" y="608"/>
                  <a:pt x="882" y="1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33"/>
          <p:cNvSpPr/>
          <p:nvPr/>
        </p:nvSpPr>
        <p:spPr>
          <a:xfrm>
            <a:off x="807855" y="-104775"/>
            <a:ext cx="443062" cy="5357099"/>
          </a:xfrm>
          <a:custGeom>
            <a:avLst/>
            <a:gdLst/>
            <a:ahLst/>
            <a:cxnLst/>
            <a:rect l="l" t="t" r="r" b="b"/>
            <a:pathLst>
              <a:path w="882" h="5597" extrusionOk="0">
                <a:moveTo>
                  <a:pt x="12" y="1"/>
                </a:moveTo>
                <a:cubicBezTo>
                  <a:pt x="0" y="2096"/>
                  <a:pt x="108" y="4359"/>
                  <a:pt x="143" y="5597"/>
                </a:cubicBezTo>
                <a:cubicBezTo>
                  <a:pt x="417" y="5597"/>
                  <a:pt x="679" y="5597"/>
                  <a:pt x="881" y="5585"/>
                </a:cubicBezTo>
                <a:cubicBezTo>
                  <a:pt x="596" y="3370"/>
                  <a:pt x="703" y="1239"/>
                  <a:pt x="786" y="1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33"/>
          <p:cNvSpPr/>
          <p:nvPr/>
        </p:nvSpPr>
        <p:spPr>
          <a:xfrm>
            <a:off x="1555332" y="-104775"/>
            <a:ext cx="407396" cy="5345613"/>
          </a:xfrm>
          <a:custGeom>
            <a:avLst/>
            <a:gdLst/>
            <a:ahLst/>
            <a:cxnLst/>
            <a:rect l="l" t="t" r="r" b="b"/>
            <a:pathLst>
              <a:path w="811" h="5585" extrusionOk="0">
                <a:moveTo>
                  <a:pt x="1" y="1"/>
                </a:moveTo>
                <a:cubicBezTo>
                  <a:pt x="36" y="418"/>
                  <a:pt x="60" y="1001"/>
                  <a:pt x="60" y="1811"/>
                </a:cubicBezTo>
                <a:cubicBezTo>
                  <a:pt x="60" y="2882"/>
                  <a:pt x="36" y="3942"/>
                  <a:pt x="84" y="5573"/>
                </a:cubicBezTo>
                <a:cubicBezTo>
                  <a:pt x="263" y="5573"/>
                  <a:pt x="501" y="5573"/>
                  <a:pt x="786" y="5585"/>
                </a:cubicBezTo>
                <a:cubicBezTo>
                  <a:pt x="560" y="2739"/>
                  <a:pt x="810" y="1834"/>
                  <a:pt x="775" y="1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33"/>
          <p:cNvSpPr/>
          <p:nvPr/>
        </p:nvSpPr>
        <p:spPr>
          <a:xfrm>
            <a:off x="2291255" y="-104775"/>
            <a:ext cx="437034" cy="5357099"/>
          </a:xfrm>
          <a:custGeom>
            <a:avLst/>
            <a:gdLst/>
            <a:ahLst/>
            <a:cxnLst/>
            <a:rect l="l" t="t" r="r" b="b"/>
            <a:pathLst>
              <a:path w="870" h="5597" extrusionOk="0">
                <a:moveTo>
                  <a:pt x="72" y="1"/>
                </a:moveTo>
                <a:cubicBezTo>
                  <a:pt x="24" y="906"/>
                  <a:pt x="0" y="2239"/>
                  <a:pt x="72" y="5049"/>
                </a:cubicBezTo>
                <a:cubicBezTo>
                  <a:pt x="83" y="5240"/>
                  <a:pt x="83" y="5418"/>
                  <a:pt x="95" y="5585"/>
                </a:cubicBezTo>
                <a:cubicBezTo>
                  <a:pt x="310" y="5585"/>
                  <a:pt x="536" y="5585"/>
                  <a:pt x="786" y="5597"/>
                </a:cubicBezTo>
                <a:cubicBezTo>
                  <a:pt x="774" y="5478"/>
                  <a:pt x="762" y="5371"/>
                  <a:pt x="750" y="5263"/>
                </a:cubicBezTo>
                <a:cubicBezTo>
                  <a:pt x="667" y="3882"/>
                  <a:pt x="643" y="1787"/>
                  <a:pt x="869" y="1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33"/>
          <p:cNvSpPr/>
          <p:nvPr/>
        </p:nvSpPr>
        <p:spPr>
          <a:xfrm>
            <a:off x="3068370" y="-93289"/>
            <a:ext cx="383284" cy="5357099"/>
          </a:xfrm>
          <a:custGeom>
            <a:avLst/>
            <a:gdLst/>
            <a:ahLst/>
            <a:cxnLst/>
            <a:rect l="l" t="t" r="r" b="b"/>
            <a:pathLst>
              <a:path w="763" h="5597" extrusionOk="0">
                <a:moveTo>
                  <a:pt x="1" y="1"/>
                </a:moveTo>
                <a:cubicBezTo>
                  <a:pt x="72" y="1370"/>
                  <a:pt x="13" y="3715"/>
                  <a:pt x="25" y="5597"/>
                </a:cubicBezTo>
                <a:lnTo>
                  <a:pt x="680" y="5597"/>
                </a:lnTo>
                <a:cubicBezTo>
                  <a:pt x="656" y="3513"/>
                  <a:pt x="739" y="1322"/>
                  <a:pt x="763" y="1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33"/>
          <p:cNvSpPr/>
          <p:nvPr/>
        </p:nvSpPr>
        <p:spPr>
          <a:xfrm>
            <a:off x="3876128" y="-81804"/>
            <a:ext cx="400865" cy="5368584"/>
          </a:xfrm>
          <a:custGeom>
            <a:avLst/>
            <a:gdLst/>
            <a:ahLst/>
            <a:cxnLst/>
            <a:rect l="l" t="t" r="r" b="b"/>
            <a:pathLst>
              <a:path w="798" h="5609" extrusionOk="0">
                <a:moveTo>
                  <a:pt x="0" y="1"/>
                </a:moveTo>
                <a:cubicBezTo>
                  <a:pt x="0" y="1298"/>
                  <a:pt x="0" y="3834"/>
                  <a:pt x="36" y="5597"/>
                </a:cubicBezTo>
                <a:cubicBezTo>
                  <a:pt x="250" y="5597"/>
                  <a:pt x="477" y="5597"/>
                  <a:pt x="703" y="5608"/>
                </a:cubicBezTo>
                <a:cubicBezTo>
                  <a:pt x="584" y="3382"/>
                  <a:pt x="715" y="1203"/>
                  <a:pt x="798" y="1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33"/>
          <p:cNvSpPr/>
          <p:nvPr/>
        </p:nvSpPr>
        <p:spPr>
          <a:xfrm>
            <a:off x="4719551" y="-70318"/>
            <a:ext cx="431006" cy="5368584"/>
          </a:xfrm>
          <a:custGeom>
            <a:avLst/>
            <a:gdLst/>
            <a:ahLst/>
            <a:cxnLst/>
            <a:rect l="l" t="t" r="r" b="b"/>
            <a:pathLst>
              <a:path w="858" h="5609" extrusionOk="0">
                <a:moveTo>
                  <a:pt x="48" y="1"/>
                </a:moveTo>
                <a:cubicBezTo>
                  <a:pt x="0" y="1024"/>
                  <a:pt x="95" y="2787"/>
                  <a:pt x="167" y="5608"/>
                </a:cubicBezTo>
                <a:lnTo>
                  <a:pt x="786" y="5608"/>
                </a:lnTo>
                <a:cubicBezTo>
                  <a:pt x="738" y="3965"/>
                  <a:pt x="691" y="1310"/>
                  <a:pt x="857" y="1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33"/>
          <p:cNvSpPr/>
          <p:nvPr/>
        </p:nvSpPr>
        <p:spPr>
          <a:xfrm>
            <a:off x="5586585" y="-58833"/>
            <a:ext cx="508868" cy="5380070"/>
          </a:xfrm>
          <a:custGeom>
            <a:avLst/>
            <a:gdLst/>
            <a:ahLst/>
            <a:cxnLst/>
            <a:rect l="l" t="t" r="r" b="b"/>
            <a:pathLst>
              <a:path w="1013" h="5621" extrusionOk="0">
                <a:moveTo>
                  <a:pt x="191" y="0"/>
                </a:moveTo>
                <a:cubicBezTo>
                  <a:pt x="0" y="1453"/>
                  <a:pt x="84" y="3787"/>
                  <a:pt x="179" y="5620"/>
                </a:cubicBezTo>
                <a:lnTo>
                  <a:pt x="774" y="5620"/>
                </a:lnTo>
                <a:cubicBezTo>
                  <a:pt x="774" y="5608"/>
                  <a:pt x="774" y="5596"/>
                  <a:pt x="774" y="5584"/>
                </a:cubicBezTo>
                <a:cubicBezTo>
                  <a:pt x="703" y="4406"/>
                  <a:pt x="703" y="1477"/>
                  <a:pt x="1012" y="12"/>
                </a:cubicBezTo>
                <a:cubicBezTo>
                  <a:pt x="786" y="12"/>
                  <a:pt x="512" y="12"/>
                  <a:pt x="191" y="0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33"/>
          <p:cNvSpPr/>
          <p:nvPr/>
        </p:nvSpPr>
        <p:spPr>
          <a:xfrm>
            <a:off x="6525452" y="-35861"/>
            <a:ext cx="455118" cy="5379113"/>
          </a:xfrm>
          <a:custGeom>
            <a:avLst/>
            <a:gdLst/>
            <a:ahLst/>
            <a:cxnLst/>
            <a:rect l="l" t="t" r="r" b="b"/>
            <a:pathLst>
              <a:path w="906" h="5620" extrusionOk="0">
                <a:moveTo>
                  <a:pt x="108" y="0"/>
                </a:moveTo>
                <a:cubicBezTo>
                  <a:pt x="1" y="1822"/>
                  <a:pt x="84" y="3834"/>
                  <a:pt x="203" y="5608"/>
                </a:cubicBezTo>
                <a:cubicBezTo>
                  <a:pt x="417" y="5608"/>
                  <a:pt x="620" y="5620"/>
                  <a:pt x="822" y="5620"/>
                </a:cubicBezTo>
                <a:cubicBezTo>
                  <a:pt x="798" y="5394"/>
                  <a:pt x="787" y="5168"/>
                  <a:pt x="763" y="4941"/>
                </a:cubicBezTo>
                <a:cubicBezTo>
                  <a:pt x="596" y="3024"/>
                  <a:pt x="775" y="1084"/>
                  <a:pt x="906" y="12"/>
                </a:cubicBezTo>
                <a:cubicBezTo>
                  <a:pt x="572" y="12"/>
                  <a:pt x="310" y="0"/>
                  <a:pt x="108" y="0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33"/>
          <p:cNvSpPr/>
          <p:nvPr/>
        </p:nvSpPr>
        <p:spPr>
          <a:xfrm>
            <a:off x="7237263" y="-24376"/>
            <a:ext cx="467174" cy="5379113"/>
          </a:xfrm>
          <a:custGeom>
            <a:avLst/>
            <a:gdLst/>
            <a:ahLst/>
            <a:cxnLst/>
            <a:rect l="l" t="t" r="r" b="b"/>
            <a:pathLst>
              <a:path w="930" h="5620" extrusionOk="0">
                <a:moveTo>
                  <a:pt x="84" y="0"/>
                </a:moveTo>
                <a:cubicBezTo>
                  <a:pt x="36" y="1298"/>
                  <a:pt x="60" y="3227"/>
                  <a:pt x="1" y="5620"/>
                </a:cubicBezTo>
                <a:lnTo>
                  <a:pt x="620" y="5620"/>
                </a:lnTo>
                <a:cubicBezTo>
                  <a:pt x="715" y="2024"/>
                  <a:pt x="703" y="2024"/>
                  <a:pt x="929" y="12"/>
                </a:cubicBezTo>
                <a:cubicBezTo>
                  <a:pt x="632" y="12"/>
                  <a:pt x="346" y="0"/>
                  <a:pt x="84" y="0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33"/>
          <p:cNvSpPr/>
          <p:nvPr/>
        </p:nvSpPr>
        <p:spPr>
          <a:xfrm>
            <a:off x="8092743" y="-12890"/>
            <a:ext cx="406893" cy="5390598"/>
          </a:xfrm>
          <a:custGeom>
            <a:avLst/>
            <a:gdLst/>
            <a:ahLst/>
            <a:cxnLst/>
            <a:rect l="l" t="t" r="r" b="b"/>
            <a:pathLst>
              <a:path w="810" h="5632" extrusionOk="0">
                <a:moveTo>
                  <a:pt x="12" y="0"/>
                </a:moveTo>
                <a:lnTo>
                  <a:pt x="12" y="0"/>
                </a:lnTo>
                <a:cubicBezTo>
                  <a:pt x="0" y="1226"/>
                  <a:pt x="12" y="3786"/>
                  <a:pt x="48" y="5620"/>
                </a:cubicBezTo>
                <a:cubicBezTo>
                  <a:pt x="262" y="5620"/>
                  <a:pt x="465" y="5632"/>
                  <a:pt x="655" y="5632"/>
                </a:cubicBezTo>
                <a:cubicBezTo>
                  <a:pt x="548" y="2905"/>
                  <a:pt x="703" y="1000"/>
                  <a:pt x="810" y="12"/>
                </a:cubicBezTo>
                <a:cubicBezTo>
                  <a:pt x="536" y="12"/>
                  <a:pt x="262" y="12"/>
                  <a:pt x="12" y="0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33"/>
          <p:cNvSpPr/>
          <p:nvPr/>
        </p:nvSpPr>
        <p:spPr>
          <a:xfrm>
            <a:off x="8798526" y="9124"/>
            <a:ext cx="526450" cy="5391556"/>
          </a:xfrm>
          <a:custGeom>
            <a:avLst/>
            <a:gdLst/>
            <a:ahLst/>
            <a:cxnLst/>
            <a:rect l="l" t="t" r="r" b="b"/>
            <a:pathLst>
              <a:path w="1048" h="5633" extrusionOk="0">
                <a:moveTo>
                  <a:pt x="226" y="1"/>
                </a:moveTo>
                <a:cubicBezTo>
                  <a:pt x="167" y="1132"/>
                  <a:pt x="0" y="3144"/>
                  <a:pt x="226" y="5525"/>
                </a:cubicBezTo>
                <a:lnTo>
                  <a:pt x="238" y="5621"/>
                </a:lnTo>
                <a:cubicBezTo>
                  <a:pt x="500" y="5621"/>
                  <a:pt x="703" y="5621"/>
                  <a:pt x="810" y="5633"/>
                </a:cubicBezTo>
                <a:cubicBezTo>
                  <a:pt x="714" y="4490"/>
                  <a:pt x="679" y="3263"/>
                  <a:pt x="822" y="1763"/>
                </a:cubicBezTo>
                <a:cubicBezTo>
                  <a:pt x="893" y="953"/>
                  <a:pt x="988" y="418"/>
                  <a:pt x="1048" y="1"/>
                </a:cubicBezTo>
                <a:close/>
              </a:path>
            </a:pathLst>
          </a:custGeom>
          <a:solidFill>
            <a:srgbClr val="F1DB58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33"/>
          <p:cNvSpPr/>
          <p:nvPr/>
        </p:nvSpPr>
        <p:spPr>
          <a:xfrm rot="10800000">
            <a:off x="-47643" y="3924288"/>
            <a:ext cx="9201168" cy="1219212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33"/>
          <p:cNvSpPr txBox="1">
            <a:spLocks noGrp="1"/>
          </p:cNvSpPr>
          <p:nvPr>
            <p:ph type="title"/>
          </p:nvPr>
        </p:nvSpPr>
        <p:spPr>
          <a:xfrm>
            <a:off x="5357605" y="1408800"/>
            <a:ext cx="2822100" cy="21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9">
  <p:cSld name="CUSTOM_25">
    <p:bg>
      <p:bgPr>
        <a:solidFill>
          <a:schemeClr val="accent2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39"/>
          <p:cNvSpPr txBox="1">
            <a:spLocks noGrp="1"/>
          </p:cNvSpPr>
          <p:nvPr>
            <p:ph type="title"/>
          </p:nvPr>
        </p:nvSpPr>
        <p:spPr>
          <a:xfrm>
            <a:off x="2484750" y="2965250"/>
            <a:ext cx="4174500" cy="15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326" name="Google Shape;2326;p39"/>
          <p:cNvSpPr/>
          <p:nvPr/>
        </p:nvSpPr>
        <p:spPr>
          <a:xfrm>
            <a:off x="-160150" y="-77169"/>
            <a:ext cx="852056" cy="5458794"/>
          </a:xfrm>
          <a:custGeom>
            <a:avLst/>
            <a:gdLst/>
            <a:ahLst/>
            <a:cxnLst/>
            <a:rect l="l" t="t" r="r" b="b"/>
            <a:pathLst>
              <a:path w="1954" h="5989" extrusionOk="0">
                <a:moveTo>
                  <a:pt x="310" y="0"/>
                </a:moveTo>
                <a:cubicBezTo>
                  <a:pt x="239" y="0"/>
                  <a:pt x="167" y="0"/>
                  <a:pt x="96" y="12"/>
                </a:cubicBezTo>
                <a:cubicBezTo>
                  <a:pt x="0" y="369"/>
                  <a:pt x="60" y="762"/>
                  <a:pt x="298" y="1036"/>
                </a:cubicBezTo>
                <a:cubicBezTo>
                  <a:pt x="453" y="1214"/>
                  <a:pt x="667" y="1334"/>
                  <a:pt x="870" y="1453"/>
                </a:cubicBezTo>
                <a:cubicBezTo>
                  <a:pt x="941" y="1488"/>
                  <a:pt x="1012" y="1536"/>
                  <a:pt x="1084" y="1584"/>
                </a:cubicBezTo>
                <a:cubicBezTo>
                  <a:pt x="1263" y="1691"/>
                  <a:pt x="1560" y="1917"/>
                  <a:pt x="1548" y="2203"/>
                </a:cubicBezTo>
                <a:cubicBezTo>
                  <a:pt x="1536" y="2488"/>
                  <a:pt x="1239" y="2691"/>
                  <a:pt x="929" y="2893"/>
                </a:cubicBezTo>
                <a:cubicBezTo>
                  <a:pt x="584" y="3131"/>
                  <a:pt x="227" y="3369"/>
                  <a:pt x="250" y="3774"/>
                </a:cubicBezTo>
                <a:cubicBezTo>
                  <a:pt x="262" y="4060"/>
                  <a:pt x="465" y="4310"/>
                  <a:pt x="846" y="4524"/>
                </a:cubicBezTo>
                <a:cubicBezTo>
                  <a:pt x="893" y="4548"/>
                  <a:pt x="941" y="4572"/>
                  <a:pt x="989" y="4596"/>
                </a:cubicBezTo>
                <a:cubicBezTo>
                  <a:pt x="1215" y="4715"/>
                  <a:pt x="1417" y="4822"/>
                  <a:pt x="1548" y="5001"/>
                </a:cubicBezTo>
                <a:cubicBezTo>
                  <a:pt x="1763" y="5310"/>
                  <a:pt x="1644" y="5715"/>
                  <a:pt x="1441" y="5989"/>
                </a:cubicBezTo>
                <a:lnTo>
                  <a:pt x="1691" y="5989"/>
                </a:lnTo>
                <a:cubicBezTo>
                  <a:pt x="1882" y="5667"/>
                  <a:pt x="1953" y="5227"/>
                  <a:pt x="1715" y="4882"/>
                </a:cubicBezTo>
                <a:cubicBezTo>
                  <a:pt x="1560" y="4655"/>
                  <a:pt x="1322" y="4536"/>
                  <a:pt x="1096" y="4417"/>
                </a:cubicBezTo>
                <a:cubicBezTo>
                  <a:pt x="1048" y="4393"/>
                  <a:pt x="1001" y="4370"/>
                  <a:pt x="953" y="4334"/>
                </a:cubicBezTo>
                <a:cubicBezTo>
                  <a:pt x="727" y="4215"/>
                  <a:pt x="465" y="4024"/>
                  <a:pt x="453" y="3774"/>
                </a:cubicBezTo>
                <a:cubicBezTo>
                  <a:pt x="441" y="3477"/>
                  <a:pt x="739" y="3274"/>
                  <a:pt x="1048" y="3072"/>
                </a:cubicBezTo>
                <a:cubicBezTo>
                  <a:pt x="1382" y="2846"/>
                  <a:pt x="1739" y="2607"/>
                  <a:pt x="1751" y="2215"/>
                </a:cubicBezTo>
                <a:cubicBezTo>
                  <a:pt x="1774" y="1822"/>
                  <a:pt x="1417" y="1536"/>
                  <a:pt x="1203" y="1405"/>
                </a:cubicBezTo>
                <a:cubicBezTo>
                  <a:pt x="1132" y="1357"/>
                  <a:pt x="1048" y="1310"/>
                  <a:pt x="977" y="1274"/>
                </a:cubicBezTo>
                <a:cubicBezTo>
                  <a:pt x="774" y="1155"/>
                  <a:pt x="584" y="1060"/>
                  <a:pt x="453" y="893"/>
                </a:cubicBezTo>
                <a:cubicBezTo>
                  <a:pt x="250" y="655"/>
                  <a:pt x="203" y="310"/>
                  <a:pt x="310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39"/>
          <p:cNvSpPr/>
          <p:nvPr/>
        </p:nvSpPr>
        <p:spPr>
          <a:xfrm>
            <a:off x="571992" y="-164671"/>
            <a:ext cx="862086" cy="5525331"/>
          </a:xfrm>
          <a:custGeom>
            <a:avLst/>
            <a:gdLst/>
            <a:ahLst/>
            <a:cxnLst/>
            <a:rect l="l" t="t" r="r" b="b"/>
            <a:pathLst>
              <a:path w="1977" h="6062" extrusionOk="0">
                <a:moveTo>
                  <a:pt x="155" y="1"/>
                </a:moveTo>
                <a:cubicBezTo>
                  <a:pt x="0" y="394"/>
                  <a:pt x="60" y="834"/>
                  <a:pt x="310" y="1132"/>
                </a:cubicBezTo>
                <a:cubicBezTo>
                  <a:pt x="476" y="1310"/>
                  <a:pt x="691" y="1430"/>
                  <a:pt x="893" y="1549"/>
                </a:cubicBezTo>
                <a:cubicBezTo>
                  <a:pt x="965" y="1596"/>
                  <a:pt x="1036" y="1632"/>
                  <a:pt x="1108" y="1680"/>
                </a:cubicBezTo>
                <a:cubicBezTo>
                  <a:pt x="1286" y="1787"/>
                  <a:pt x="1584" y="2013"/>
                  <a:pt x="1560" y="2299"/>
                </a:cubicBezTo>
                <a:cubicBezTo>
                  <a:pt x="1548" y="2596"/>
                  <a:pt x="1262" y="2787"/>
                  <a:pt x="953" y="2989"/>
                </a:cubicBezTo>
                <a:cubicBezTo>
                  <a:pt x="607" y="3227"/>
                  <a:pt x="250" y="3465"/>
                  <a:pt x="274" y="3882"/>
                </a:cubicBezTo>
                <a:cubicBezTo>
                  <a:pt x="286" y="4156"/>
                  <a:pt x="488" y="4406"/>
                  <a:pt x="869" y="4620"/>
                </a:cubicBezTo>
                <a:cubicBezTo>
                  <a:pt x="917" y="4644"/>
                  <a:pt x="965" y="4668"/>
                  <a:pt x="1012" y="4692"/>
                </a:cubicBezTo>
                <a:cubicBezTo>
                  <a:pt x="1238" y="4811"/>
                  <a:pt x="1441" y="4918"/>
                  <a:pt x="1572" y="5097"/>
                </a:cubicBezTo>
                <a:cubicBezTo>
                  <a:pt x="1774" y="5394"/>
                  <a:pt x="1667" y="5799"/>
                  <a:pt x="1477" y="6061"/>
                </a:cubicBezTo>
                <a:lnTo>
                  <a:pt x="1727" y="6061"/>
                </a:lnTo>
                <a:cubicBezTo>
                  <a:pt x="1905" y="5740"/>
                  <a:pt x="1977" y="5323"/>
                  <a:pt x="1739" y="4978"/>
                </a:cubicBezTo>
                <a:cubicBezTo>
                  <a:pt x="1584" y="4763"/>
                  <a:pt x="1346" y="4632"/>
                  <a:pt x="1108" y="4513"/>
                </a:cubicBezTo>
                <a:cubicBezTo>
                  <a:pt x="1060" y="4489"/>
                  <a:pt x="1012" y="4466"/>
                  <a:pt x="965" y="4442"/>
                </a:cubicBezTo>
                <a:cubicBezTo>
                  <a:pt x="750" y="4323"/>
                  <a:pt x="488" y="4120"/>
                  <a:pt x="476" y="3870"/>
                </a:cubicBezTo>
                <a:cubicBezTo>
                  <a:pt x="465" y="3573"/>
                  <a:pt x="762" y="3370"/>
                  <a:pt x="1072" y="3168"/>
                </a:cubicBezTo>
                <a:cubicBezTo>
                  <a:pt x="1405" y="2942"/>
                  <a:pt x="1750" y="2703"/>
                  <a:pt x="1774" y="2311"/>
                </a:cubicBezTo>
                <a:cubicBezTo>
                  <a:pt x="1786" y="1918"/>
                  <a:pt x="1429" y="1632"/>
                  <a:pt x="1215" y="1501"/>
                </a:cubicBezTo>
                <a:cubicBezTo>
                  <a:pt x="1143" y="1453"/>
                  <a:pt x="1072" y="1418"/>
                  <a:pt x="988" y="1370"/>
                </a:cubicBezTo>
                <a:cubicBezTo>
                  <a:pt x="798" y="1263"/>
                  <a:pt x="607" y="1156"/>
                  <a:pt x="476" y="1001"/>
                </a:cubicBezTo>
                <a:cubicBezTo>
                  <a:pt x="250" y="727"/>
                  <a:pt x="215" y="334"/>
                  <a:pt x="38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39"/>
          <p:cNvSpPr/>
          <p:nvPr/>
        </p:nvSpPr>
        <p:spPr>
          <a:xfrm>
            <a:off x="1314163" y="-196572"/>
            <a:ext cx="857289" cy="5546295"/>
          </a:xfrm>
          <a:custGeom>
            <a:avLst/>
            <a:gdLst/>
            <a:ahLst/>
            <a:cxnLst/>
            <a:rect l="l" t="t" r="r" b="b"/>
            <a:pathLst>
              <a:path w="1966" h="6085" extrusionOk="0">
                <a:moveTo>
                  <a:pt x="168" y="0"/>
                </a:moveTo>
                <a:cubicBezTo>
                  <a:pt x="1" y="393"/>
                  <a:pt x="48" y="857"/>
                  <a:pt x="310" y="1167"/>
                </a:cubicBezTo>
                <a:cubicBezTo>
                  <a:pt x="477" y="1357"/>
                  <a:pt x="691" y="1476"/>
                  <a:pt x="894" y="1595"/>
                </a:cubicBezTo>
                <a:cubicBezTo>
                  <a:pt x="965" y="1631"/>
                  <a:pt x="1037" y="1667"/>
                  <a:pt x="1108" y="1715"/>
                </a:cubicBezTo>
                <a:cubicBezTo>
                  <a:pt x="1287" y="1822"/>
                  <a:pt x="1572" y="2048"/>
                  <a:pt x="1561" y="2346"/>
                </a:cubicBezTo>
                <a:cubicBezTo>
                  <a:pt x="1549" y="2631"/>
                  <a:pt x="1263" y="2822"/>
                  <a:pt x="953" y="3036"/>
                </a:cubicBezTo>
                <a:cubicBezTo>
                  <a:pt x="608" y="3262"/>
                  <a:pt x="239" y="3512"/>
                  <a:pt x="263" y="3917"/>
                </a:cubicBezTo>
                <a:cubicBezTo>
                  <a:pt x="287" y="4191"/>
                  <a:pt x="489" y="4441"/>
                  <a:pt x="870" y="4655"/>
                </a:cubicBezTo>
                <a:cubicBezTo>
                  <a:pt x="918" y="4679"/>
                  <a:pt x="965" y="4703"/>
                  <a:pt x="1013" y="4739"/>
                </a:cubicBezTo>
                <a:cubicBezTo>
                  <a:pt x="1227" y="4846"/>
                  <a:pt x="1441" y="4953"/>
                  <a:pt x="1561" y="5132"/>
                </a:cubicBezTo>
                <a:cubicBezTo>
                  <a:pt x="1763" y="5429"/>
                  <a:pt x="1680" y="5822"/>
                  <a:pt x="1489" y="6084"/>
                </a:cubicBezTo>
                <a:lnTo>
                  <a:pt x="1739" y="6084"/>
                </a:lnTo>
                <a:cubicBezTo>
                  <a:pt x="1906" y="5763"/>
                  <a:pt x="1965" y="5346"/>
                  <a:pt x="1739" y="5024"/>
                </a:cubicBezTo>
                <a:cubicBezTo>
                  <a:pt x="1584" y="4798"/>
                  <a:pt x="1346" y="4679"/>
                  <a:pt x="1108" y="4548"/>
                </a:cubicBezTo>
                <a:cubicBezTo>
                  <a:pt x="1060" y="4524"/>
                  <a:pt x="1013" y="4501"/>
                  <a:pt x="965" y="4477"/>
                </a:cubicBezTo>
                <a:cubicBezTo>
                  <a:pt x="751" y="4358"/>
                  <a:pt x="489" y="4167"/>
                  <a:pt x="477" y="3905"/>
                </a:cubicBezTo>
                <a:cubicBezTo>
                  <a:pt x="465" y="3620"/>
                  <a:pt x="751" y="3417"/>
                  <a:pt x="1072" y="3203"/>
                </a:cubicBezTo>
                <a:cubicBezTo>
                  <a:pt x="1406" y="2977"/>
                  <a:pt x="1751" y="2750"/>
                  <a:pt x="1775" y="2357"/>
                </a:cubicBezTo>
                <a:cubicBezTo>
                  <a:pt x="1787" y="1965"/>
                  <a:pt x="1430" y="1679"/>
                  <a:pt x="1215" y="1548"/>
                </a:cubicBezTo>
                <a:cubicBezTo>
                  <a:pt x="1144" y="1500"/>
                  <a:pt x="1072" y="1453"/>
                  <a:pt x="1001" y="1417"/>
                </a:cubicBezTo>
                <a:cubicBezTo>
                  <a:pt x="799" y="1298"/>
                  <a:pt x="608" y="1191"/>
                  <a:pt x="477" y="1036"/>
                </a:cubicBezTo>
                <a:cubicBezTo>
                  <a:pt x="239" y="762"/>
                  <a:pt x="215" y="345"/>
                  <a:pt x="394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39"/>
          <p:cNvSpPr/>
          <p:nvPr/>
        </p:nvSpPr>
        <p:spPr>
          <a:xfrm>
            <a:off x="2051537" y="-229385"/>
            <a:ext cx="857289" cy="5557233"/>
          </a:xfrm>
          <a:custGeom>
            <a:avLst/>
            <a:gdLst/>
            <a:ahLst/>
            <a:cxnLst/>
            <a:rect l="l" t="t" r="r" b="b"/>
            <a:pathLst>
              <a:path w="1966" h="6097" extrusionOk="0">
                <a:moveTo>
                  <a:pt x="417" y="0"/>
                </a:moveTo>
                <a:lnTo>
                  <a:pt x="417" y="0"/>
                </a:lnTo>
                <a:cubicBezTo>
                  <a:pt x="346" y="12"/>
                  <a:pt x="262" y="12"/>
                  <a:pt x="191" y="12"/>
                </a:cubicBezTo>
                <a:cubicBezTo>
                  <a:pt x="1" y="417"/>
                  <a:pt x="60" y="893"/>
                  <a:pt x="322" y="1203"/>
                </a:cubicBezTo>
                <a:cubicBezTo>
                  <a:pt x="477" y="1393"/>
                  <a:pt x="691" y="1512"/>
                  <a:pt x="905" y="1631"/>
                </a:cubicBezTo>
                <a:cubicBezTo>
                  <a:pt x="977" y="1667"/>
                  <a:pt x="1048" y="1715"/>
                  <a:pt x="1120" y="1751"/>
                </a:cubicBezTo>
                <a:cubicBezTo>
                  <a:pt x="1298" y="1870"/>
                  <a:pt x="1584" y="2096"/>
                  <a:pt x="1572" y="2382"/>
                </a:cubicBezTo>
                <a:cubicBezTo>
                  <a:pt x="1560" y="2667"/>
                  <a:pt x="1274" y="2870"/>
                  <a:pt x="965" y="3072"/>
                </a:cubicBezTo>
                <a:cubicBezTo>
                  <a:pt x="620" y="3310"/>
                  <a:pt x="251" y="3548"/>
                  <a:pt x="274" y="3953"/>
                </a:cubicBezTo>
                <a:cubicBezTo>
                  <a:pt x="286" y="4239"/>
                  <a:pt x="489" y="4489"/>
                  <a:pt x="882" y="4703"/>
                </a:cubicBezTo>
                <a:cubicBezTo>
                  <a:pt x="929" y="4727"/>
                  <a:pt x="977" y="4751"/>
                  <a:pt x="1024" y="4775"/>
                </a:cubicBezTo>
                <a:cubicBezTo>
                  <a:pt x="1239" y="4894"/>
                  <a:pt x="1453" y="5001"/>
                  <a:pt x="1572" y="5180"/>
                </a:cubicBezTo>
                <a:cubicBezTo>
                  <a:pt x="1775" y="5465"/>
                  <a:pt x="1691" y="5834"/>
                  <a:pt x="1513" y="6096"/>
                </a:cubicBezTo>
                <a:lnTo>
                  <a:pt x="1751" y="6096"/>
                </a:lnTo>
                <a:cubicBezTo>
                  <a:pt x="1917" y="5787"/>
                  <a:pt x="1965" y="5382"/>
                  <a:pt x="1751" y="5060"/>
                </a:cubicBezTo>
                <a:cubicBezTo>
                  <a:pt x="1596" y="4834"/>
                  <a:pt x="1346" y="4715"/>
                  <a:pt x="1120" y="4596"/>
                </a:cubicBezTo>
                <a:cubicBezTo>
                  <a:pt x="1072" y="4572"/>
                  <a:pt x="1024" y="4549"/>
                  <a:pt x="977" y="4513"/>
                </a:cubicBezTo>
                <a:cubicBezTo>
                  <a:pt x="763" y="4394"/>
                  <a:pt x="501" y="4203"/>
                  <a:pt x="489" y="3953"/>
                </a:cubicBezTo>
                <a:cubicBezTo>
                  <a:pt x="465" y="3656"/>
                  <a:pt x="763" y="3453"/>
                  <a:pt x="1072" y="3251"/>
                </a:cubicBezTo>
                <a:cubicBezTo>
                  <a:pt x="1417" y="3025"/>
                  <a:pt x="1763" y="2786"/>
                  <a:pt x="1786" y="2393"/>
                </a:cubicBezTo>
                <a:cubicBezTo>
                  <a:pt x="1798" y="2001"/>
                  <a:pt x="1441" y="1715"/>
                  <a:pt x="1227" y="1584"/>
                </a:cubicBezTo>
                <a:cubicBezTo>
                  <a:pt x="1155" y="1536"/>
                  <a:pt x="1084" y="1489"/>
                  <a:pt x="1001" y="1453"/>
                </a:cubicBezTo>
                <a:cubicBezTo>
                  <a:pt x="810" y="1334"/>
                  <a:pt x="620" y="1227"/>
                  <a:pt x="489" y="1072"/>
                </a:cubicBezTo>
                <a:cubicBezTo>
                  <a:pt x="251" y="798"/>
                  <a:pt x="215" y="358"/>
                  <a:pt x="417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39"/>
          <p:cNvSpPr/>
          <p:nvPr/>
        </p:nvSpPr>
        <p:spPr>
          <a:xfrm>
            <a:off x="2794144" y="-240323"/>
            <a:ext cx="851620" cy="5546295"/>
          </a:xfrm>
          <a:custGeom>
            <a:avLst/>
            <a:gdLst/>
            <a:ahLst/>
            <a:cxnLst/>
            <a:rect l="l" t="t" r="r" b="b"/>
            <a:pathLst>
              <a:path w="1953" h="6085" extrusionOk="0">
                <a:moveTo>
                  <a:pt x="429" y="0"/>
                </a:moveTo>
                <a:cubicBezTo>
                  <a:pt x="345" y="0"/>
                  <a:pt x="274" y="0"/>
                  <a:pt x="191" y="12"/>
                </a:cubicBezTo>
                <a:cubicBezTo>
                  <a:pt x="0" y="417"/>
                  <a:pt x="48" y="905"/>
                  <a:pt x="322" y="1227"/>
                </a:cubicBezTo>
                <a:cubicBezTo>
                  <a:pt x="476" y="1405"/>
                  <a:pt x="691" y="1536"/>
                  <a:pt x="905" y="1643"/>
                </a:cubicBezTo>
                <a:cubicBezTo>
                  <a:pt x="976" y="1691"/>
                  <a:pt x="1048" y="1727"/>
                  <a:pt x="1119" y="1774"/>
                </a:cubicBezTo>
                <a:cubicBezTo>
                  <a:pt x="1286" y="1882"/>
                  <a:pt x="1584" y="2108"/>
                  <a:pt x="1572" y="2394"/>
                </a:cubicBezTo>
                <a:cubicBezTo>
                  <a:pt x="1560" y="2691"/>
                  <a:pt x="1262" y="2882"/>
                  <a:pt x="953" y="3096"/>
                </a:cubicBezTo>
                <a:cubicBezTo>
                  <a:pt x="607" y="3322"/>
                  <a:pt x="250" y="3560"/>
                  <a:pt x="274" y="3977"/>
                </a:cubicBezTo>
                <a:cubicBezTo>
                  <a:pt x="286" y="4251"/>
                  <a:pt x="488" y="4501"/>
                  <a:pt x="881" y="4715"/>
                </a:cubicBezTo>
                <a:cubicBezTo>
                  <a:pt x="917" y="4739"/>
                  <a:pt x="965" y="4763"/>
                  <a:pt x="1024" y="4787"/>
                </a:cubicBezTo>
                <a:cubicBezTo>
                  <a:pt x="1238" y="4906"/>
                  <a:pt x="1441" y="5013"/>
                  <a:pt x="1572" y="5192"/>
                </a:cubicBezTo>
                <a:cubicBezTo>
                  <a:pt x="1762" y="5465"/>
                  <a:pt x="1691" y="5823"/>
                  <a:pt x="1524" y="6085"/>
                </a:cubicBezTo>
                <a:lnTo>
                  <a:pt x="1762" y="6085"/>
                </a:lnTo>
                <a:cubicBezTo>
                  <a:pt x="1917" y="5775"/>
                  <a:pt x="1953" y="5394"/>
                  <a:pt x="1738" y="5072"/>
                </a:cubicBezTo>
                <a:cubicBezTo>
                  <a:pt x="1584" y="4858"/>
                  <a:pt x="1346" y="4739"/>
                  <a:pt x="1119" y="4608"/>
                </a:cubicBezTo>
                <a:cubicBezTo>
                  <a:pt x="1072" y="4584"/>
                  <a:pt x="1024" y="4561"/>
                  <a:pt x="976" y="4537"/>
                </a:cubicBezTo>
                <a:cubicBezTo>
                  <a:pt x="762" y="4418"/>
                  <a:pt x="500" y="4215"/>
                  <a:pt x="476" y="3965"/>
                </a:cubicBezTo>
                <a:cubicBezTo>
                  <a:pt x="464" y="3668"/>
                  <a:pt x="762" y="3477"/>
                  <a:pt x="1072" y="3263"/>
                </a:cubicBezTo>
                <a:cubicBezTo>
                  <a:pt x="1405" y="3037"/>
                  <a:pt x="1762" y="2810"/>
                  <a:pt x="1774" y="2405"/>
                </a:cubicBezTo>
                <a:cubicBezTo>
                  <a:pt x="1798" y="2013"/>
                  <a:pt x="1441" y="1727"/>
                  <a:pt x="1226" y="1596"/>
                </a:cubicBezTo>
                <a:cubicBezTo>
                  <a:pt x="1155" y="1548"/>
                  <a:pt x="1072" y="1513"/>
                  <a:pt x="1000" y="1465"/>
                </a:cubicBezTo>
                <a:cubicBezTo>
                  <a:pt x="798" y="1358"/>
                  <a:pt x="619" y="1251"/>
                  <a:pt x="476" y="1096"/>
                </a:cubicBezTo>
                <a:cubicBezTo>
                  <a:pt x="238" y="810"/>
                  <a:pt x="214" y="370"/>
                  <a:pt x="417" y="24"/>
                </a:cubicBezTo>
                <a:cubicBezTo>
                  <a:pt x="417" y="12"/>
                  <a:pt x="429" y="12"/>
                  <a:pt x="429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39"/>
          <p:cNvSpPr/>
          <p:nvPr/>
        </p:nvSpPr>
        <p:spPr>
          <a:xfrm>
            <a:off x="3531083" y="-251261"/>
            <a:ext cx="857289" cy="5535357"/>
          </a:xfrm>
          <a:custGeom>
            <a:avLst/>
            <a:gdLst/>
            <a:ahLst/>
            <a:cxnLst/>
            <a:rect l="l" t="t" r="r" b="b"/>
            <a:pathLst>
              <a:path w="1966" h="6073" extrusionOk="0">
                <a:moveTo>
                  <a:pt x="215" y="1"/>
                </a:moveTo>
                <a:cubicBezTo>
                  <a:pt x="1" y="417"/>
                  <a:pt x="48" y="917"/>
                  <a:pt x="322" y="1239"/>
                </a:cubicBezTo>
                <a:cubicBezTo>
                  <a:pt x="489" y="1429"/>
                  <a:pt x="703" y="1548"/>
                  <a:pt x="906" y="1667"/>
                </a:cubicBezTo>
                <a:cubicBezTo>
                  <a:pt x="977" y="1703"/>
                  <a:pt x="1049" y="1739"/>
                  <a:pt x="1120" y="1786"/>
                </a:cubicBezTo>
                <a:cubicBezTo>
                  <a:pt x="1299" y="1894"/>
                  <a:pt x="1596" y="2120"/>
                  <a:pt x="1572" y="2417"/>
                </a:cubicBezTo>
                <a:cubicBezTo>
                  <a:pt x="1561" y="2703"/>
                  <a:pt x="1275" y="2894"/>
                  <a:pt x="965" y="3108"/>
                </a:cubicBezTo>
                <a:cubicBezTo>
                  <a:pt x="620" y="3334"/>
                  <a:pt x="263" y="3584"/>
                  <a:pt x="275" y="3989"/>
                </a:cubicBezTo>
                <a:cubicBezTo>
                  <a:pt x="298" y="4275"/>
                  <a:pt x="501" y="4525"/>
                  <a:pt x="882" y="4727"/>
                </a:cubicBezTo>
                <a:cubicBezTo>
                  <a:pt x="929" y="4751"/>
                  <a:pt x="977" y="4787"/>
                  <a:pt x="1025" y="4811"/>
                </a:cubicBezTo>
                <a:cubicBezTo>
                  <a:pt x="1251" y="4918"/>
                  <a:pt x="1453" y="5025"/>
                  <a:pt x="1584" y="5204"/>
                </a:cubicBezTo>
                <a:cubicBezTo>
                  <a:pt x="1763" y="5465"/>
                  <a:pt x="1703" y="5811"/>
                  <a:pt x="1561" y="6073"/>
                </a:cubicBezTo>
                <a:lnTo>
                  <a:pt x="1787" y="6073"/>
                </a:lnTo>
                <a:cubicBezTo>
                  <a:pt x="1930" y="5763"/>
                  <a:pt x="1965" y="5394"/>
                  <a:pt x="1751" y="5096"/>
                </a:cubicBezTo>
                <a:cubicBezTo>
                  <a:pt x="1596" y="4870"/>
                  <a:pt x="1358" y="4751"/>
                  <a:pt x="1120" y="4632"/>
                </a:cubicBezTo>
                <a:cubicBezTo>
                  <a:pt x="1072" y="4596"/>
                  <a:pt x="1025" y="4573"/>
                  <a:pt x="977" y="4549"/>
                </a:cubicBezTo>
                <a:cubicBezTo>
                  <a:pt x="763" y="4430"/>
                  <a:pt x="501" y="4239"/>
                  <a:pt x="489" y="3977"/>
                </a:cubicBezTo>
                <a:cubicBezTo>
                  <a:pt x="465" y="3691"/>
                  <a:pt x="763" y="3489"/>
                  <a:pt x="1084" y="3275"/>
                </a:cubicBezTo>
                <a:cubicBezTo>
                  <a:pt x="1418" y="3049"/>
                  <a:pt x="1763" y="2822"/>
                  <a:pt x="1787" y="2429"/>
                </a:cubicBezTo>
                <a:cubicBezTo>
                  <a:pt x="1799" y="2025"/>
                  <a:pt x="1441" y="1751"/>
                  <a:pt x="1227" y="1608"/>
                </a:cubicBezTo>
                <a:cubicBezTo>
                  <a:pt x="1156" y="1572"/>
                  <a:pt x="1084" y="1525"/>
                  <a:pt x="1013" y="1489"/>
                </a:cubicBezTo>
                <a:cubicBezTo>
                  <a:pt x="810" y="1370"/>
                  <a:pt x="620" y="1263"/>
                  <a:pt x="489" y="1108"/>
                </a:cubicBezTo>
                <a:cubicBezTo>
                  <a:pt x="251" y="822"/>
                  <a:pt x="227" y="393"/>
                  <a:pt x="429" y="36"/>
                </a:cubicBezTo>
                <a:cubicBezTo>
                  <a:pt x="429" y="24"/>
                  <a:pt x="441" y="12"/>
                  <a:pt x="453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39"/>
          <p:cNvSpPr/>
          <p:nvPr/>
        </p:nvSpPr>
        <p:spPr>
          <a:xfrm>
            <a:off x="4273690" y="-262198"/>
            <a:ext cx="851620" cy="5524420"/>
          </a:xfrm>
          <a:custGeom>
            <a:avLst/>
            <a:gdLst/>
            <a:ahLst/>
            <a:cxnLst/>
            <a:rect l="l" t="t" r="r" b="b"/>
            <a:pathLst>
              <a:path w="1953" h="6061" extrusionOk="0">
                <a:moveTo>
                  <a:pt x="215" y="1"/>
                </a:moveTo>
                <a:cubicBezTo>
                  <a:pt x="0" y="417"/>
                  <a:pt x="48" y="929"/>
                  <a:pt x="322" y="1263"/>
                </a:cubicBezTo>
                <a:cubicBezTo>
                  <a:pt x="489" y="1441"/>
                  <a:pt x="703" y="1560"/>
                  <a:pt x="905" y="1679"/>
                </a:cubicBezTo>
                <a:cubicBezTo>
                  <a:pt x="977" y="1715"/>
                  <a:pt x="1048" y="1763"/>
                  <a:pt x="1120" y="1810"/>
                </a:cubicBezTo>
                <a:cubicBezTo>
                  <a:pt x="1298" y="1918"/>
                  <a:pt x="1584" y="2144"/>
                  <a:pt x="1572" y="2429"/>
                </a:cubicBezTo>
                <a:cubicBezTo>
                  <a:pt x="1560" y="2727"/>
                  <a:pt x="1274" y="2918"/>
                  <a:pt x="965" y="3120"/>
                </a:cubicBezTo>
                <a:cubicBezTo>
                  <a:pt x="608" y="3358"/>
                  <a:pt x="250" y="3596"/>
                  <a:pt x="274" y="4013"/>
                </a:cubicBezTo>
                <a:cubicBezTo>
                  <a:pt x="298" y="4287"/>
                  <a:pt x="500" y="4537"/>
                  <a:pt x="881" y="4751"/>
                </a:cubicBezTo>
                <a:cubicBezTo>
                  <a:pt x="929" y="4775"/>
                  <a:pt x="977" y="4799"/>
                  <a:pt x="1024" y="4823"/>
                </a:cubicBezTo>
                <a:cubicBezTo>
                  <a:pt x="1239" y="4942"/>
                  <a:pt x="1453" y="5049"/>
                  <a:pt x="1572" y="5227"/>
                </a:cubicBezTo>
                <a:cubicBezTo>
                  <a:pt x="1751" y="5477"/>
                  <a:pt x="1703" y="5811"/>
                  <a:pt x="1572" y="6061"/>
                </a:cubicBezTo>
                <a:lnTo>
                  <a:pt x="1798" y="6061"/>
                </a:lnTo>
                <a:cubicBezTo>
                  <a:pt x="1929" y="5763"/>
                  <a:pt x="1953" y="5406"/>
                  <a:pt x="1751" y="5108"/>
                </a:cubicBezTo>
                <a:cubicBezTo>
                  <a:pt x="1596" y="4894"/>
                  <a:pt x="1358" y="4763"/>
                  <a:pt x="1120" y="4644"/>
                </a:cubicBezTo>
                <a:cubicBezTo>
                  <a:pt x="1072" y="4620"/>
                  <a:pt x="1024" y="4596"/>
                  <a:pt x="977" y="4573"/>
                </a:cubicBezTo>
                <a:cubicBezTo>
                  <a:pt x="762" y="4454"/>
                  <a:pt x="500" y="4251"/>
                  <a:pt x="489" y="4001"/>
                </a:cubicBezTo>
                <a:cubicBezTo>
                  <a:pt x="465" y="3703"/>
                  <a:pt x="762" y="3501"/>
                  <a:pt x="1084" y="3299"/>
                </a:cubicBezTo>
                <a:cubicBezTo>
                  <a:pt x="1417" y="3072"/>
                  <a:pt x="1763" y="2834"/>
                  <a:pt x="1786" y="2441"/>
                </a:cubicBezTo>
                <a:cubicBezTo>
                  <a:pt x="1798" y="2048"/>
                  <a:pt x="1441" y="1763"/>
                  <a:pt x="1227" y="1632"/>
                </a:cubicBezTo>
                <a:cubicBezTo>
                  <a:pt x="1155" y="1584"/>
                  <a:pt x="1084" y="1548"/>
                  <a:pt x="1012" y="1501"/>
                </a:cubicBezTo>
                <a:cubicBezTo>
                  <a:pt x="810" y="1394"/>
                  <a:pt x="620" y="1286"/>
                  <a:pt x="489" y="1120"/>
                </a:cubicBezTo>
                <a:cubicBezTo>
                  <a:pt x="250" y="846"/>
                  <a:pt x="227" y="405"/>
                  <a:pt x="429" y="60"/>
                </a:cubicBezTo>
                <a:cubicBezTo>
                  <a:pt x="429" y="36"/>
                  <a:pt x="441" y="24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39"/>
          <p:cNvSpPr/>
          <p:nvPr/>
        </p:nvSpPr>
        <p:spPr>
          <a:xfrm>
            <a:off x="5015861" y="-273136"/>
            <a:ext cx="846824" cy="5514394"/>
          </a:xfrm>
          <a:custGeom>
            <a:avLst/>
            <a:gdLst/>
            <a:ahLst/>
            <a:cxnLst/>
            <a:rect l="l" t="t" r="r" b="b"/>
            <a:pathLst>
              <a:path w="1942" h="6050" extrusionOk="0">
                <a:moveTo>
                  <a:pt x="227" y="1"/>
                </a:moveTo>
                <a:cubicBezTo>
                  <a:pt x="1" y="417"/>
                  <a:pt x="37" y="941"/>
                  <a:pt x="322" y="1275"/>
                </a:cubicBezTo>
                <a:cubicBezTo>
                  <a:pt x="477" y="1465"/>
                  <a:pt x="692" y="1584"/>
                  <a:pt x="906" y="1691"/>
                </a:cubicBezTo>
                <a:cubicBezTo>
                  <a:pt x="977" y="1739"/>
                  <a:pt x="1049" y="1775"/>
                  <a:pt x="1120" y="1822"/>
                </a:cubicBezTo>
                <a:cubicBezTo>
                  <a:pt x="1287" y="1930"/>
                  <a:pt x="1585" y="2156"/>
                  <a:pt x="1573" y="2453"/>
                </a:cubicBezTo>
                <a:cubicBezTo>
                  <a:pt x="1561" y="2739"/>
                  <a:pt x="1275" y="2930"/>
                  <a:pt x="965" y="3144"/>
                </a:cubicBezTo>
                <a:cubicBezTo>
                  <a:pt x="608" y="3370"/>
                  <a:pt x="251" y="3608"/>
                  <a:pt x="275" y="4025"/>
                </a:cubicBezTo>
                <a:cubicBezTo>
                  <a:pt x="287" y="4299"/>
                  <a:pt x="489" y="4549"/>
                  <a:pt x="870" y="4763"/>
                </a:cubicBezTo>
                <a:cubicBezTo>
                  <a:pt x="930" y="4787"/>
                  <a:pt x="977" y="4811"/>
                  <a:pt x="1025" y="4847"/>
                </a:cubicBezTo>
                <a:cubicBezTo>
                  <a:pt x="1239" y="4954"/>
                  <a:pt x="1454" y="5061"/>
                  <a:pt x="1573" y="5239"/>
                </a:cubicBezTo>
                <a:cubicBezTo>
                  <a:pt x="1739" y="5489"/>
                  <a:pt x="1704" y="5799"/>
                  <a:pt x="1585" y="6049"/>
                </a:cubicBezTo>
                <a:lnTo>
                  <a:pt x="1811" y="6049"/>
                </a:lnTo>
                <a:cubicBezTo>
                  <a:pt x="1930" y="5763"/>
                  <a:pt x="1942" y="5406"/>
                  <a:pt x="1739" y="5132"/>
                </a:cubicBezTo>
                <a:cubicBezTo>
                  <a:pt x="1585" y="4906"/>
                  <a:pt x="1346" y="4787"/>
                  <a:pt x="1120" y="4656"/>
                </a:cubicBezTo>
                <a:cubicBezTo>
                  <a:pt x="1073" y="4632"/>
                  <a:pt x="1025" y="4608"/>
                  <a:pt x="977" y="4585"/>
                </a:cubicBezTo>
                <a:cubicBezTo>
                  <a:pt x="763" y="4466"/>
                  <a:pt x="501" y="4263"/>
                  <a:pt x="477" y="4013"/>
                </a:cubicBezTo>
                <a:cubicBezTo>
                  <a:pt x="465" y="3727"/>
                  <a:pt x="763" y="3525"/>
                  <a:pt x="1073" y="3311"/>
                </a:cubicBezTo>
                <a:cubicBezTo>
                  <a:pt x="1418" y="3084"/>
                  <a:pt x="1763" y="2858"/>
                  <a:pt x="1775" y="2465"/>
                </a:cubicBezTo>
                <a:cubicBezTo>
                  <a:pt x="1799" y="2060"/>
                  <a:pt x="1442" y="1787"/>
                  <a:pt x="1227" y="1644"/>
                </a:cubicBezTo>
                <a:cubicBezTo>
                  <a:pt x="1156" y="1608"/>
                  <a:pt x="1084" y="1560"/>
                  <a:pt x="1001" y="1513"/>
                </a:cubicBezTo>
                <a:cubicBezTo>
                  <a:pt x="799" y="1406"/>
                  <a:pt x="620" y="1298"/>
                  <a:pt x="477" y="1144"/>
                </a:cubicBezTo>
                <a:cubicBezTo>
                  <a:pt x="239" y="858"/>
                  <a:pt x="215" y="417"/>
                  <a:pt x="418" y="72"/>
                </a:cubicBezTo>
                <a:cubicBezTo>
                  <a:pt x="430" y="48"/>
                  <a:pt x="453" y="25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39"/>
          <p:cNvSpPr/>
          <p:nvPr/>
        </p:nvSpPr>
        <p:spPr>
          <a:xfrm>
            <a:off x="5758468" y="-284073"/>
            <a:ext cx="841591" cy="5503456"/>
          </a:xfrm>
          <a:custGeom>
            <a:avLst/>
            <a:gdLst/>
            <a:ahLst/>
            <a:cxnLst/>
            <a:rect l="l" t="t" r="r" b="b"/>
            <a:pathLst>
              <a:path w="1930" h="6038" extrusionOk="0">
                <a:moveTo>
                  <a:pt x="227" y="1"/>
                </a:moveTo>
                <a:cubicBezTo>
                  <a:pt x="1" y="429"/>
                  <a:pt x="36" y="953"/>
                  <a:pt x="322" y="1287"/>
                </a:cubicBezTo>
                <a:cubicBezTo>
                  <a:pt x="477" y="1477"/>
                  <a:pt x="691" y="1596"/>
                  <a:pt x="894" y="1715"/>
                </a:cubicBezTo>
                <a:cubicBezTo>
                  <a:pt x="965" y="1751"/>
                  <a:pt x="1036" y="1799"/>
                  <a:pt x="1108" y="1834"/>
                </a:cubicBezTo>
                <a:cubicBezTo>
                  <a:pt x="1286" y="1942"/>
                  <a:pt x="1584" y="2180"/>
                  <a:pt x="1572" y="2465"/>
                </a:cubicBezTo>
                <a:cubicBezTo>
                  <a:pt x="1560" y="2751"/>
                  <a:pt x="1263" y="2954"/>
                  <a:pt x="953" y="3156"/>
                </a:cubicBezTo>
                <a:cubicBezTo>
                  <a:pt x="608" y="3382"/>
                  <a:pt x="251" y="3632"/>
                  <a:pt x="274" y="4037"/>
                </a:cubicBezTo>
                <a:cubicBezTo>
                  <a:pt x="286" y="4323"/>
                  <a:pt x="489" y="4573"/>
                  <a:pt x="870" y="4775"/>
                </a:cubicBezTo>
                <a:cubicBezTo>
                  <a:pt x="917" y="4811"/>
                  <a:pt x="965" y="4835"/>
                  <a:pt x="1013" y="4859"/>
                </a:cubicBezTo>
                <a:cubicBezTo>
                  <a:pt x="1239" y="4978"/>
                  <a:pt x="1441" y="5085"/>
                  <a:pt x="1572" y="5263"/>
                </a:cubicBezTo>
                <a:cubicBezTo>
                  <a:pt x="1727" y="5490"/>
                  <a:pt x="1703" y="5799"/>
                  <a:pt x="1584" y="6037"/>
                </a:cubicBezTo>
                <a:lnTo>
                  <a:pt x="1810" y="6037"/>
                </a:lnTo>
                <a:cubicBezTo>
                  <a:pt x="1917" y="5752"/>
                  <a:pt x="1929" y="5418"/>
                  <a:pt x="1739" y="5144"/>
                </a:cubicBezTo>
                <a:cubicBezTo>
                  <a:pt x="1584" y="4918"/>
                  <a:pt x="1346" y="4799"/>
                  <a:pt x="1108" y="4680"/>
                </a:cubicBezTo>
                <a:cubicBezTo>
                  <a:pt x="1060" y="4656"/>
                  <a:pt x="1013" y="4620"/>
                  <a:pt x="977" y="4597"/>
                </a:cubicBezTo>
                <a:cubicBezTo>
                  <a:pt x="751" y="4478"/>
                  <a:pt x="489" y="4287"/>
                  <a:pt x="477" y="4025"/>
                </a:cubicBezTo>
                <a:cubicBezTo>
                  <a:pt x="465" y="3739"/>
                  <a:pt x="751" y="3537"/>
                  <a:pt x="1072" y="3323"/>
                </a:cubicBezTo>
                <a:cubicBezTo>
                  <a:pt x="1406" y="3108"/>
                  <a:pt x="1763" y="2870"/>
                  <a:pt x="1775" y="2477"/>
                </a:cubicBezTo>
                <a:cubicBezTo>
                  <a:pt x="1787" y="2084"/>
                  <a:pt x="1441" y="1799"/>
                  <a:pt x="1227" y="1668"/>
                </a:cubicBezTo>
                <a:cubicBezTo>
                  <a:pt x="1155" y="1620"/>
                  <a:pt x="1072" y="1572"/>
                  <a:pt x="1001" y="1537"/>
                </a:cubicBezTo>
                <a:cubicBezTo>
                  <a:pt x="798" y="1418"/>
                  <a:pt x="608" y="1310"/>
                  <a:pt x="477" y="1156"/>
                </a:cubicBezTo>
                <a:cubicBezTo>
                  <a:pt x="239" y="882"/>
                  <a:pt x="215" y="441"/>
                  <a:pt x="417" y="84"/>
                </a:cubicBezTo>
                <a:cubicBezTo>
                  <a:pt x="429" y="60"/>
                  <a:pt x="453" y="37"/>
                  <a:pt x="465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39"/>
          <p:cNvSpPr/>
          <p:nvPr/>
        </p:nvSpPr>
        <p:spPr>
          <a:xfrm>
            <a:off x="6495842" y="-284073"/>
            <a:ext cx="841591" cy="5481581"/>
          </a:xfrm>
          <a:custGeom>
            <a:avLst/>
            <a:gdLst/>
            <a:ahLst/>
            <a:cxnLst/>
            <a:rect l="l" t="t" r="r" b="b"/>
            <a:pathLst>
              <a:path w="1930" h="6014" extrusionOk="0">
                <a:moveTo>
                  <a:pt x="238" y="1"/>
                </a:moveTo>
                <a:cubicBezTo>
                  <a:pt x="0" y="418"/>
                  <a:pt x="36" y="953"/>
                  <a:pt x="322" y="1299"/>
                </a:cubicBezTo>
                <a:cubicBezTo>
                  <a:pt x="488" y="1477"/>
                  <a:pt x="703" y="1596"/>
                  <a:pt x="905" y="1715"/>
                </a:cubicBezTo>
                <a:cubicBezTo>
                  <a:pt x="977" y="1763"/>
                  <a:pt x="1048" y="1799"/>
                  <a:pt x="1119" y="1846"/>
                </a:cubicBezTo>
                <a:cubicBezTo>
                  <a:pt x="1298" y="1953"/>
                  <a:pt x="1584" y="2180"/>
                  <a:pt x="1572" y="2465"/>
                </a:cubicBezTo>
                <a:cubicBezTo>
                  <a:pt x="1560" y="2763"/>
                  <a:pt x="1274" y="2954"/>
                  <a:pt x="965" y="3156"/>
                </a:cubicBezTo>
                <a:cubicBezTo>
                  <a:pt x="619" y="3394"/>
                  <a:pt x="250" y="3632"/>
                  <a:pt x="274" y="4049"/>
                </a:cubicBezTo>
                <a:cubicBezTo>
                  <a:pt x="298" y="4323"/>
                  <a:pt x="500" y="4573"/>
                  <a:pt x="881" y="4787"/>
                </a:cubicBezTo>
                <a:cubicBezTo>
                  <a:pt x="929" y="4811"/>
                  <a:pt x="977" y="4835"/>
                  <a:pt x="1024" y="4859"/>
                </a:cubicBezTo>
                <a:cubicBezTo>
                  <a:pt x="1239" y="4978"/>
                  <a:pt x="1453" y="5085"/>
                  <a:pt x="1572" y="5263"/>
                </a:cubicBezTo>
                <a:cubicBezTo>
                  <a:pt x="1739" y="5490"/>
                  <a:pt x="1715" y="5775"/>
                  <a:pt x="1608" y="6013"/>
                </a:cubicBezTo>
                <a:lnTo>
                  <a:pt x="1834" y="6013"/>
                </a:lnTo>
                <a:cubicBezTo>
                  <a:pt x="1929" y="5728"/>
                  <a:pt x="1929" y="5406"/>
                  <a:pt x="1750" y="5144"/>
                </a:cubicBezTo>
                <a:cubicBezTo>
                  <a:pt x="1596" y="4930"/>
                  <a:pt x="1358" y="4799"/>
                  <a:pt x="1119" y="4680"/>
                </a:cubicBezTo>
                <a:cubicBezTo>
                  <a:pt x="1072" y="4656"/>
                  <a:pt x="1024" y="4632"/>
                  <a:pt x="977" y="4609"/>
                </a:cubicBezTo>
                <a:cubicBezTo>
                  <a:pt x="762" y="4489"/>
                  <a:pt x="500" y="4287"/>
                  <a:pt x="488" y="4037"/>
                </a:cubicBezTo>
                <a:cubicBezTo>
                  <a:pt x="477" y="3739"/>
                  <a:pt x="774" y="3537"/>
                  <a:pt x="1084" y="3335"/>
                </a:cubicBezTo>
                <a:cubicBezTo>
                  <a:pt x="1417" y="3108"/>
                  <a:pt x="1774" y="2870"/>
                  <a:pt x="1786" y="2477"/>
                </a:cubicBezTo>
                <a:cubicBezTo>
                  <a:pt x="1798" y="2084"/>
                  <a:pt x="1453" y="1799"/>
                  <a:pt x="1239" y="1668"/>
                </a:cubicBezTo>
                <a:cubicBezTo>
                  <a:pt x="1155" y="1620"/>
                  <a:pt x="1084" y="1584"/>
                  <a:pt x="1012" y="1537"/>
                </a:cubicBezTo>
                <a:cubicBezTo>
                  <a:pt x="810" y="1430"/>
                  <a:pt x="619" y="1322"/>
                  <a:pt x="488" y="1156"/>
                </a:cubicBezTo>
                <a:cubicBezTo>
                  <a:pt x="250" y="882"/>
                  <a:pt x="226" y="441"/>
                  <a:pt x="429" y="96"/>
                </a:cubicBezTo>
                <a:cubicBezTo>
                  <a:pt x="441" y="60"/>
                  <a:pt x="465" y="25"/>
                  <a:pt x="488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39"/>
          <p:cNvSpPr/>
          <p:nvPr/>
        </p:nvSpPr>
        <p:spPr>
          <a:xfrm>
            <a:off x="7238013" y="-295011"/>
            <a:ext cx="841591" cy="5470643"/>
          </a:xfrm>
          <a:custGeom>
            <a:avLst/>
            <a:gdLst/>
            <a:ahLst/>
            <a:cxnLst/>
            <a:rect l="l" t="t" r="r" b="b"/>
            <a:pathLst>
              <a:path w="1930" h="6002" extrusionOk="0">
                <a:moveTo>
                  <a:pt x="239" y="1"/>
                </a:moveTo>
                <a:cubicBezTo>
                  <a:pt x="1" y="430"/>
                  <a:pt x="37" y="965"/>
                  <a:pt x="322" y="1311"/>
                </a:cubicBezTo>
                <a:cubicBezTo>
                  <a:pt x="489" y="1501"/>
                  <a:pt x="703" y="1620"/>
                  <a:pt x="906" y="1727"/>
                </a:cubicBezTo>
                <a:cubicBezTo>
                  <a:pt x="977" y="1775"/>
                  <a:pt x="1049" y="1811"/>
                  <a:pt x="1120" y="1858"/>
                </a:cubicBezTo>
                <a:cubicBezTo>
                  <a:pt x="1299" y="1965"/>
                  <a:pt x="1584" y="2192"/>
                  <a:pt x="1572" y="2489"/>
                </a:cubicBezTo>
                <a:cubicBezTo>
                  <a:pt x="1561" y="2775"/>
                  <a:pt x="1275" y="2966"/>
                  <a:pt x="965" y="3180"/>
                </a:cubicBezTo>
                <a:cubicBezTo>
                  <a:pt x="608" y="3406"/>
                  <a:pt x="251" y="3644"/>
                  <a:pt x="275" y="4061"/>
                </a:cubicBezTo>
                <a:cubicBezTo>
                  <a:pt x="287" y="4335"/>
                  <a:pt x="489" y="4585"/>
                  <a:pt x="882" y="4799"/>
                </a:cubicBezTo>
                <a:cubicBezTo>
                  <a:pt x="930" y="4823"/>
                  <a:pt x="977" y="4847"/>
                  <a:pt x="1025" y="4882"/>
                </a:cubicBezTo>
                <a:cubicBezTo>
                  <a:pt x="1239" y="4990"/>
                  <a:pt x="1453" y="5097"/>
                  <a:pt x="1572" y="5275"/>
                </a:cubicBezTo>
                <a:cubicBezTo>
                  <a:pt x="1727" y="5502"/>
                  <a:pt x="1715" y="5764"/>
                  <a:pt x="1620" y="6002"/>
                </a:cubicBezTo>
                <a:lnTo>
                  <a:pt x="1834" y="6002"/>
                </a:lnTo>
                <a:cubicBezTo>
                  <a:pt x="1930" y="5728"/>
                  <a:pt x="1930" y="5418"/>
                  <a:pt x="1739" y="5156"/>
                </a:cubicBezTo>
                <a:cubicBezTo>
                  <a:pt x="1596" y="4942"/>
                  <a:pt x="1346" y="4811"/>
                  <a:pt x="1120" y="4692"/>
                </a:cubicBezTo>
                <a:cubicBezTo>
                  <a:pt x="1072" y="4668"/>
                  <a:pt x="1025" y="4644"/>
                  <a:pt x="977" y="4621"/>
                </a:cubicBezTo>
                <a:cubicBezTo>
                  <a:pt x="763" y="4501"/>
                  <a:pt x="501" y="4299"/>
                  <a:pt x="489" y="4049"/>
                </a:cubicBezTo>
                <a:cubicBezTo>
                  <a:pt x="465" y="3751"/>
                  <a:pt x="763" y="3561"/>
                  <a:pt x="1072" y="3347"/>
                </a:cubicBezTo>
                <a:cubicBezTo>
                  <a:pt x="1418" y="3120"/>
                  <a:pt x="1763" y="2882"/>
                  <a:pt x="1787" y="2489"/>
                </a:cubicBezTo>
                <a:cubicBezTo>
                  <a:pt x="1799" y="2096"/>
                  <a:pt x="1442" y="1811"/>
                  <a:pt x="1227" y="1680"/>
                </a:cubicBezTo>
                <a:cubicBezTo>
                  <a:pt x="1156" y="1632"/>
                  <a:pt x="1084" y="1596"/>
                  <a:pt x="1001" y="1549"/>
                </a:cubicBezTo>
                <a:cubicBezTo>
                  <a:pt x="810" y="1442"/>
                  <a:pt x="620" y="1334"/>
                  <a:pt x="489" y="1180"/>
                </a:cubicBezTo>
                <a:cubicBezTo>
                  <a:pt x="251" y="894"/>
                  <a:pt x="215" y="453"/>
                  <a:pt x="418" y="108"/>
                </a:cubicBezTo>
                <a:cubicBezTo>
                  <a:pt x="441" y="72"/>
                  <a:pt x="465" y="37"/>
                  <a:pt x="489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39"/>
          <p:cNvSpPr/>
          <p:nvPr/>
        </p:nvSpPr>
        <p:spPr>
          <a:xfrm>
            <a:off x="7980621" y="-305949"/>
            <a:ext cx="841591" cy="5459705"/>
          </a:xfrm>
          <a:custGeom>
            <a:avLst/>
            <a:gdLst/>
            <a:ahLst/>
            <a:cxnLst/>
            <a:rect l="l" t="t" r="r" b="b"/>
            <a:pathLst>
              <a:path w="1930" h="5990" extrusionOk="0">
                <a:moveTo>
                  <a:pt x="250" y="1"/>
                </a:moveTo>
                <a:cubicBezTo>
                  <a:pt x="250" y="13"/>
                  <a:pt x="239" y="13"/>
                  <a:pt x="239" y="25"/>
                </a:cubicBezTo>
                <a:cubicBezTo>
                  <a:pt x="0" y="442"/>
                  <a:pt x="24" y="977"/>
                  <a:pt x="322" y="1323"/>
                </a:cubicBezTo>
                <a:cubicBezTo>
                  <a:pt x="477" y="1513"/>
                  <a:pt x="691" y="1632"/>
                  <a:pt x="905" y="1751"/>
                </a:cubicBezTo>
                <a:cubicBezTo>
                  <a:pt x="977" y="1787"/>
                  <a:pt x="1048" y="1835"/>
                  <a:pt x="1120" y="1870"/>
                </a:cubicBezTo>
                <a:cubicBezTo>
                  <a:pt x="1286" y="1989"/>
                  <a:pt x="1584" y="2216"/>
                  <a:pt x="1572" y="2501"/>
                </a:cubicBezTo>
                <a:cubicBezTo>
                  <a:pt x="1560" y="2787"/>
                  <a:pt x="1263" y="2989"/>
                  <a:pt x="953" y="3192"/>
                </a:cubicBezTo>
                <a:cubicBezTo>
                  <a:pt x="608" y="3430"/>
                  <a:pt x="250" y="3668"/>
                  <a:pt x="274" y="4073"/>
                </a:cubicBezTo>
                <a:cubicBezTo>
                  <a:pt x="286" y="4359"/>
                  <a:pt x="489" y="4609"/>
                  <a:pt x="870" y="4823"/>
                </a:cubicBezTo>
                <a:cubicBezTo>
                  <a:pt x="917" y="4847"/>
                  <a:pt x="965" y="4871"/>
                  <a:pt x="1024" y="4894"/>
                </a:cubicBezTo>
                <a:cubicBezTo>
                  <a:pt x="1239" y="5014"/>
                  <a:pt x="1441" y="5121"/>
                  <a:pt x="1572" y="5299"/>
                </a:cubicBezTo>
                <a:cubicBezTo>
                  <a:pt x="1715" y="5502"/>
                  <a:pt x="1715" y="5764"/>
                  <a:pt x="1632" y="5990"/>
                </a:cubicBezTo>
                <a:lnTo>
                  <a:pt x="1846" y="5990"/>
                </a:lnTo>
                <a:cubicBezTo>
                  <a:pt x="1929" y="5716"/>
                  <a:pt x="1917" y="5418"/>
                  <a:pt x="1739" y="5180"/>
                </a:cubicBezTo>
                <a:cubicBezTo>
                  <a:pt x="1584" y="4954"/>
                  <a:pt x="1346" y="4835"/>
                  <a:pt x="1120" y="4716"/>
                </a:cubicBezTo>
                <a:cubicBezTo>
                  <a:pt x="1072" y="4692"/>
                  <a:pt x="1024" y="4668"/>
                  <a:pt x="977" y="4633"/>
                </a:cubicBezTo>
                <a:cubicBezTo>
                  <a:pt x="762" y="4513"/>
                  <a:pt x="501" y="4323"/>
                  <a:pt x="477" y="4073"/>
                </a:cubicBezTo>
                <a:cubicBezTo>
                  <a:pt x="465" y="3775"/>
                  <a:pt x="762" y="3573"/>
                  <a:pt x="1072" y="3370"/>
                </a:cubicBezTo>
                <a:cubicBezTo>
                  <a:pt x="1417" y="3144"/>
                  <a:pt x="1763" y="2906"/>
                  <a:pt x="1774" y="2513"/>
                </a:cubicBezTo>
                <a:cubicBezTo>
                  <a:pt x="1798" y="2120"/>
                  <a:pt x="1441" y="1835"/>
                  <a:pt x="1227" y="1704"/>
                </a:cubicBezTo>
                <a:cubicBezTo>
                  <a:pt x="1155" y="1656"/>
                  <a:pt x="1084" y="1608"/>
                  <a:pt x="1001" y="1573"/>
                </a:cubicBezTo>
                <a:cubicBezTo>
                  <a:pt x="798" y="1454"/>
                  <a:pt x="608" y="1358"/>
                  <a:pt x="477" y="1192"/>
                </a:cubicBezTo>
                <a:cubicBezTo>
                  <a:pt x="239" y="918"/>
                  <a:pt x="215" y="477"/>
                  <a:pt x="417" y="120"/>
                </a:cubicBezTo>
                <a:cubicBezTo>
                  <a:pt x="441" y="84"/>
                  <a:pt x="465" y="49"/>
                  <a:pt x="501" y="1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39"/>
          <p:cNvSpPr/>
          <p:nvPr/>
        </p:nvSpPr>
        <p:spPr>
          <a:xfrm>
            <a:off x="8717995" y="-315975"/>
            <a:ext cx="841155" cy="5447856"/>
          </a:xfrm>
          <a:custGeom>
            <a:avLst/>
            <a:gdLst/>
            <a:ahLst/>
            <a:cxnLst/>
            <a:rect l="l" t="t" r="r" b="b"/>
            <a:pathLst>
              <a:path w="1929" h="5977" extrusionOk="0">
                <a:moveTo>
                  <a:pt x="262" y="0"/>
                </a:moveTo>
                <a:cubicBezTo>
                  <a:pt x="262" y="12"/>
                  <a:pt x="250" y="24"/>
                  <a:pt x="250" y="36"/>
                </a:cubicBezTo>
                <a:cubicBezTo>
                  <a:pt x="0" y="464"/>
                  <a:pt x="36" y="1000"/>
                  <a:pt x="334" y="1345"/>
                </a:cubicBezTo>
                <a:cubicBezTo>
                  <a:pt x="488" y="1524"/>
                  <a:pt x="703" y="1643"/>
                  <a:pt x="905" y="1762"/>
                </a:cubicBezTo>
                <a:cubicBezTo>
                  <a:pt x="976" y="1810"/>
                  <a:pt x="1048" y="1846"/>
                  <a:pt x="1119" y="1893"/>
                </a:cubicBezTo>
                <a:cubicBezTo>
                  <a:pt x="1298" y="2000"/>
                  <a:pt x="1596" y="2227"/>
                  <a:pt x="1584" y="2512"/>
                </a:cubicBezTo>
                <a:cubicBezTo>
                  <a:pt x="1572" y="2810"/>
                  <a:pt x="1274" y="3000"/>
                  <a:pt x="965" y="3203"/>
                </a:cubicBezTo>
                <a:cubicBezTo>
                  <a:pt x="619" y="3441"/>
                  <a:pt x="262" y="3679"/>
                  <a:pt x="286" y="4096"/>
                </a:cubicBezTo>
                <a:cubicBezTo>
                  <a:pt x="298" y="4370"/>
                  <a:pt x="500" y="4620"/>
                  <a:pt x="881" y="4834"/>
                </a:cubicBezTo>
                <a:cubicBezTo>
                  <a:pt x="929" y="4858"/>
                  <a:pt x="976" y="4882"/>
                  <a:pt x="1024" y="4905"/>
                </a:cubicBezTo>
                <a:cubicBezTo>
                  <a:pt x="1250" y="5025"/>
                  <a:pt x="1453" y="5132"/>
                  <a:pt x="1584" y="5310"/>
                </a:cubicBezTo>
                <a:cubicBezTo>
                  <a:pt x="1715" y="5513"/>
                  <a:pt x="1727" y="5751"/>
                  <a:pt x="1643" y="5977"/>
                </a:cubicBezTo>
                <a:cubicBezTo>
                  <a:pt x="1727" y="5965"/>
                  <a:pt x="1786" y="5965"/>
                  <a:pt x="1858" y="5965"/>
                </a:cubicBezTo>
                <a:cubicBezTo>
                  <a:pt x="1929" y="5715"/>
                  <a:pt x="1917" y="5429"/>
                  <a:pt x="1750" y="5191"/>
                </a:cubicBezTo>
                <a:cubicBezTo>
                  <a:pt x="1596" y="4977"/>
                  <a:pt x="1357" y="4846"/>
                  <a:pt x="1119" y="4727"/>
                </a:cubicBezTo>
                <a:cubicBezTo>
                  <a:pt x="1084" y="4703"/>
                  <a:pt x="1024" y="4679"/>
                  <a:pt x="988" y="4655"/>
                </a:cubicBezTo>
                <a:cubicBezTo>
                  <a:pt x="762" y="4536"/>
                  <a:pt x="500" y="4334"/>
                  <a:pt x="488" y="4084"/>
                </a:cubicBezTo>
                <a:cubicBezTo>
                  <a:pt x="476" y="3786"/>
                  <a:pt x="762" y="3584"/>
                  <a:pt x="1084" y="3381"/>
                </a:cubicBezTo>
                <a:cubicBezTo>
                  <a:pt x="1417" y="3155"/>
                  <a:pt x="1774" y="2917"/>
                  <a:pt x="1786" y="2524"/>
                </a:cubicBezTo>
                <a:cubicBezTo>
                  <a:pt x="1798" y="2131"/>
                  <a:pt x="1453" y="1846"/>
                  <a:pt x="1238" y="1715"/>
                </a:cubicBezTo>
                <a:cubicBezTo>
                  <a:pt x="1167" y="1667"/>
                  <a:pt x="1084" y="1631"/>
                  <a:pt x="1012" y="1584"/>
                </a:cubicBezTo>
                <a:cubicBezTo>
                  <a:pt x="810" y="1476"/>
                  <a:pt x="619" y="1369"/>
                  <a:pt x="488" y="1215"/>
                </a:cubicBezTo>
                <a:cubicBezTo>
                  <a:pt x="250" y="929"/>
                  <a:pt x="226" y="488"/>
                  <a:pt x="429" y="143"/>
                </a:cubicBezTo>
                <a:cubicBezTo>
                  <a:pt x="453" y="95"/>
                  <a:pt x="488" y="48"/>
                  <a:pt x="512" y="0"/>
                </a:cubicBezTo>
                <a:close/>
              </a:path>
            </a:pathLst>
          </a:custGeom>
          <a:solidFill>
            <a:srgbClr val="FFFFFF">
              <a:alpha val="25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9" name="Google Shape;2339;p39"/>
          <p:cNvGrpSpPr/>
          <p:nvPr/>
        </p:nvGrpSpPr>
        <p:grpSpPr>
          <a:xfrm>
            <a:off x="7728481" y="716338"/>
            <a:ext cx="1211767" cy="1712465"/>
            <a:chOff x="7376990" y="778274"/>
            <a:chExt cx="1563167" cy="2209062"/>
          </a:xfrm>
        </p:grpSpPr>
        <p:sp>
          <p:nvSpPr>
            <p:cNvPr id="2340" name="Google Shape;2340;p39"/>
            <p:cNvSpPr/>
            <p:nvPr/>
          </p:nvSpPr>
          <p:spPr>
            <a:xfrm rot="-137966">
              <a:off x="7389366" y="1765066"/>
              <a:ext cx="340247" cy="623690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1" name="Google Shape;2341;p39"/>
            <p:cNvGrpSpPr/>
            <p:nvPr/>
          </p:nvGrpSpPr>
          <p:grpSpPr>
            <a:xfrm>
              <a:off x="7696759" y="778274"/>
              <a:ext cx="1243398" cy="2209062"/>
              <a:chOff x="7278364" y="3082166"/>
              <a:chExt cx="1241536" cy="2205754"/>
            </a:xfrm>
          </p:grpSpPr>
          <p:sp>
            <p:nvSpPr>
              <p:cNvPr id="2342" name="Google Shape;2342;p39"/>
              <p:cNvSpPr/>
              <p:nvPr/>
            </p:nvSpPr>
            <p:spPr>
              <a:xfrm rot="-137990">
                <a:off x="7296711" y="3091912"/>
                <a:ext cx="504299" cy="92440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6288" extrusionOk="0">
                    <a:moveTo>
                      <a:pt x="1786" y="1"/>
                    </a:moveTo>
                    <a:lnTo>
                      <a:pt x="1131" y="1299"/>
                    </a:lnTo>
                    <a:lnTo>
                      <a:pt x="738" y="2073"/>
                    </a:lnTo>
                    <a:lnTo>
                      <a:pt x="1048" y="2073"/>
                    </a:lnTo>
                    <a:lnTo>
                      <a:pt x="976" y="2251"/>
                    </a:lnTo>
                    <a:lnTo>
                      <a:pt x="393" y="3644"/>
                    </a:lnTo>
                    <a:lnTo>
                      <a:pt x="703" y="3620"/>
                    </a:lnTo>
                    <a:lnTo>
                      <a:pt x="607" y="3823"/>
                    </a:lnTo>
                    <a:lnTo>
                      <a:pt x="0" y="5180"/>
                    </a:lnTo>
                    <a:lnTo>
                      <a:pt x="1417" y="5228"/>
                    </a:lnTo>
                    <a:lnTo>
                      <a:pt x="1310" y="6287"/>
                    </a:lnTo>
                    <a:lnTo>
                      <a:pt x="1965" y="6287"/>
                    </a:lnTo>
                    <a:lnTo>
                      <a:pt x="1905" y="5240"/>
                    </a:lnTo>
                    <a:lnTo>
                      <a:pt x="3429" y="5287"/>
                    </a:lnTo>
                    <a:lnTo>
                      <a:pt x="2822" y="3775"/>
                    </a:lnTo>
                    <a:lnTo>
                      <a:pt x="2810" y="3775"/>
                    </a:lnTo>
                    <a:lnTo>
                      <a:pt x="2679" y="3454"/>
                    </a:lnTo>
                    <a:lnTo>
                      <a:pt x="2953" y="3430"/>
                    </a:lnTo>
                    <a:lnTo>
                      <a:pt x="2441" y="2084"/>
                    </a:lnTo>
                    <a:lnTo>
                      <a:pt x="2822" y="2084"/>
                    </a:lnTo>
                    <a:lnTo>
                      <a:pt x="2262" y="977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9"/>
              <p:cNvSpPr/>
              <p:nvPr/>
            </p:nvSpPr>
            <p:spPr>
              <a:xfrm>
                <a:off x="7722862" y="3826793"/>
                <a:ext cx="797038" cy="1461127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6288" extrusionOk="0">
                    <a:moveTo>
                      <a:pt x="1786" y="1"/>
                    </a:moveTo>
                    <a:lnTo>
                      <a:pt x="1131" y="1299"/>
                    </a:lnTo>
                    <a:lnTo>
                      <a:pt x="738" y="2073"/>
                    </a:lnTo>
                    <a:lnTo>
                      <a:pt x="1048" y="2073"/>
                    </a:lnTo>
                    <a:lnTo>
                      <a:pt x="976" y="2251"/>
                    </a:lnTo>
                    <a:lnTo>
                      <a:pt x="393" y="3644"/>
                    </a:lnTo>
                    <a:lnTo>
                      <a:pt x="703" y="3620"/>
                    </a:lnTo>
                    <a:lnTo>
                      <a:pt x="607" y="3823"/>
                    </a:lnTo>
                    <a:lnTo>
                      <a:pt x="0" y="5180"/>
                    </a:lnTo>
                    <a:lnTo>
                      <a:pt x="1417" y="5228"/>
                    </a:lnTo>
                    <a:lnTo>
                      <a:pt x="1310" y="6287"/>
                    </a:lnTo>
                    <a:lnTo>
                      <a:pt x="1965" y="6287"/>
                    </a:lnTo>
                    <a:lnTo>
                      <a:pt x="1905" y="5240"/>
                    </a:lnTo>
                    <a:lnTo>
                      <a:pt x="3429" y="5287"/>
                    </a:lnTo>
                    <a:lnTo>
                      <a:pt x="2822" y="3775"/>
                    </a:lnTo>
                    <a:lnTo>
                      <a:pt x="2810" y="3775"/>
                    </a:lnTo>
                    <a:lnTo>
                      <a:pt x="2679" y="3454"/>
                    </a:lnTo>
                    <a:lnTo>
                      <a:pt x="2953" y="3430"/>
                    </a:lnTo>
                    <a:lnTo>
                      <a:pt x="2441" y="2084"/>
                    </a:lnTo>
                    <a:lnTo>
                      <a:pt x="2822" y="2084"/>
                    </a:lnTo>
                    <a:lnTo>
                      <a:pt x="2262" y="977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44" name="Google Shape;2344;p39"/>
          <p:cNvGrpSpPr/>
          <p:nvPr/>
        </p:nvGrpSpPr>
        <p:grpSpPr>
          <a:xfrm>
            <a:off x="499129" y="549252"/>
            <a:ext cx="1211744" cy="1727241"/>
            <a:chOff x="499122" y="549245"/>
            <a:chExt cx="1782238" cy="2540434"/>
          </a:xfrm>
        </p:grpSpPr>
        <p:grpSp>
          <p:nvGrpSpPr>
            <p:cNvPr id="2345" name="Google Shape;2345;p39"/>
            <p:cNvGrpSpPr/>
            <p:nvPr/>
          </p:nvGrpSpPr>
          <p:grpSpPr>
            <a:xfrm>
              <a:off x="499122" y="549245"/>
              <a:ext cx="842763" cy="2540434"/>
              <a:chOff x="7755150" y="2787984"/>
              <a:chExt cx="829328" cy="2499935"/>
            </a:xfrm>
          </p:grpSpPr>
          <p:sp>
            <p:nvSpPr>
              <p:cNvPr id="2346" name="Google Shape;2346;p39"/>
              <p:cNvSpPr/>
              <p:nvPr/>
            </p:nvSpPr>
            <p:spPr>
              <a:xfrm rot="-138002">
                <a:off x="8232163" y="2794555"/>
                <a:ext cx="339947" cy="623124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6288" extrusionOk="0">
                    <a:moveTo>
                      <a:pt x="1786" y="1"/>
                    </a:moveTo>
                    <a:lnTo>
                      <a:pt x="1131" y="1299"/>
                    </a:lnTo>
                    <a:lnTo>
                      <a:pt x="738" y="2073"/>
                    </a:lnTo>
                    <a:lnTo>
                      <a:pt x="1048" y="2073"/>
                    </a:lnTo>
                    <a:lnTo>
                      <a:pt x="976" y="2251"/>
                    </a:lnTo>
                    <a:lnTo>
                      <a:pt x="393" y="3644"/>
                    </a:lnTo>
                    <a:lnTo>
                      <a:pt x="703" y="3620"/>
                    </a:lnTo>
                    <a:lnTo>
                      <a:pt x="607" y="3823"/>
                    </a:lnTo>
                    <a:lnTo>
                      <a:pt x="0" y="5180"/>
                    </a:lnTo>
                    <a:lnTo>
                      <a:pt x="1417" y="5228"/>
                    </a:lnTo>
                    <a:lnTo>
                      <a:pt x="1310" y="6287"/>
                    </a:lnTo>
                    <a:lnTo>
                      <a:pt x="1965" y="6287"/>
                    </a:lnTo>
                    <a:lnTo>
                      <a:pt x="1905" y="5240"/>
                    </a:lnTo>
                    <a:lnTo>
                      <a:pt x="3429" y="5287"/>
                    </a:lnTo>
                    <a:lnTo>
                      <a:pt x="2822" y="3775"/>
                    </a:lnTo>
                    <a:lnTo>
                      <a:pt x="2810" y="3775"/>
                    </a:lnTo>
                    <a:lnTo>
                      <a:pt x="2679" y="3454"/>
                    </a:lnTo>
                    <a:lnTo>
                      <a:pt x="2953" y="3430"/>
                    </a:lnTo>
                    <a:lnTo>
                      <a:pt x="2441" y="2084"/>
                    </a:lnTo>
                    <a:lnTo>
                      <a:pt x="2822" y="2084"/>
                    </a:lnTo>
                    <a:lnTo>
                      <a:pt x="2262" y="977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9"/>
              <p:cNvSpPr/>
              <p:nvPr/>
            </p:nvSpPr>
            <p:spPr>
              <a:xfrm>
                <a:off x="7755150" y="3826793"/>
                <a:ext cx="797038" cy="1461127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6288" extrusionOk="0">
                    <a:moveTo>
                      <a:pt x="1786" y="1"/>
                    </a:moveTo>
                    <a:lnTo>
                      <a:pt x="1131" y="1299"/>
                    </a:lnTo>
                    <a:lnTo>
                      <a:pt x="738" y="2073"/>
                    </a:lnTo>
                    <a:lnTo>
                      <a:pt x="1048" y="2073"/>
                    </a:lnTo>
                    <a:lnTo>
                      <a:pt x="976" y="2251"/>
                    </a:lnTo>
                    <a:lnTo>
                      <a:pt x="393" y="3644"/>
                    </a:lnTo>
                    <a:lnTo>
                      <a:pt x="703" y="3620"/>
                    </a:lnTo>
                    <a:lnTo>
                      <a:pt x="607" y="3823"/>
                    </a:lnTo>
                    <a:lnTo>
                      <a:pt x="0" y="5180"/>
                    </a:lnTo>
                    <a:lnTo>
                      <a:pt x="1417" y="5228"/>
                    </a:lnTo>
                    <a:lnTo>
                      <a:pt x="1310" y="6287"/>
                    </a:lnTo>
                    <a:lnTo>
                      <a:pt x="1965" y="6287"/>
                    </a:lnTo>
                    <a:lnTo>
                      <a:pt x="1905" y="5240"/>
                    </a:lnTo>
                    <a:lnTo>
                      <a:pt x="3429" y="5287"/>
                    </a:lnTo>
                    <a:lnTo>
                      <a:pt x="2822" y="3775"/>
                    </a:lnTo>
                    <a:lnTo>
                      <a:pt x="2810" y="3775"/>
                    </a:lnTo>
                    <a:lnTo>
                      <a:pt x="2679" y="3454"/>
                    </a:lnTo>
                    <a:lnTo>
                      <a:pt x="2953" y="3430"/>
                    </a:lnTo>
                    <a:lnTo>
                      <a:pt x="2441" y="2084"/>
                    </a:lnTo>
                    <a:lnTo>
                      <a:pt x="2822" y="2084"/>
                    </a:lnTo>
                    <a:lnTo>
                      <a:pt x="2262" y="977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8" name="Google Shape;2348;p39"/>
            <p:cNvSpPr/>
            <p:nvPr/>
          </p:nvSpPr>
          <p:spPr>
            <a:xfrm rot="-138030">
              <a:off x="1815979" y="1407907"/>
              <a:ext cx="449040" cy="823102"/>
            </a:xfrm>
            <a:custGeom>
              <a:avLst/>
              <a:gdLst/>
              <a:ahLst/>
              <a:cxnLst/>
              <a:rect l="l" t="t" r="r" b="b"/>
              <a:pathLst>
                <a:path w="3430" h="6288" extrusionOk="0">
                  <a:moveTo>
                    <a:pt x="1786" y="1"/>
                  </a:moveTo>
                  <a:lnTo>
                    <a:pt x="1131" y="1299"/>
                  </a:lnTo>
                  <a:lnTo>
                    <a:pt x="738" y="2073"/>
                  </a:lnTo>
                  <a:lnTo>
                    <a:pt x="1048" y="2073"/>
                  </a:lnTo>
                  <a:lnTo>
                    <a:pt x="976" y="2251"/>
                  </a:lnTo>
                  <a:lnTo>
                    <a:pt x="393" y="3644"/>
                  </a:lnTo>
                  <a:lnTo>
                    <a:pt x="703" y="3620"/>
                  </a:lnTo>
                  <a:lnTo>
                    <a:pt x="607" y="3823"/>
                  </a:lnTo>
                  <a:lnTo>
                    <a:pt x="0" y="5180"/>
                  </a:lnTo>
                  <a:lnTo>
                    <a:pt x="1417" y="5228"/>
                  </a:lnTo>
                  <a:lnTo>
                    <a:pt x="1310" y="6287"/>
                  </a:lnTo>
                  <a:lnTo>
                    <a:pt x="1965" y="6287"/>
                  </a:lnTo>
                  <a:lnTo>
                    <a:pt x="1905" y="5240"/>
                  </a:lnTo>
                  <a:lnTo>
                    <a:pt x="3429" y="5287"/>
                  </a:lnTo>
                  <a:lnTo>
                    <a:pt x="2822" y="3775"/>
                  </a:lnTo>
                  <a:lnTo>
                    <a:pt x="2810" y="3775"/>
                  </a:lnTo>
                  <a:lnTo>
                    <a:pt x="2679" y="3454"/>
                  </a:lnTo>
                  <a:lnTo>
                    <a:pt x="2953" y="3430"/>
                  </a:lnTo>
                  <a:lnTo>
                    <a:pt x="2441" y="2084"/>
                  </a:lnTo>
                  <a:lnTo>
                    <a:pt x="2822" y="2084"/>
                  </a:lnTo>
                  <a:lnTo>
                    <a:pt x="2262" y="977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bg>
      <p:bgPr>
        <a:solidFill>
          <a:srgbClr val="FFAFC1">
            <a:alpha val="28130"/>
          </a:srgbClr>
        </a:solid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"/>
          <p:cNvSpPr/>
          <p:nvPr/>
        </p:nvSpPr>
        <p:spPr>
          <a:xfrm rot="-5400000">
            <a:off x="1350215" y="-3139661"/>
            <a:ext cx="6672159" cy="10932113"/>
          </a:xfrm>
          <a:custGeom>
            <a:avLst/>
            <a:gdLst/>
            <a:ahLst/>
            <a:cxnLst/>
            <a:rect l="l" t="t" r="r" b="b"/>
            <a:pathLst>
              <a:path w="73391" h="107217" extrusionOk="0">
                <a:moveTo>
                  <a:pt x="62770" y="13904"/>
                </a:moveTo>
                <a:cubicBezTo>
                  <a:pt x="62806" y="15975"/>
                  <a:pt x="62829" y="18059"/>
                  <a:pt x="62841" y="20131"/>
                </a:cubicBezTo>
                <a:cubicBezTo>
                  <a:pt x="61460" y="20143"/>
                  <a:pt x="60079" y="20154"/>
                  <a:pt x="58698" y="20166"/>
                </a:cubicBezTo>
                <a:cubicBezTo>
                  <a:pt x="58365" y="20166"/>
                  <a:pt x="58019" y="20166"/>
                  <a:pt x="57686" y="20178"/>
                </a:cubicBezTo>
                <a:cubicBezTo>
                  <a:pt x="57662" y="18095"/>
                  <a:pt x="57626" y="16011"/>
                  <a:pt x="57579" y="13927"/>
                </a:cubicBezTo>
                <a:cubicBezTo>
                  <a:pt x="59305" y="13916"/>
                  <a:pt x="61043" y="13916"/>
                  <a:pt x="62770" y="13904"/>
                </a:cubicBezTo>
                <a:close/>
                <a:moveTo>
                  <a:pt x="56829" y="13927"/>
                </a:moveTo>
                <a:cubicBezTo>
                  <a:pt x="56864" y="16011"/>
                  <a:pt x="56876" y="18095"/>
                  <a:pt x="56888" y="20178"/>
                </a:cubicBezTo>
                <a:cubicBezTo>
                  <a:pt x="55174" y="20190"/>
                  <a:pt x="53447" y="20202"/>
                  <a:pt x="51733" y="20214"/>
                </a:cubicBezTo>
                <a:cubicBezTo>
                  <a:pt x="51721" y="18130"/>
                  <a:pt x="51685" y="16047"/>
                  <a:pt x="51626" y="13975"/>
                </a:cubicBezTo>
                <a:cubicBezTo>
                  <a:pt x="53352" y="13951"/>
                  <a:pt x="55090" y="13939"/>
                  <a:pt x="56829" y="13927"/>
                </a:cubicBezTo>
                <a:close/>
                <a:moveTo>
                  <a:pt x="50876" y="13975"/>
                </a:moveTo>
                <a:cubicBezTo>
                  <a:pt x="50899" y="16059"/>
                  <a:pt x="50923" y="18142"/>
                  <a:pt x="50935" y="20226"/>
                </a:cubicBezTo>
                <a:cubicBezTo>
                  <a:pt x="49221" y="20238"/>
                  <a:pt x="47494" y="20262"/>
                  <a:pt x="45780" y="20273"/>
                </a:cubicBezTo>
                <a:cubicBezTo>
                  <a:pt x="45768" y="18190"/>
                  <a:pt x="45732" y="16118"/>
                  <a:pt x="45673" y="14035"/>
                </a:cubicBezTo>
                <a:cubicBezTo>
                  <a:pt x="47411" y="14011"/>
                  <a:pt x="49137" y="13987"/>
                  <a:pt x="50876" y="13975"/>
                </a:cubicBezTo>
                <a:close/>
                <a:moveTo>
                  <a:pt x="44922" y="14047"/>
                </a:moveTo>
                <a:cubicBezTo>
                  <a:pt x="44958" y="16118"/>
                  <a:pt x="44970" y="18202"/>
                  <a:pt x="44982" y="20285"/>
                </a:cubicBezTo>
                <a:cubicBezTo>
                  <a:pt x="44803" y="20285"/>
                  <a:pt x="44625" y="20285"/>
                  <a:pt x="44446" y="20297"/>
                </a:cubicBezTo>
                <a:cubicBezTo>
                  <a:pt x="42898" y="20309"/>
                  <a:pt x="41362" y="20333"/>
                  <a:pt x="39827" y="20357"/>
                </a:cubicBezTo>
                <a:cubicBezTo>
                  <a:pt x="39815" y="18273"/>
                  <a:pt x="39779" y="16202"/>
                  <a:pt x="39719" y="14118"/>
                </a:cubicBezTo>
                <a:cubicBezTo>
                  <a:pt x="41458" y="14094"/>
                  <a:pt x="43184" y="14058"/>
                  <a:pt x="44922" y="14047"/>
                </a:cubicBezTo>
                <a:close/>
                <a:moveTo>
                  <a:pt x="38969" y="14130"/>
                </a:moveTo>
                <a:cubicBezTo>
                  <a:pt x="39005" y="16213"/>
                  <a:pt x="39017" y="18297"/>
                  <a:pt x="39029" y="20369"/>
                </a:cubicBezTo>
                <a:cubicBezTo>
                  <a:pt x="37314" y="20404"/>
                  <a:pt x="35600" y="20428"/>
                  <a:pt x="33873" y="20464"/>
                </a:cubicBezTo>
                <a:cubicBezTo>
                  <a:pt x="33862" y="18380"/>
                  <a:pt x="33826" y="16297"/>
                  <a:pt x="33778" y="14213"/>
                </a:cubicBezTo>
                <a:cubicBezTo>
                  <a:pt x="35505" y="14178"/>
                  <a:pt x="37231" y="14154"/>
                  <a:pt x="38969" y="14130"/>
                </a:cubicBezTo>
                <a:close/>
                <a:moveTo>
                  <a:pt x="33016" y="14225"/>
                </a:moveTo>
                <a:cubicBezTo>
                  <a:pt x="33052" y="16309"/>
                  <a:pt x="33064" y="18392"/>
                  <a:pt x="33076" y="20476"/>
                </a:cubicBezTo>
                <a:cubicBezTo>
                  <a:pt x="31361" y="20512"/>
                  <a:pt x="29647" y="20547"/>
                  <a:pt x="27920" y="20595"/>
                </a:cubicBezTo>
                <a:cubicBezTo>
                  <a:pt x="27908" y="18499"/>
                  <a:pt x="27873" y="16416"/>
                  <a:pt x="27825" y="14332"/>
                </a:cubicBezTo>
                <a:cubicBezTo>
                  <a:pt x="28111" y="14320"/>
                  <a:pt x="28408" y="14320"/>
                  <a:pt x="28706" y="14308"/>
                </a:cubicBezTo>
                <a:cubicBezTo>
                  <a:pt x="30135" y="14285"/>
                  <a:pt x="31576" y="14261"/>
                  <a:pt x="33016" y="14225"/>
                </a:cubicBezTo>
                <a:close/>
                <a:moveTo>
                  <a:pt x="27063" y="14344"/>
                </a:moveTo>
                <a:cubicBezTo>
                  <a:pt x="27099" y="16440"/>
                  <a:pt x="27123" y="18523"/>
                  <a:pt x="27123" y="20607"/>
                </a:cubicBezTo>
                <a:cubicBezTo>
                  <a:pt x="25408" y="20654"/>
                  <a:pt x="23694" y="20690"/>
                  <a:pt x="21967" y="20738"/>
                </a:cubicBezTo>
                <a:cubicBezTo>
                  <a:pt x="21955" y="18642"/>
                  <a:pt x="21931" y="16559"/>
                  <a:pt x="21872" y="14463"/>
                </a:cubicBezTo>
                <a:cubicBezTo>
                  <a:pt x="23598" y="14428"/>
                  <a:pt x="25337" y="14380"/>
                  <a:pt x="27063" y="14344"/>
                </a:cubicBezTo>
                <a:close/>
                <a:moveTo>
                  <a:pt x="21110" y="14487"/>
                </a:moveTo>
                <a:cubicBezTo>
                  <a:pt x="21146" y="16571"/>
                  <a:pt x="21169" y="18666"/>
                  <a:pt x="21169" y="20762"/>
                </a:cubicBezTo>
                <a:cubicBezTo>
                  <a:pt x="19526" y="20809"/>
                  <a:pt x="17871" y="20857"/>
                  <a:pt x="16228" y="20905"/>
                </a:cubicBezTo>
                <a:lnTo>
                  <a:pt x="16014" y="20905"/>
                </a:lnTo>
                <a:cubicBezTo>
                  <a:pt x="16002" y="18809"/>
                  <a:pt x="15978" y="16714"/>
                  <a:pt x="15919" y="14618"/>
                </a:cubicBezTo>
                <a:cubicBezTo>
                  <a:pt x="17657" y="14570"/>
                  <a:pt x="19384" y="14523"/>
                  <a:pt x="21110" y="14487"/>
                </a:cubicBezTo>
                <a:close/>
                <a:moveTo>
                  <a:pt x="15169" y="14630"/>
                </a:moveTo>
                <a:cubicBezTo>
                  <a:pt x="15193" y="16737"/>
                  <a:pt x="15216" y="18833"/>
                  <a:pt x="15216" y="20928"/>
                </a:cubicBezTo>
                <a:cubicBezTo>
                  <a:pt x="13502" y="20988"/>
                  <a:pt x="11787" y="21047"/>
                  <a:pt x="10073" y="21119"/>
                </a:cubicBezTo>
                <a:cubicBezTo>
                  <a:pt x="10049" y="19000"/>
                  <a:pt x="10025" y="16880"/>
                  <a:pt x="9978" y="14773"/>
                </a:cubicBezTo>
                <a:cubicBezTo>
                  <a:pt x="11466" y="14737"/>
                  <a:pt x="12954" y="14689"/>
                  <a:pt x="14442" y="14654"/>
                </a:cubicBezTo>
                <a:cubicBezTo>
                  <a:pt x="14681" y="14642"/>
                  <a:pt x="14919" y="14642"/>
                  <a:pt x="15169" y="14630"/>
                </a:cubicBezTo>
                <a:close/>
                <a:moveTo>
                  <a:pt x="62841" y="20905"/>
                </a:moveTo>
                <a:cubicBezTo>
                  <a:pt x="62841" y="20988"/>
                  <a:pt x="62841" y="21059"/>
                  <a:pt x="62841" y="21143"/>
                </a:cubicBezTo>
                <a:cubicBezTo>
                  <a:pt x="62841" y="23143"/>
                  <a:pt x="62841" y="25131"/>
                  <a:pt x="62818" y="27120"/>
                </a:cubicBezTo>
                <a:cubicBezTo>
                  <a:pt x="61448" y="27143"/>
                  <a:pt x="60079" y="27155"/>
                  <a:pt x="58698" y="27167"/>
                </a:cubicBezTo>
                <a:lnTo>
                  <a:pt x="57698" y="27167"/>
                </a:lnTo>
                <a:cubicBezTo>
                  <a:pt x="57698" y="25988"/>
                  <a:pt x="57710" y="24810"/>
                  <a:pt x="57710" y="23631"/>
                </a:cubicBezTo>
                <a:cubicBezTo>
                  <a:pt x="57710" y="22726"/>
                  <a:pt x="57698" y="21821"/>
                  <a:pt x="57698" y="20916"/>
                </a:cubicBezTo>
                <a:cubicBezTo>
                  <a:pt x="59412" y="20916"/>
                  <a:pt x="61127" y="20905"/>
                  <a:pt x="62841" y="20905"/>
                </a:cubicBezTo>
                <a:close/>
                <a:moveTo>
                  <a:pt x="56888" y="20928"/>
                </a:moveTo>
                <a:cubicBezTo>
                  <a:pt x="56888" y="21000"/>
                  <a:pt x="56888" y="21071"/>
                  <a:pt x="56888" y="21143"/>
                </a:cubicBezTo>
                <a:cubicBezTo>
                  <a:pt x="56888" y="23155"/>
                  <a:pt x="56876" y="25167"/>
                  <a:pt x="56864" y="27179"/>
                </a:cubicBezTo>
                <a:cubicBezTo>
                  <a:pt x="55162" y="27179"/>
                  <a:pt x="53447" y="27191"/>
                  <a:pt x="51745" y="27203"/>
                </a:cubicBezTo>
                <a:cubicBezTo>
                  <a:pt x="51745" y="26012"/>
                  <a:pt x="51757" y="24822"/>
                  <a:pt x="51745" y="23631"/>
                </a:cubicBezTo>
                <a:cubicBezTo>
                  <a:pt x="51745" y="22738"/>
                  <a:pt x="51745" y="21845"/>
                  <a:pt x="51745" y="20964"/>
                </a:cubicBezTo>
                <a:cubicBezTo>
                  <a:pt x="53459" y="20952"/>
                  <a:pt x="55174" y="20928"/>
                  <a:pt x="56888" y="20928"/>
                </a:cubicBezTo>
                <a:close/>
                <a:moveTo>
                  <a:pt x="50935" y="20976"/>
                </a:moveTo>
                <a:cubicBezTo>
                  <a:pt x="50935" y="21024"/>
                  <a:pt x="50935" y="21083"/>
                  <a:pt x="50935" y="21143"/>
                </a:cubicBezTo>
                <a:cubicBezTo>
                  <a:pt x="50935" y="23167"/>
                  <a:pt x="50923" y="25191"/>
                  <a:pt x="50911" y="27215"/>
                </a:cubicBezTo>
                <a:cubicBezTo>
                  <a:pt x="49197" y="27227"/>
                  <a:pt x="47494" y="27251"/>
                  <a:pt x="45792" y="27274"/>
                </a:cubicBezTo>
                <a:cubicBezTo>
                  <a:pt x="45792" y="26060"/>
                  <a:pt x="45803" y="24845"/>
                  <a:pt x="45792" y="23631"/>
                </a:cubicBezTo>
                <a:cubicBezTo>
                  <a:pt x="45792" y="22762"/>
                  <a:pt x="45792" y="21893"/>
                  <a:pt x="45780" y="21024"/>
                </a:cubicBezTo>
                <a:cubicBezTo>
                  <a:pt x="47494" y="21012"/>
                  <a:pt x="49221" y="20988"/>
                  <a:pt x="50935" y="20976"/>
                </a:cubicBezTo>
                <a:close/>
                <a:moveTo>
                  <a:pt x="44982" y="21035"/>
                </a:moveTo>
                <a:lnTo>
                  <a:pt x="44982" y="21143"/>
                </a:lnTo>
                <a:cubicBezTo>
                  <a:pt x="44982" y="23191"/>
                  <a:pt x="44970" y="25238"/>
                  <a:pt x="44958" y="27286"/>
                </a:cubicBezTo>
                <a:lnTo>
                  <a:pt x="44446" y="27286"/>
                </a:lnTo>
                <a:cubicBezTo>
                  <a:pt x="42910" y="27310"/>
                  <a:pt x="41374" y="27334"/>
                  <a:pt x="39838" y="27358"/>
                </a:cubicBezTo>
                <a:cubicBezTo>
                  <a:pt x="39838" y="26108"/>
                  <a:pt x="39850" y="24869"/>
                  <a:pt x="39838" y="23631"/>
                </a:cubicBezTo>
                <a:cubicBezTo>
                  <a:pt x="39838" y="22786"/>
                  <a:pt x="39838" y="21952"/>
                  <a:pt x="39838" y="21107"/>
                </a:cubicBezTo>
                <a:cubicBezTo>
                  <a:pt x="41553" y="21083"/>
                  <a:pt x="43267" y="21059"/>
                  <a:pt x="44982" y="21035"/>
                </a:cubicBezTo>
                <a:close/>
                <a:moveTo>
                  <a:pt x="39029" y="21119"/>
                </a:moveTo>
                <a:lnTo>
                  <a:pt x="39029" y="21143"/>
                </a:lnTo>
                <a:cubicBezTo>
                  <a:pt x="39029" y="23226"/>
                  <a:pt x="39017" y="25298"/>
                  <a:pt x="39005" y="27370"/>
                </a:cubicBezTo>
                <a:cubicBezTo>
                  <a:pt x="37291" y="27393"/>
                  <a:pt x="35588" y="27429"/>
                  <a:pt x="33885" y="27465"/>
                </a:cubicBezTo>
                <a:cubicBezTo>
                  <a:pt x="33885" y="26179"/>
                  <a:pt x="33897" y="24905"/>
                  <a:pt x="33885" y="23631"/>
                </a:cubicBezTo>
                <a:cubicBezTo>
                  <a:pt x="33885" y="22821"/>
                  <a:pt x="33885" y="22012"/>
                  <a:pt x="33885" y="21202"/>
                </a:cubicBezTo>
                <a:cubicBezTo>
                  <a:pt x="35600" y="21178"/>
                  <a:pt x="37314" y="21143"/>
                  <a:pt x="39029" y="21119"/>
                </a:cubicBezTo>
                <a:close/>
                <a:moveTo>
                  <a:pt x="33076" y="21226"/>
                </a:moveTo>
                <a:cubicBezTo>
                  <a:pt x="33076" y="23310"/>
                  <a:pt x="33064" y="25393"/>
                  <a:pt x="33052" y="27477"/>
                </a:cubicBezTo>
                <a:cubicBezTo>
                  <a:pt x="31337" y="27512"/>
                  <a:pt x="29635" y="27548"/>
                  <a:pt x="27932" y="27584"/>
                </a:cubicBezTo>
                <a:cubicBezTo>
                  <a:pt x="27932" y="26262"/>
                  <a:pt x="27944" y="24953"/>
                  <a:pt x="27944" y="23631"/>
                </a:cubicBezTo>
                <a:cubicBezTo>
                  <a:pt x="27932" y="22857"/>
                  <a:pt x="27932" y="22083"/>
                  <a:pt x="27932" y="21321"/>
                </a:cubicBezTo>
                <a:cubicBezTo>
                  <a:pt x="28182" y="21309"/>
                  <a:pt x="28444" y="21309"/>
                  <a:pt x="28706" y="21297"/>
                </a:cubicBezTo>
                <a:cubicBezTo>
                  <a:pt x="30159" y="21274"/>
                  <a:pt x="31623" y="21250"/>
                  <a:pt x="33076" y="21226"/>
                </a:cubicBezTo>
                <a:close/>
                <a:moveTo>
                  <a:pt x="27123" y="21333"/>
                </a:moveTo>
                <a:cubicBezTo>
                  <a:pt x="27123" y="23429"/>
                  <a:pt x="27111" y="25512"/>
                  <a:pt x="27099" y="27608"/>
                </a:cubicBezTo>
                <a:cubicBezTo>
                  <a:pt x="25384" y="27643"/>
                  <a:pt x="23682" y="27691"/>
                  <a:pt x="21979" y="27739"/>
                </a:cubicBezTo>
                <a:cubicBezTo>
                  <a:pt x="21979" y="26369"/>
                  <a:pt x="21991" y="25000"/>
                  <a:pt x="21979" y="23631"/>
                </a:cubicBezTo>
                <a:cubicBezTo>
                  <a:pt x="21979" y="22905"/>
                  <a:pt x="21979" y="22178"/>
                  <a:pt x="21979" y="21452"/>
                </a:cubicBezTo>
                <a:cubicBezTo>
                  <a:pt x="23694" y="21416"/>
                  <a:pt x="25408" y="21381"/>
                  <a:pt x="27123" y="21333"/>
                </a:cubicBezTo>
                <a:close/>
                <a:moveTo>
                  <a:pt x="21169" y="21476"/>
                </a:moveTo>
                <a:cubicBezTo>
                  <a:pt x="21169" y="23572"/>
                  <a:pt x="21158" y="25667"/>
                  <a:pt x="21134" y="27763"/>
                </a:cubicBezTo>
                <a:cubicBezTo>
                  <a:pt x="19503" y="27798"/>
                  <a:pt x="17860" y="27846"/>
                  <a:pt x="16228" y="27893"/>
                </a:cubicBezTo>
                <a:cubicBezTo>
                  <a:pt x="16157" y="27893"/>
                  <a:pt x="16085" y="27905"/>
                  <a:pt x="16014" y="27905"/>
                </a:cubicBezTo>
                <a:cubicBezTo>
                  <a:pt x="16026" y="26477"/>
                  <a:pt x="16038" y="25048"/>
                  <a:pt x="16026" y="23631"/>
                </a:cubicBezTo>
                <a:cubicBezTo>
                  <a:pt x="16026" y="22952"/>
                  <a:pt x="16026" y="22274"/>
                  <a:pt x="16026" y="21607"/>
                </a:cubicBezTo>
                <a:cubicBezTo>
                  <a:pt x="17740" y="21559"/>
                  <a:pt x="19455" y="21524"/>
                  <a:pt x="21169" y="21476"/>
                </a:cubicBezTo>
                <a:close/>
                <a:moveTo>
                  <a:pt x="15216" y="21631"/>
                </a:moveTo>
                <a:cubicBezTo>
                  <a:pt x="15216" y="23726"/>
                  <a:pt x="15204" y="25834"/>
                  <a:pt x="15181" y="27929"/>
                </a:cubicBezTo>
                <a:cubicBezTo>
                  <a:pt x="13478" y="27989"/>
                  <a:pt x="11775" y="28036"/>
                  <a:pt x="10061" y="28108"/>
                </a:cubicBezTo>
                <a:cubicBezTo>
                  <a:pt x="10073" y="26620"/>
                  <a:pt x="10085" y="25119"/>
                  <a:pt x="10085" y="23631"/>
                </a:cubicBezTo>
                <a:cubicBezTo>
                  <a:pt x="10073" y="23012"/>
                  <a:pt x="10073" y="22381"/>
                  <a:pt x="10073" y="21762"/>
                </a:cubicBezTo>
                <a:cubicBezTo>
                  <a:pt x="11525" y="21726"/>
                  <a:pt x="12990" y="21690"/>
                  <a:pt x="14442" y="21643"/>
                </a:cubicBezTo>
                <a:cubicBezTo>
                  <a:pt x="14704" y="21643"/>
                  <a:pt x="14954" y="21631"/>
                  <a:pt x="15216" y="21631"/>
                </a:cubicBezTo>
                <a:close/>
                <a:moveTo>
                  <a:pt x="62806" y="27893"/>
                </a:moveTo>
                <a:cubicBezTo>
                  <a:pt x="62794" y="29977"/>
                  <a:pt x="62758" y="32049"/>
                  <a:pt x="62722" y="34120"/>
                </a:cubicBezTo>
                <a:cubicBezTo>
                  <a:pt x="61377" y="34132"/>
                  <a:pt x="60043" y="34156"/>
                  <a:pt x="58698" y="34156"/>
                </a:cubicBezTo>
                <a:cubicBezTo>
                  <a:pt x="58341" y="34156"/>
                  <a:pt x="57984" y="34168"/>
                  <a:pt x="57626" y="34168"/>
                </a:cubicBezTo>
                <a:cubicBezTo>
                  <a:pt x="57650" y="32084"/>
                  <a:pt x="57674" y="30001"/>
                  <a:pt x="57698" y="27917"/>
                </a:cubicBezTo>
                <a:cubicBezTo>
                  <a:pt x="59400" y="27905"/>
                  <a:pt x="61103" y="27905"/>
                  <a:pt x="62806" y="27893"/>
                </a:cubicBezTo>
                <a:close/>
                <a:moveTo>
                  <a:pt x="56852" y="27917"/>
                </a:moveTo>
                <a:cubicBezTo>
                  <a:pt x="56841" y="30001"/>
                  <a:pt x="56805" y="32084"/>
                  <a:pt x="56769" y="34168"/>
                </a:cubicBezTo>
                <a:cubicBezTo>
                  <a:pt x="55067" y="34180"/>
                  <a:pt x="53364" y="34192"/>
                  <a:pt x="51673" y="34204"/>
                </a:cubicBezTo>
                <a:cubicBezTo>
                  <a:pt x="51709" y="32120"/>
                  <a:pt x="51721" y="30037"/>
                  <a:pt x="51745" y="27965"/>
                </a:cubicBezTo>
                <a:cubicBezTo>
                  <a:pt x="53447" y="27941"/>
                  <a:pt x="55150" y="27929"/>
                  <a:pt x="56852" y="27917"/>
                </a:cubicBezTo>
                <a:close/>
                <a:moveTo>
                  <a:pt x="50899" y="27965"/>
                </a:moveTo>
                <a:lnTo>
                  <a:pt x="50899" y="27965"/>
                </a:lnTo>
                <a:cubicBezTo>
                  <a:pt x="50887" y="30049"/>
                  <a:pt x="50852" y="32132"/>
                  <a:pt x="50816" y="34216"/>
                </a:cubicBezTo>
                <a:cubicBezTo>
                  <a:pt x="49113" y="34228"/>
                  <a:pt x="47411" y="34251"/>
                  <a:pt x="45720" y="34263"/>
                </a:cubicBezTo>
                <a:cubicBezTo>
                  <a:pt x="45744" y="32180"/>
                  <a:pt x="45768" y="30108"/>
                  <a:pt x="45792" y="28024"/>
                </a:cubicBezTo>
                <a:cubicBezTo>
                  <a:pt x="47494" y="28001"/>
                  <a:pt x="49197" y="27977"/>
                  <a:pt x="50899" y="27965"/>
                </a:cubicBezTo>
                <a:close/>
                <a:moveTo>
                  <a:pt x="44946" y="28036"/>
                </a:moveTo>
                <a:lnTo>
                  <a:pt x="44946" y="28036"/>
                </a:lnTo>
                <a:cubicBezTo>
                  <a:pt x="44922" y="30108"/>
                  <a:pt x="44899" y="32192"/>
                  <a:pt x="44863" y="34275"/>
                </a:cubicBezTo>
                <a:lnTo>
                  <a:pt x="44446" y="34275"/>
                </a:lnTo>
                <a:cubicBezTo>
                  <a:pt x="42886" y="34299"/>
                  <a:pt x="41315" y="34323"/>
                  <a:pt x="39755" y="34347"/>
                </a:cubicBezTo>
                <a:cubicBezTo>
                  <a:pt x="39791" y="32263"/>
                  <a:pt x="39815" y="30179"/>
                  <a:pt x="39827" y="28108"/>
                </a:cubicBezTo>
                <a:cubicBezTo>
                  <a:pt x="41541" y="28072"/>
                  <a:pt x="43244" y="28048"/>
                  <a:pt x="44946" y="28036"/>
                </a:cubicBezTo>
                <a:close/>
                <a:moveTo>
                  <a:pt x="38993" y="28120"/>
                </a:moveTo>
                <a:lnTo>
                  <a:pt x="38993" y="28120"/>
                </a:lnTo>
                <a:cubicBezTo>
                  <a:pt x="38969" y="30203"/>
                  <a:pt x="38945" y="32287"/>
                  <a:pt x="38910" y="34359"/>
                </a:cubicBezTo>
                <a:cubicBezTo>
                  <a:pt x="37207" y="34394"/>
                  <a:pt x="35505" y="34418"/>
                  <a:pt x="33802" y="34454"/>
                </a:cubicBezTo>
                <a:cubicBezTo>
                  <a:pt x="33838" y="32370"/>
                  <a:pt x="33862" y="30287"/>
                  <a:pt x="33873" y="28203"/>
                </a:cubicBezTo>
                <a:cubicBezTo>
                  <a:pt x="35588" y="28167"/>
                  <a:pt x="37291" y="28144"/>
                  <a:pt x="38993" y="28120"/>
                </a:cubicBezTo>
                <a:close/>
                <a:moveTo>
                  <a:pt x="33040" y="28215"/>
                </a:moveTo>
                <a:cubicBezTo>
                  <a:pt x="33016" y="30299"/>
                  <a:pt x="32992" y="32382"/>
                  <a:pt x="32945" y="34478"/>
                </a:cubicBezTo>
                <a:cubicBezTo>
                  <a:pt x="31254" y="34501"/>
                  <a:pt x="29551" y="34549"/>
                  <a:pt x="27849" y="34585"/>
                </a:cubicBezTo>
                <a:cubicBezTo>
                  <a:pt x="27885" y="32489"/>
                  <a:pt x="27908" y="30406"/>
                  <a:pt x="27920" y="28310"/>
                </a:cubicBezTo>
                <a:cubicBezTo>
                  <a:pt x="28182" y="28310"/>
                  <a:pt x="28444" y="28298"/>
                  <a:pt x="28706" y="28298"/>
                </a:cubicBezTo>
                <a:cubicBezTo>
                  <a:pt x="30147" y="28263"/>
                  <a:pt x="31599" y="28239"/>
                  <a:pt x="33040" y="28215"/>
                </a:cubicBezTo>
                <a:close/>
                <a:moveTo>
                  <a:pt x="27087" y="28334"/>
                </a:moveTo>
                <a:lnTo>
                  <a:pt x="27087" y="28334"/>
                </a:lnTo>
                <a:cubicBezTo>
                  <a:pt x="27063" y="30430"/>
                  <a:pt x="27027" y="32513"/>
                  <a:pt x="26992" y="34609"/>
                </a:cubicBezTo>
                <a:cubicBezTo>
                  <a:pt x="25289" y="34644"/>
                  <a:pt x="23598" y="34680"/>
                  <a:pt x="21896" y="34728"/>
                </a:cubicBezTo>
                <a:cubicBezTo>
                  <a:pt x="21931" y="32644"/>
                  <a:pt x="21955" y="30549"/>
                  <a:pt x="21967" y="28453"/>
                </a:cubicBezTo>
                <a:cubicBezTo>
                  <a:pt x="23682" y="28405"/>
                  <a:pt x="25384" y="28370"/>
                  <a:pt x="27087" y="28334"/>
                </a:cubicBezTo>
                <a:close/>
                <a:moveTo>
                  <a:pt x="21134" y="28477"/>
                </a:moveTo>
                <a:cubicBezTo>
                  <a:pt x="21110" y="30572"/>
                  <a:pt x="21074" y="32656"/>
                  <a:pt x="21038" y="34751"/>
                </a:cubicBezTo>
                <a:cubicBezTo>
                  <a:pt x="19431" y="34799"/>
                  <a:pt x="17836" y="34847"/>
                  <a:pt x="16228" y="34894"/>
                </a:cubicBezTo>
                <a:lnTo>
                  <a:pt x="15943" y="34906"/>
                </a:lnTo>
                <a:cubicBezTo>
                  <a:pt x="15978" y="32799"/>
                  <a:pt x="16002" y="30703"/>
                  <a:pt x="16014" y="28596"/>
                </a:cubicBezTo>
                <a:cubicBezTo>
                  <a:pt x="17717" y="28560"/>
                  <a:pt x="19431" y="28513"/>
                  <a:pt x="21134" y="28477"/>
                </a:cubicBezTo>
                <a:close/>
                <a:moveTo>
                  <a:pt x="15181" y="28620"/>
                </a:moveTo>
                <a:cubicBezTo>
                  <a:pt x="15157" y="30727"/>
                  <a:pt x="15121" y="32823"/>
                  <a:pt x="15085" y="34930"/>
                </a:cubicBezTo>
                <a:cubicBezTo>
                  <a:pt x="13383" y="34978"/>
                  <a:pt x="11680" y="35037"/>
                  <a:pt x="9978" y="35109"/>
                </a:cubicBezTo>
                <a:cubicBezTo>
                  <a:pt x="10013" y="32989"/>
                  <a:pt x="10049" y="30882"/>
                  <a:pt x="10061" y="28763"/>
                </a:cubicBezTo>
                <a:cubicBezTo>
                  <a:pt x="11525" y="28727"/>
                  <a:pt x="12990" y="28679"/>
                  <a:pt x="14442" y="28644"/>
                </a:cubicBezTo>
                <a:cubicBezTo>
                  <a:pt x="14692" y="28644"/>
                  <a:pt x="14931" y="28632"/>
                  <a:pt x="15181" y="28620"/>
                </a:cubicBezTo>
                <a:close/>
                <a:moveTo>
                  <a:pt x="62710" y="34894"/>
                </a:moveTo>
                <a:cubicBezTo>
                  <a:pt x="62663" y="36966"/>
                  <a:pt x="62627" y="39038"/>
                  <a:pt x="62579" y="41109"/>
                </a:cubicBezTo>
                <a:cubicBezTo>
                  <a:pt x="61282" y="41133"/>
                  <a:pt x="59996" y="41145"/>
                  <a:pt x="58698" y="41157"/>
                </a:cubicBezTo>
                <a:lnTo>
                  <a:pt x="57495" y="41157"/>
                </a:lnTo>
                <a:cubicBezTo>
                  <a:pt x="57531" y="39073"/>
                  <a:pt x="57579" y="36990"/>
                  <a:pt x="57614" y="34906"/>
                </a:cubicBezTo>
                <a:cubicBezTo>
                  <a:pt x="59305" y="34906"/>
                  <a:pt x="61008" y="34894"/>
                  <a:pt x="62710" y="34894"/>
                </a:cubicBezTo>
                <a:close/>
                <a:moveTo>
                  <a:pt x="56757" y="34918"/>
                </a:moveTo>
                <a:cubicBezTo>
                  <a:pt x="56722" y="37002"/>
                  <a:pt x="56674" y="39085"/>
                  <a:pt x="56614" y="41169"/>
                </a:cubicBezTo>
                <a:cubicBezTo>
                  <a:pt x="54924" y="41181"/>
                  <a:pt x="53233" y="41181"/>
                  <a:pt x="51542" y="41205"/>
                </a:cubicBezTo>
                <a:cubicBezTo>
                  <a:pt x="51578" y="39121"/>
                  <a:pt x="51626" y="37037"/>
                  <a:pt x="51661" y="34954"/>
                </a:cubicBezTo>
                <a:cubicBezTo>
                  <a:pt x="53352" y="34942"/>
                  <a:pt x="55055" y="34918"/>
                  <a:pt x="56757" y="34918"/>
                </a:cubicBezTo>
                <a:close/>
                <a:moveTo>
                  <a:pt x="50804" y="34966"/>
                </a:moveTo>
                <a:cubicBezTo>
                  <a:pt x="50768" y="37037"/>
                  <a:pt x="50721" y="39121"/>
                  <a:pt x="50673" y="41205"/>
                </a:cubicBezTo>
                <a:cubicBezTo>
                  <a:pt x="48971" y="41228"/>
                  <a:pt x="47280" y="41240"/>
                  <a:pt x="45577" y="41264"/>
                </a:cubicBezTo>
                <a:cubicBezTo>
                  <a:pt x="45625" y="39181"/>
                  <a:pt x="45673" y="37097"/>
                  <a:pt x="45708" y="35013"/>
                </a:cubicBezTo>
                <a:cubicBezTo>
                  <a:pt x="47399" y="35001"/>
                  <a:pt x="49102" y="34978"/>
                  <a:pt x="50804" y="34966"/>
                </a:cubicBezTo>
                <a:close/>
                <a:moveTo>
                  <a:pt x="44839" y="35025"/>
                </a:moveTo>
                <a:lnTo>
                  <a:pt x="44839" y="35025"/>
                </a:lnTo>
                <a:cubicBezTo>
                  <a:pt x="44803" y="37109"/>
                  <a:pt x="44756" y="39192"/>
                  <a:pt x="44708" y="41276"/>
                </a:cubicBezTo>
                <a:lnTo>
                  <a:pt x="44446" y="41276"/>
                </a:lnTo>
                <a:cubicBezTo>
                  <a:pt x="42839" y="41300"/>
                  <a:pt x="41231" y="41324"/>
                  <a:pt x="39624" y="41348"/>
                </a:cubicBezTo>
                <a:cubicBezTo>
                  <a:pt x="39672" y="39264"/>
                  <a:pt x="39707" y="37180"/>
                  <a:pt x="39743" y="35097"/>
                </a:cubicBezTo>
                <a:cubicBezTo>
                  <a:pt x="41446" y="35073"/>
                  <a:pt x="43148" y="35049"/>
                  <a:pt x="44839" y="35025"/>
                </a:cubicBezTo>
                <a:close/>
                <a:moveTo>
                  <a:pt x="38886" y="35109"/>
                </a:moveTo>
                <a:cubicBezTo>
                  <a:pt x="38850" y="37192"/>
                  <a:pt x="38803" y="39276"/>
                  <a:pt x="38755" y="41359"/>
                </a:cubicBezTo>
                <a:cubicBezTo>
                  <a:pt x="37064" y="41383"/>
                  <a:pt x="35362" y="41419"/>
                  <a:pt x="33671" y="41455"/>
                </a:cubicBezTo>
                <a:cubicBezTo>
                  <a:pt x="33719" y="39371"/>
                  <a:pt x="33754" y="37287"/>
                  <a:pt x="33790" y="35204"/>
                </a:cubicBezTo>
                <a:cubicBezTo>
                  <a:pt x="35493" y="35168"/>
                  <a:pt x="37195" y="35144"/>
                  <a:pt x="38886" y="35109"/>
                </a:cubicBezTo>
                <a:close/>
                <a:moveTo>
                  <a:pt x="32933" y="35216"/>
                </a:moveTo>
                <a:cubicBezTo>
                  <a:pt x="32897" y="37299"/>
                  <a:pt x="32849" y="39383"/>
                  <a:pt x="32802" y="41467"/>
                </a:cubicBezTo>
                <a:cubicBezTo>
                  <a:pt x="31099" y="41502"/>
                  <a:pt x="29409" y="41538"/>
                  <a:pt x="27718" y="41586"/>
                </a:cubicBezTo>
                <a:cubicBezTo>
                  <a:pt x="27766" y="39490"/>
                  <a:pt x="27801" y="37395"/>
                  <a:pt x="27837" y="35311"/>
                </a:cubicBezTo>
                <a:cubicBezTo>
                  <a:pt x="28123" y="35311"/>
                  <a:pt x="28408" y="35299"/>
                  <a:pt x="28706" y="35287"/>
                </a:cubicBezTo>
                <a:cubicBezTo>
                  <a:pt x="30111" y="35263"/>
                  <a:pt x="31528" y="35240"/>
                  <a:pt x="32933" y="35216"/>
                </a:cubicBezTo>
                <a:close/>
                <a:moveTo>
                  <a:pt x="26980" y="35335"/>
                </a:moveTo>
                <a:cubicBezTo>
                  <a:pt x="26944" y="37418"/>
                  <a:pt x="26896" y="39514"/>
                  <a:pt x="26849" y="41598"/>
                </a:cubicBezTo>
                <a:cubicBezTo>
                  <a:pt x="25146" y="41645"/>
                  <a:pt x="23455" y="41681"/>
                  <a:pt x="21765" y="41729"/>
                </a:cubicBezTo>
                <a:cubicBezTo>
                  <a:pt x="21800" y="39633"/>
                  <a:pt x="21848" y="37538"/>
                  <a:pt x="21884" y="35454"/>
                </a:cubicBezTo>
                <a:cubicBezTo>
                  <a:pt x="23586" y="35406"/>
                  <a:pt x="25277" y="35371"/>
                  <a:pt x="26980" y="35335"/>
                </a:cubicBezTo>
                <a:close/>
                <a:moveTo>
                  <a:pt x="21027" y="35466"/>
                </a:moveTo>
                <a:lnTo>
                  <a:pt x="21027" y="35466"/>
                </a:lnTo>
                <a:cubicBezTo>
                  <a:pt x="20979" y="37561"/>
                  <a:pt x="20931" y="39657"/>
                  <a:pt x="20884" y="41752"/>
                </a:cubicBezTo>
                <a:cubicBezTo>
                  <a:pt x="19336" y="41800"/>
                  <a:pt x="17776" y="41836"/>
                  <a:pt x="16228" y="41883"/>
                </a:cubicBezTo>
                <a:cubicBezTo>
                  <a:pt x="16085" y="41895"/>
                  <a:pt x="15943" y="41895"/>
                  <a:pt x="15800" y="41907"/>
                </a:cubicBezTo>
                <a:cubicBezTo>
                  <a:pt x="15847" y="39800"/>
                  <a:pt x="15895" y="37704"/>
                  <a:pt x="15931" y="35597"/>
                </a:cubicBezTo>
                <a:cubicBezTo>
                  <a:pt x="17621" y="35561"/>
                  <a:pt x="19324" y="35513"/>
                  <a:pt x="21027" y="35466"/>
                </a:cubicBezTo>
                <a:close/>
                <a:moveTo>
                  <a:pt x="15073" y="35621"/>
                </a:moveTo>
                <a:cubicBezTo>
                  <a:pt x="15026" y="37716"/>
                  <a:pt x="14978" y="39800"/>
                  <a:pt x="14931" y="41895"/>
                </a:cubicBezTo>
                <a:cubicBezTo>
                  <a:pt x="14931" y="41907"/>
                  <a:pt x="14931" y="41919"/>
                  <a:pt x="14931" y="41931"/>
                </a:cubicBezTo>
                <a:cubicBezTo>
                  <a:pt x="13240" y="41979"/>
                  <a:pt x="11537" y="42038"/>
                  <a:pt x="9847" y="42110"/>
                </a:cubicBezTo>
                <a:cubicBezTo>
                  <a:pt x="9894" y="39990"/>
                  <a:pt x="9930" y="37871"/>
                  <a:pt x="9978" y="35752"/>
                </a:cubicBezTo>
                <a:cubicBezTo>
                  <a:pt x="11466" y="35716"/>
                  <a:pt x="12954" y="35680"/>
                  <a:pt x="14442" y="35633"/>
                </a:cubicBezTo>
                <a:cubicBezTo>
                  <a:pt x="14657" y="35633"/>
                  <a:pt x="14859" y="35633"/>
                  <a:pt x="15073" y="35621"/>
                </a:cubicBezTo>
                <a:close/>
                <a:moveTo>
                  <a:pt x="62556" y="41883"/>
                </a:moveTo>
                <a:cubicBezTo>
                  <a:pt x="62556" y="41895"/>
                  <a:pt x="62556" y="41895"/>
                  <a:pt x="62556" y="41895"/>
                </a:cubicBezTo>
                <a:cubicBezTo>
                  <a:pt x="62508" y="43967"/>
                  <a:pt x="62460" y="46039"/>
                  <a:pt x="62401" y="48110"/>
                </a:cubicBezTo>
                <a:cubicBezTo>
                  <a:pt x="61174" y="48122"/>
                  <a:pt x="59936" y="48146"/>
                  <a:pt x="58698" y="48146"/>
                </a:cubicBezTo>
                <a:cubicBezTo>
                  <a:pt x="58246" y="48146"/>
                  <a:pt x="57793" y="48158"/>
                  <a:pt x="57329" y="48158"/>
                </a:cubicBezTo>
                <a:cubicBezTo>
                  <a:pt x="57376" y="46074"/>
                  <a:pt x="57424" y="43991"/>
                  <a:pt x="57472" y="41907"/>
                </a:cubicBezTo>
                <a:cubicBezTo>
                  <a:pt x="59162" y="41895"/>
                  <a:pt x="60865" y="41895"/>
                  <a:pt x="62556" y="41883"/>
                </a:cubicBezTo>
                <a:close/>
                <a:moveTo>
                  <a:pt x="56602" y="41907"/>
                </a:moveTo>
                <a:cubicBezTo>
                  <a:pt x="56555" y="43991"/>
                  <a:pt x="56495" y="46074"/>
                  <a:pt x="56448" y="48158"/>
                </a:cubicBezTo>
                <a:cubicBezTo>
                  <a:pt x="54757" y="48170"/>
                  <a:pt x="53066" y="48182"/>
                  <a:pt x="51376" y="48194"/>
                </a:cubicBezTo>
                <a:cubicBezTo>
                  <a:pt x="51423" y="46110"/>
                  <a:pt x="51471" y="44038"/>
                  <a:pt x="51518" y="41955"/>
                </a:cubicBezTo>
                <a:cubicBezTo>
                  <a:pt x="53209" y="41931"/>
                  <a:pt x="54912" y="41919"/>
                  <a:pt x="56602" y="41907"/>
                </a:cubicBezTo>
                <a:close/>
                <a:moveTo>
                  <a:pt x="50649" y="41955"/>
                </a:moveTo>
                <a:lnTo>
                  <a:pt x="50649" y="41955"/>
                </a:lnTo>
                <a:cubicBezTo>
                  <a:pt x="50602" y="44038"/>
                  <a:pt x="50542" y="46122"/>
                  <a:pt x="50495" y="48206"/>
                </a:cubicBezTo>
                <a:cubicBezTo>
                  <a:pt x="48804" y="48217"/>
                  <a:pt x="47113" y="48241"/>
                  <a:pt x="45422" y="48265"/>
                </a:cubicBezTo>
                <a:cubicBezTo>
                  <a:pt x="45470" y="46181"/>
                  <a:pt x="45518" y="44098"/>
                  <a:pt x="45565" y="42014"/>
                </a:cubicBezTo>
                <a:cubicBezTo>
                  <a:pt x="47256" y="41990"/>
                  <a:pt x="48959" y="41967"/>
                  <a:pt x="50649" y="41955"/>
                </a:cubicBezTo>
                <a:close/>
                <a:moveTo>
                  <a:pt x="44696" y="42026"/>
                </a:moveTo>
                <a:lnTo>
                  <a:pt x="44696" y="42026"/>
                </a:lnTo>
                <a:cubicBezTo>
                  <a:pt x="44649" y="44110"/>
                  <a:pt x="44589" y="46181"/>
                  <a:pt x="44541" y="48265"/>
                </a:cubicBezTo>
                <a:lnTo>
                  <a:pt x="44446" y="48265"/>
                </a:lnTo>
                <a:cubicBezTo>
                  <a:pt x="42779" y="48289"/>
                  <a:pt x="41124" y="48313"/>
                  <a:pt x="39469" y="48348"/>
                </a:cubicBezTo>
                <a:cubicBezTo>
                  <a:pt x="39517" y="46265"/>
                  <a:pt x="39565" y="44181"/>
                  <a:pt x="39612" y="42098"/>
                </a:cubicBezTo>
                <a:cubicBezTo>
                  <a:pt x="41303" y="42074"/>
                  <a:pt x="42994" y="42050"/>
                  <a:pt x="44696" y="42026"/>
                </a:cubicBezTo>
                <a:close/>
                <a:moveTo>
                  <a:pt x="38743" y="42110"/>
                </a:moveTo>
                <a:lnTo>
                  <a:pt x="38743" y="42110"/>
                </a:lnTo>
                <a:cubicBezTo>
                  <a:pt x="38684" y="44193"/>
                  <a:pt x="38636" y="46277"/>
                  <a:pt x="38588" y="48360"/>
                </a:cubicBezTo>
                <a:cubicBezTo>
                  <a:pt x="36898" y="48384"/>
                  <a:pt x="35207" y="48420"/>
                  <a:pt x="33516" y="48456"/>
                </a:cubicBezTo>
                <a:cubicBezTo>
                  <a:pt x="33564" y="46372"/>
                  <a:pt x="33611" y="44276"/>
                  <a:pt x="33659" y="42193"/>
                </a:cubicBezTo>
                <a:cubicBezTo>
                  <a:pt x="35350" y="42169"/>
                  <a:pt x="37040" y="42133"/>
                  <a:pt x="38743" y="42110"/>
                </a:cubicBezTo>
                <a:close/>
                <a:moveTo>
                  <a:pt x="32778" y="42217"/>
                </a:moveTo>
                <a:cubicBezTo>
                  <a:pt x="32730" y="44300"/>
                  <a:pt x="32683" y="46384"/>
                  <a:pt x="32635" y="48467"/>
                </a:cubicBezTo>
                <a:cubicBezTo>
                  <a:pt x="30944" y="48503"/>
                  <a:pt x="29242" y="48539"/>
                  <a:pt x="27551" y="48587"/>
                </a:cubicBezTo>
                <a:cubicBezTo>
                  <a:pt x="27599" y="46491"/>
                  <a:pt x="27646" y="44396"/>
                  <a:pt x="27694" y="42312"/>
                </a:cubicBezTo>
                <a:cubicBezTo>
                  <a:pt x="28039" y="42300"/>
                  <a:pt x="28373" y="42300"/>
                  <a:pt x="28706" y="42288"/>
                </a:cubicBezTo>
                <a:cubicBezTo>
                  <a:pt x="30063" y="42264"/>
                  <a:pt x="31421" y="42240"/>
                  <a:pt x="32778" y="42217"/>
                </a:cubicBezTo>
                <a:close/>
                <a:moveTo>
                  <a:pt x="26825" y="42324"/>
                </a:moveTo>
                <a:cubicBezTo>
                  <a:pt x="26777" y="44419"/>
                  <a:pt x="26730" y="46515"/>
                  <a:pt x="26670" y="48598"/>
                </a:cubicBezTo>
                <a:cubicBezTo>
                  <a:pt x="24979" y="48646"/>
                  <a:pt x="23289" y="48682"/>
                  <a:pt x="21598" y="48729"/>
                </a:cubicBezTo>
                <a:cubicBezTo>
                  <a:pt x="21646" y="46634"/>
                  <a:pt x="21693" y="44538"/>
                  <a:pt x="21741" y="42443"/>
                </a:cubicBezTo>
                <a:cubicBezTo>
                  <a:pt x="23444" y="42407"/>
                  <a:pt x="25134" y="42371"/>
                  <a:pt x="26825" y="42324"/>
                </a:cubicBezTo>
                <a:close/>
                <a:moveTo>
                  <a:pt x="20872" y="42467"/>
                </a:moveTo>
                <a:lnTo>
                  <a:pt x="20872" y="42467"/>
                </a:lnTo>
                <a:cubicBezTo>
                  <a:pt x="20824" y="44562"/>
                  <a:pt x="20765" y="46658"/>
                  <a:pt x="20717" y="48753"/>
                </a:cubicBezTo>
                <a:cubicBezTo>
                  <a:pt x="19217" y="48801"/>
                  <a:pt x="17729" y="48837"/>
                  <a:pt x="16228" y="48884"/>
                </a:cubicBezTo>
                <a:lnTo>
                  <a:pt x="15645" y="48896"/>
                </a:lnTo>
                <a:cubicBezTo>
                  <a:pt x="15693" y="46801"/>
                  <a:pt x="15740" y="44693"/>
                  <a:pt x="15788" y="42598"/>
                </a:cubicBezTo>
                <a:cubicBezTo>
                  <a:pt x="17479" y="42550"/>
                  <a:pt x="19181" y="42514"/>
                  <a:pt x="20872" y="42467"/>
                </a:cubicBezTo>
                <a:close/>
                <a:moveTo>
                  <a:pt x="14919" y="42621"/>
                </a:moveTo>
                <a:cubicBezTo>
                  <a:pt x="14859" y="44729"/>
                  <a:pt x="14812" y="46824"/>
                  <a:pt x="14764" y="48932"/>
                </a:cubicBezTo>
                <a:cubicBezTo>
                  <a:pt x="13073" y="48979"/>
                  <a:pt x="11383" y="49039"/>
                  <a:pt x="9692" y="49110"/>
                </a:cubicBezTo>
                <a:cubicBezTo>
                  <a:pt x="9739" y="46991"/>
                  <a:pt x="9787" y="44872"/>
                  <a:pt x="9835" y="42752"/>
                </a:cubicBezTo>
                <a:cubicBezTo>
                  <a:pt x="11371" y="42717"/>
                  <a:pt x="12907" y="42669"/>
                  <a:pt x="14442" y="42633"/>
                </a:cubicBezTo>
                <a:cubicBezTo>
                  <a:pt x="14609" y="42633"/>
                  <a:pt x="14764" y="42621"/>
                  <a:pt x="14919" y="42621"/>
                </a:cubicBezTo>
                <a:close/>
                <a:moveTo>
                  <a:pt x="62389" y="48884"/>
                </a:moveTo>
                <a:cubicBezTo>
                  <a:pt x="62341" y="50956"/>
                  <a:pt x="62294" y="53028"/>
                  <a:pt x="62246" y="55111"/>
                </a:cubicBezTo>
                <a:cubicBezTo>
                  <a:pt x="61067" y="55123"/>
                  <a:pt x="59877" y="55135"/>
                  <a:pt x="58698" y="55147"/>
                </a:cubicBezTo>
                <a:cubicBezTo>
                  <a:pt x="58198" y="55147"/>
                  <a:pt x="57686" y="55147"/>
                  <a:pt x="57174" y="55159"/>
                </a:cubicBezTo>
                <a:cubicBezTo>
                  <a:pt x="57222" y="53075"/>
                  <a:pt x="57269" y="50992"/>
                  <a:pt x="57317" y="48908"/>
                </a:cubicBezTo>
                <a:cubicBezTo>
                  <a:pt x="59008" y="48896"/>
                  <a:pt x="60698" y="48884"/>
                  <a:pt x="62389" y="48884"/>
                </a:cubicBezTo>
                <a:close/>
                <a:moveTo>
                  <a:pt x="56436" y="48908"/>
                </a:moveTo>
                <a:lnTo>
                  <a:pt x="56436" y="48908"/>
                </a:lnTo>
                <a:cubicBezTo>
                  <a:pt x="56388" y="50992"/>
                  <a:pt x="56329" y="53075"/>
                  <a:pt x="56293" y="55159"/>
                </a:cubicBezTo>
                <a:cubicBezTo>
                  <a:pt x="54602" y="55171"/>
                  <a:pt x="52912" y="55183"/>
                  <a:pt x="51221" y="55194"/>
                </a:cubicBezTo>
                <a:cubicBezTo>
                  <a:pt x="51268" y="53111"/>
                  <a:pt x="51316" y="51027"/>
                  <a:pt x="51364" y="48944"/>
                </a:cubicBezTo>
                <a:cubicBezTo>
                  <a:pt x="53054" y="48932"/>
                  <a:pt x="54745" y="48920"/>
                  <a:pt x="56436" y="48908"/>
                </a:cubicBezTo>
                <a:close/>
                <a:moveTo>
                  <a:pt x="50483" y="48956"/>
                </a:moveTo>
                <a:cubicBezTo>
                  <a:pt x="50435" y="51039"/>
                  <a:pt x="50375" y="53123"/>
                  <a:pt x="50340" y="55206"/>
                </a:cubicBezTo>
                <a:cubicBezTo>
                  <a:pt x="48649" y="55218"/>
                  <a:pt x="46958" y="55242"/>
                  <a:pt x="45268" y="55254"/>
                </a:cubicBezTo>
                <a:cubicBezTo>
                  <a:pt x="45315" y="53170"/>
                  <a:pt x="45363" y="51087"/>
                  <a:pt x="45411" y="49015"/>
                </a:cubicBezTo>
                <a:cubicBezTo>
                  <a:pt x="47101" y="48991"/>
                  <a:pt x="48792" y="48968"/>
                  <a:pt x="50483" y="48956"/>
                </a:cubicBezTo>
                <a:close/>
                <a:moveTo>
                  <a:pt x="44530" y="49015"/>
                </a:moveTo>
                <a:lnTo>
                  <a:pt x="44530" y="49015"/>
                </a:lnTo>
                <a:cubicBezTo>
                  <a:pt x="44482" y="51099"/>
                  <a:pt x="44434" y="53182"/>
                  <a:pt x="44387" y="55266"/>
                </a:cubicBezTo>
                <a:cubicBezTo>
                  <a:pt x="42696" y="55290"/>
                  <a:pt x="41005" y="55314"/>
                  <a:pt x="39315" y="55337"/>
                </a:cubicBezTo>
                <a:cubicBezTo>
                  <a:pt x="39350" y="53254"/>
                  <a:pt x="39398" y="51182"/>
                  <a:pt x="39446" y="49098"/>
                </a:cubicBezTo>
                <a:cubicBezTo>
                  <a:pt x="41148" y="49063"/>
                  <a:pt x="42839" y="49039"/>
                  <a:pt x="44530" y="49015"/>
                </a:cubicBezTo>
                <a:close/>
                <a:moveTo>
                  <a:pt x="38564" y="49110"/>
                </a:moveTo>
                <a:lnTo>
                  <a:pt x="38564" y="49110"/>
                </a:lnTo>
                <a:cubicBezTo>
                  <a:pt x="38517" y="51194"/>
                  <a:pt x="38469" y="53266"/>
                  <a:pt x="38434" y="55349"/>
                </a:cubicBezTo>
                <a:cubicBezTo>
                  <a:pt x="36743" y="55385"/>
                  <a:pt x="35052" y="55421"/>
                  <a:pt x="33361" y="55444"/>
                </a:cubicBezTo>
                <a:cubicBezTo>
                  <a:pt x="33397" y="53361"/>
                  <a:pt x="33445" y="51277"/>
                  <a:pt x="33492" y="49194"/>
                </a:cubicBezTo>
                <a:cubicBezTo>
                  <a:pt x="35183" y="49158"/>
                  <a:pt x="36874" y="49134"/>
                  <a:pt x="38564" y="49110"/>
                </a:cubicBezTo>
                <a:close/>
                <a:moveTo>
                  <a:pt x="32611" y="49206"/>
                </a:moveTo>
                <a:lnTo>
                  <a:pt x="32611" y="49206"/>
                </a:lnTo>
                <a:cubicBezTo>
                  <a:pt x="32564" y="51301"/>
                  <a:pt x="32516" y="53385"/>
                  <a:pt x="32468" y="55468"/>
                </a:cubicBezTo>
                <a:cubicBezTo>
                  <a:pt x="30778" y="55504"/>
                  <a:pt x="29099" y="55540"/>
                  <a:pt x="27408" y="55575"/>
                </a:cubicBezTo>
                <a:cubicBezTo>
                  <a:pt x="27444" y="53492"/>
                  <a:pt x="27492" y="51396"/>
                  <a:pt x="27539" y="49313"/>
                </a:cubicBezTo>
                <a:cubicBezTo>
                  <a:pt x="27932" y="49301"/>
                  <a:pt x="28313" y="49289"/>
                  <a:pt x="28706" y="49289"/>
                </a:cubicBezTo>
                <a:cubicBezTo>
                  <a:pt x="30004" y="49253"/>
                  <a:pt x="31314" y="49229"/>
                  <a:pt x="32611" y="49206"/>
                </a:cubicBezTo>
                <a:close/>
                <a:moveTo>
                  <a:pt x="26658" y="49325"/>
                </a:moveTo>
                <a:cubicBezTo>
                  <a:pt x="26611" y="51420"/>
                  <a:pt x="26563" y="53504"/>
                  <a:pt x="26515" y="55599"/>
                </a:cubicBezTo>
                <a:cubicBezTo>
                  <a:pt x="24825" y="55635"/>
                  <a:pt x="23134" y="55683"/>
                  <a:pt x="21443" y="55730"/>
                </a:cubicBezTo>
                <a:cubicBezTo>
                  <a:pt x="21491" y="53635"/>
                  <a:pt x="21539" y="51539"/>
                  <a:pt x="21586" y="49444"/>
                </a:cubicBezTo>
                <a:cubicBezTo>
                  <a:pt x="23277" y="49408"/>
                  <a:pt x="24968" y="49360"/>
                  <a:pt x="26658" y="49325"/>
                </a:cubicBezTo>
                <a:close/>
                <a:moveTo>
                  <a:pt x="20705" y="49468"/>
                </a:moveTo>
                <a:cubicBezTo>
                  <a:pt x="20657" y="51563"/>
                  <a:pt x="20610" y="53659"/>
                  <a:pt x="20562" y="55754"/>
                </a:cubicBezTo>
                <a:cubicBezTo>
                  <a:pt x="19122" y="55790"/>
                  <a:pt x="17669" y="55837"/>
                  <a:pt x="16228" y="55873"/>
                </a:cubicBezTo>
                <a:cubicBezTo>
                  <a:pt x="15978" y="55885"/>
                  <a:pt x="15740" y="55885"/>
                  <a:pt x="15490" y="55897"/>
                </a:cubicBezTo>
                <a:cubicBezTo>
                  <a:pt x="15538" y="53801"/>
                  <a:pt x="15574" y="51694"/>
                  <a:pt x="15633" y="49599"/>
                </a:cubicBezTo>
                <a:cubicBezTo>
                  <a:pt x="17324" y="49551"/>
                  <a:pt x="19014" y="49515"/>
                  <a:pt x="20705" y="49468"/>
                </a:cubicBezTo>
                <a:close/>
                <a:moveTo>
                  <a:pt x="14740" y="49622"/>
                </a:moveTo>
                <a:cubicBezTo>
                  <a:pt x="14692" y="51718"/>
                  <a:pt x="14645" y="53825"/>
                  <a:pt x="14609" y="55933"/>
                </a:cubicBezTo>
                <a:cubicBezTo>
                  <a:pt x="12918" y="55980"/>
                  <a:pt x="11228" y="56040"/>
                  <a:pt x="9537" y="56111"/>
                </a:cubicBezTo>
                <a:cubicBezTo>
                  <a:pt x="9573" y="53992"/>
                  <a:pt x="9620" y="51873"/>
                  <a:pt x="9668" y="49753"/>
                </a:cubicBezTo>
                <a:cubicBezTo>
                  <a:pt x="11263" y="49718"/>
                  <a:pt x="12859" y="49670"/>
                  <a:pt x="14442" y="49622"/>
                </a:cubicBezTo>
                <a:close/>
                <a:moveTo>
                  <a:pt x="62234" y="55873"/>
                </a:moveTo>
                <a:lnTo>
                  <a:pt x="62234" y="55873"/>
                </a:lnTo>
                <a:cubicBezTo>
                  <a:pt x="62186" y="57957"/>
                  <a:pt x="62151" y="60028"/>
                  <a:pt x="62127" y="62100"/>
                </a:cubicBezTo>
                <a:cubicBezTo>
                  <a:pt x="60984" y="62124"/>
                  <a:pt x="59841" y="62136"/>
                  <a:pt x="58698" y="62136"/>
                </a:cubicBezTo>
                <a:cubicBezTo>
                  <a:pt x="58150" y="62136"/>
                  <a:pt x="57603" y="62148"/>
                  <a:pt x="57055" y="62148"/>
                </a:cubicBezTo>
                <a:cubicBezTo>
                  <a:pt x="57079" y="60064"/>
                  <a:pt x="57114" y="57981"/>
                  <a:pt x="57162" y="55897"/>
                </a:cubicBezTo>
                <a:cubicBezTo>
                  <a:pt x="58853" y="55885"/>
                  <a:pt x="60543" y="55885"/>
                  <a:pt x="62234" y="55873"/>
                </a:cubicBezTo>
                <a:close/>
                <a:moveTo>
                  <a:pt x="56281" y="55909"/>
                </a:moveTo>
                <a:cubicBezTo>
                  <a:pt x="56233" y="57992"/>
                  <a:pt x="56198" y="60076"/>
                  <a:pt x="56174" y="62160"/>
                </a:cubicBezTo>
                <a:cubicBezTo>
                  <a:pt x="54483" y="62160"/>
                  <a:pt x="52792" y="62172"/>
                  <a:pt x="51102" y="62195"/>
                </a:cubicBezTo>
                <a:cubicBezTo>
                  <a:pt x="51126" y="60112"/>
                  <a:pt x="51161" y="58028"/>
                  <a:pt x="51209" y="55945"/>
                </a:cubicBezTo>
                <a:cubicBezTo>
                  <a:pt x="52900" y="55933"/>
                  <a:pt x="54590" y="55909"/>
                  <a:pt x="56281" y="55909"/>
                </a:cubicBezTo>
                <a:close/>
                <a:moveTo>
                  <a:pt x="50328" y="55945"/>
                </a:moveTo>
                <a:lnTo>
                  <a:pt x="50328" y="55945"/>
                </a:lnTo>
                <a:cubicBezTo>
                  <a:pt x="50280" y="58028"/>
                  <a:pt x="50245" y="60112"/>
                  <a:pt x="50221" y="62195"/>
                </a:cubicBezTo>
                <a:cubicBezTo>
                  <a:pt x="48530" y="62219"/>
                  <a:pt x="46839" y="62231"/>
                  <a:pt x="45149" y="62255"/>
                </a:cubicBezTo>
                <a:cubicBezTo>
                  <a:pt x="45172" y="60171"/>
                  <a:pt x="45208" y="58088"/>
                  <a:pt x="45256" y="56004"/>
                </a:cubicBezTo>
                <a:cubicBezTo>
                  <a:pt x="46946" y="55980"/>
                  <a:pt x="48637" y="55968"/>
                  <a:pt x="50328" y="55945"/>
                </a:cubicBezTo>
                <a:close/>
                <a:moveTo>
                  <a:pt x="44375" y="56016"/>
                </a:moveTo>
                <a:cubicBezTo>
                  <a:pt x="44327" y="58100"/>
                  <a:pt x="44291" y="60183"/>
                  <a:pt x="44268" y="62267"/>
                </a:cubicBezTo>
                <a:cubicBezTo>
                  <a:pt x="42577" y="62291"/>
                  <a:pt x="40886" y="62314"/>
                  <a:pt x="39196" y="62338"/>
                </a:cubicBezTo>
                <a:cubicBezTo>
                  <a:pt x="39219" y="60255"/>
                  <a:pt x="39255" y="58171"/>
                  <a:pt x="39303" y="56087"/>
                </a:cubicBezTo>
                <a:cubicBezTo>
                  <a:pt x="40993" y="56064"/>
                  <a:pt x="42684" y="56040"/>
                  <a:pt x="44375" y="56016"/>
                </a:cubicBezTo>
                <a:close/>
                <a:moveTo>
                  <a:pt x="38410" y="56099"/>
                </a:moveTo>
                <a:lnTo>
                  <a:pt x="38410" y="56099"/>
                </a:lnTo>
                <a:cubicBezTo>
                  <a:pt x="38374" y="58183"/>
                  <a:pt x="38338" y="60267"/>
                  <a:pt x="38314" y="62350"/>
                </a:cubicBezTo>
                <a:cubicBezTo>
                  <a:pt x="36624" y="62386"/>
                  <a:pt x="34933" y="62410"/>
                  <a:pt x="33242" y="62445"/>
                </a:cubicBezTo>
                <a:cubicBezTo>
                  <a:pt x="33266" y="60362"/>
                  <a:pt x="33302" y="58278"/>
                  <a:pt x="33350" y="56195"/>
                </a:cubicBezTo>
                <a:cubicBezTo>
                  <a:pt x="35028" y="56159"/>
                  <a:pt x="36719" y="56135"/>
                  <a:pt x="38410" y="56099"/>
                </a:cubicBezTo>
                <a:close/>
                <a:moveTo>
                  <a:pt x="32457" y="56206"/>
                </a:moveTo>
                <a:lnTo>
                  <a:pt x="32457" y="56206"/>
                </a:lnTo>
                <a:cubicBezTo>
                  <a:pt x="32421" y="58290"/>
                  <a:pt x="32385" y="60374"/>
                  <a:pt x="32349" y="62469"/>
                </a:cubicBezTo>
                <a:cubicBezTo>
                  <a:pt x="30659" y="62493"/>
                  <a:pt x="28968" y="62541"/>
                  <a:pt x="27289" y="62576"/>
                </a:cubicBezTo>
                <a:cubicBezTo>
                  <a:pt x="27313" y="60493"/>
                  <a:pt x="27349" y="58397"/>
                  <a:pt x="27385" y="56302"/>
                </a:cubicBezTo>
                <a:cubicBezTo>
                  <a:pt x="27825" y="56302"/>
                  <a:pt x="28266" y="56290"/>
                  <a:pt x="28706" y="56278"/>
                </a:cubicBezTo>
                <a:cubicBezTo>
                  <a:pt x="29956" y="56254"/>
                  <a:pt x="31206" y="56230"/>
                  <a:pt x="32457" y="56206"/>
                </a:cubicBezTo>
                <a:close/>
                <a:moveTo>
                  <a:pt x="26503" y="56326"/>
                </a:moveTo>
                <a:cubicBezTo>
                  <a:pt x="26468" y="58421"/>
                  <a:pt x="26432" y="60505"/>
                  <a:pt x="26396" y="62600"/>
                </a:cubicBezTo>
                <a:cubicBezTo>
                  <a:pt x="24706" y="62636"/>
                  <a:pt x="23015" y="62683"/>
                  <a:pt x="21336" y="62731"/>
                </a:cubicBezTo>
                <a:cubicBezTo>
                  <a:pt x="21360" y="60636"/>
                  <a:pt x="21396" y="58540"/>
                  <a:pt x="21431" y="56445"/>
                </a:cubicBezTo>
                <a:cubicBezTo>
                  <a:pt x="23122" y="56409"/>
                  <a:pt x="24813" y="56361"/>
                  <a:pt x="26503" y="56326"/>
                </a:cubicBezTo>
                <a:close/>
                <a:moveTo>
                  <a:pt x="20550" y="56468"/>
                </a:moveTo>
                <a:lnTo>
                  <a:pt x="20550" y="56468"/>
                </a:lnTo>
                <a:cubicBezTo>
                  <a:pt x="20503" y="58564"/>
                  <a:pt x="20467" y="60659"/>
                  <a:pt x="20443" y="62755"/>
                </a:cubicBezTo>
                <a:cubicBezTo>
                  <a:pt x="19038" y="62791"/>
                  <a:pt x="17633" y="62826"/>
                  <a:pt x="16228" y="62874"/>
                </a:cubicBezTo>
                <a:cubicBezTo>
                  <a:pt x="15943" y="62874"/>
                  <a:pt x="15657" y="62886"/>
                  <a:pt x="15371" y="62898"/>
                </a:cubicBezTo>
                <a:cubicBezTo>
                  <a:pt x="15395" y="60802"/>
                  <a:pt x="15431" y="58695"/>
                  <a:pt x="15478" y="56599"/>
                </a:cubicBezTo>
                <a:cubicBezTo>
                  <a:pt x="17169" y="56552"/>
                  <a:pt x="18860" y="56504"/>
                  <a:pt x="20550" y="56468"/>
                </a:cubicBezTo>
                <a:close/>
                <a:moveTo>
                  <a:pt x="14597" y="56623"/>
                </a:moveTo>
                <a:cubicBezTo>
                  <a:pt x="14550" y="58719"/>
                  <a:pt x="14514" y="60826"/>
                  <a:pt x="14490" y="62934"/>
                </a:cubicBezTo>
                <a:cubicBezTo>
                  <a:pt x="12799" y="62981"/>
                  <a:pt x="11109" y="63041"/>
                  <a:pt x="9418" y="63112"/>
                </a:cubicBezTo>
                <a:cubicBezTo>
                  <a:pt x="9442" y="60993"/>
                  <a:pt x="9478" y="58873"/>
                  <a:pt x="9525" y="56754"/>
                </a:cubicBezTo>
                <a:cubicBezTo>
                  <a:pt x="11156" y="56718"/>
                  <a:pt x="12799" y="56659"/>
                  <a:pt x="14442" y="56623"/>
                </a:cubicBezTo>
                <a:close/>
                <a:moveTo>
                  <a:pt x="62115" y="62874"/>
                </a:moveTo>
                <a:cubicBezTo>
                  <a:pt x="62091" y="64946"/>
                  <a:pt x="62079" y="67029"/>
                  <a:pt x="62067" y="69101"/>
                </a:cubicBezTo>
                <a:cubicBezTo>
                  <a:pt x="60948" y="69113"/>
                  <a:pt x="59829" y="69125"/>
                  <a:pt x="58698" y="69137"/>
                </a:cubicBezTo>
                <a:cubicBezTo>
                  <a:pt x="58138" y="69137"/>
                  <a:pt x="57567" y="69137"/>
                  <a:pt x="56995" y="69149"/>
                </a:cubicBezTo>
                <a:cubicBezTo>
                  <a:pt x="57007" y="67851"/>
                  <a:pt x="57007" y="66565"/>
                  <a:pt x="57019" y="65267"/>
                </a:cubicBezTo>
                <a:cubicBezTo>
                  <a:pt x="57031" y="64481"/>
                  <a:pt x="57031" y="63684"/>
                  <a:pt x="57043" y="62898"/>
                </a:cubicBezTo>
                <a:cubicBezTo>
                  <a:pt x="58734" y="62886"/>
                  <a:pt x="60424" y="62874"/>
                  <a:pt x="62115" y="62874"/>
                </a:cubicBezTo>
                <a:close/>
                <a:moveTo>
                  <a:pt x="56162" y="62898"/>
                </a:moveTo>
                <a:lnTo>
                  <a:pt x="56162" y="62898"/>
                </a:lnTo>
                <a:cubicBezTo>
                  <a:pt x="56138" y="64981"/>
                  <a:pt x="56126" y="67065"/>
                  <a:pt x="56114" y="69149"/>
                </a:cubicBezTo>
                <a:cubicBezTo>
                  <a:pt x="54424" y="69160"/>
                  <a:pt x="52733" y="69172"/>
                  <a:pt x="51042" y="69184"/>
                </a:cubicBezTo>
                <a:cubicBezTo>
                  <a:pt x="51054" y="67875"/>
                  <a:pt x="51054" y="66577"/>
                  <a:pt x="51066" y="65267"/>
                </a:cubicBezTo>
                <a:cubicBezTo>
                  <a:pt x="51078" y="64493"/>
                  <a:pt x="51078" y="63719"/>
                  <a:pt x="51090" y="62934"/>
                </a:cubicBezTo>
                <a:cubicBezTo>
                  <a:pt x="52781" y="62922"/>
                  <a:pt x="54471" y="62910"/>
                  <a:pt x="56162" y="62898"/>
                </a:cubicBezTo>
                <a:close/>
                <a:moveTo>
                  <a:pt x="50209" y="62945"/>
                </a:moveTo>
                <a:lnTo>
                  <a:pt x="50209" y="62945"/>
                </a:lnTo>
                <a:cubicBezTo>
                  <a:pt x="50185" y="65029"/>
                  <a:pt x="50173" y="67113"/>
                  <a:pt x="50161" y="69196"/>
                </a:cubicBezTo>
                <a:cubicBezTo>
                  <a:pt x="48470" y="69208"/>
                  <a:pt x="46780" y="69232"/>
                  <a:pt x="45089" y="69244"/>
                </a:cubicBezTo>
                <a:cubicBezTo>
                  <a:pt x="45101" y="67922"/>
                  <a:pt x="45101" y="66601"/>
                  <a:pt x="45113" y="65267"/>
                </a:cubicBezTo>
                <a:cubicBezTo>
                  <a:pt x="45125" y="64517"/>
                  <a:pt x="45125" y="63755"/>
                  <a:pt x="45137" y="63005"/>
                </a:cubicBezTo>
                <a:cubicBezTo>
                  <a:pt x="46827" y="62981"/>
                  <a:pt x="48518" y="62957"/>
                  <a:pt x="50209" y="62945"/>
                </a:cubicBezTo>
                <a:close/>
                <a:moveTo>
                  <a:pt x="44256" y="63017"/>
                </a:moveTo>
                <a:lnTo>
                  <a:pt x="44256" y="63017"/>
                </a:lnTo>
                <a:cubicBezTo>
                  <a:pt x="44232" y="65100"/>
                  <a:pt x="44220" y="67172"/>
                  <a:pt x="44208" y="69256"/>
                </a:cubicBezTo>
                <a:cubicBezTo>
                  <a:pt x="42517" y="69280"/>
                  <a:pt x="40827" y="69303"/>
                  <a:pt x="39136" y="69339"/>
                </a:cubicBezTo>
                <a:cubicBezTo>
                  <a:pt x="39148" y="67982"/>
                  <a:pt x="39148" y="66624"/>
                  <a:pt x="39160" y="65267"/>
                </a:cubicBezTo>
                <a:cubicBezTo>
                  <a:pt x="39172" y="64541"/>
                  <a:pt x="39172" y="63815"/>
                  <a:pt x="39184" y="63088"/>
                </a:cubicBezTo>
                <a:cubicBezTo>
                  <a:pt x="40874" y="63064"/>
                  <a:pt x="42565" y="63041"/>
                  <a:pt x="44256" y="63017"/>
                </a:cubicBezTo>
                <a:close/>
                <a:moveTo>
                  <a:pt x="38303" y="63100"/>
                </a:moveTo>
                <a:cubicBezTo>
                  <a:pt x="38279" y="65184"/>
                  <a:pt x="38267" y="67267"/>
                  <a:pt x="38255" y="69351"/>
                </a:cubicBezTo>
                <a:cubicBezTo>
                  <a:pt x="36564" y="69375"/>
                  <a:pt x="34874" y="69410"/>
                  <a:pt x="33195" y="69446"/>
                </a:cubicBezTo>
                <a:cubicBezTo>
                  <a:pt x="33195" y="68053"/>
                  <a:pt x="33195" y="66660"/>
                  <a:pt x="33207" y="65267"/>
                </a:cubicBezTo>
                <a:cubicBezTo>
                  <a:pt x="33219" y="64577"/>
                  <a:pt x="33219" y="63886"/>
                  <a:pt x="33230" y="63184"/>
                </a:cubicBezTo>
                <a:cubicBezTo>
                  <a:pt x="34921" y="63160"/>
                  <a:pt x="36612" y="63124"/>
                  <a:pt x="38303" y="63100"/>
                </a:cubicBezTo>
                <a:close/>
                <a:moveTo>
                  <a:pt x="32349" y="63207"/>
                </a:moveTo>
                <a:lnTo>
                  <a:pt x="32349" y="63207"/>
                </a:lnTo>
                <a:cubicBezTo>
                  <a:pt x="32326" y="65291"/>
                  <a:pt x="32314" y="67375"/>
                  <a:pt x="32302" y="69458"/>
                </a:cubicBezTo>
                <a:cubicBezTo>
                  <a:pt x="30611" y="69494"/>
                  <a:pt x="28920" y="69530"/>
                  <a:pt x="27242" y="69577"/>
                </a:cubicBezTo>
                <a:cubicBezTo>
                  <a:pt x="27242" y="68137"/>
                  <a:pt x="27242" y="66708"/>
                  <a:pt x="27254" y="65267"/>
                </a:cubicBezTo>
                <a:cubicBezTo>
                  <a:pt x="27265" y="64612"/>
                  <a:pt x="27265" y="63957"/>
                  <a:pt x="27277" y="63303"/>
                </a:cubicBezTo>
                <a:lnTo>
                  <a:pt x="28706" y="63279"/>
                </a:lnTo>
                <a:cubicBezTo>
                  <a:pt x="29921" y="63243"/>
                  <a:pt x="31135" y="63231"/>
                  <a:pt x="32349" y="63207"/>
                </a:cubicBezTo>
                <a:close/>
                <a:moveTo>
                  <a:pt x="26396" y="63326"/>
                </a:moveTo>
                <a:cubicBezTo>
                  <a:pt x="26372" y="65410"/>
                  <a:pt x="26349" y="67505"/>
                  <a:pt x="26349" y="69589"/>
                </a:cubicBezTo>
                <a:cubicBezTo>
                  <a:pt x="24658" y="69637"/>
                  <a:pt x="22967" y="69672"/>
                  <a:pt x="21289" y="69720"/>
                </a:cubicBezTo>
                <a:cubicBezTo>
                  <a:pt x="21289" y="68244"/>
                  <a:pt x="21289" y="66755"/>
                  <a:pt x="21300" y="65267"/>
                </a:cubicBezTo>
                <a:cubicBezTo>
                  <a:pt x="21312" y="64660"/>
                  <a:pt x="21312" y="64053"/>
                  <a:pt x="21324" y="63445"/>
                </a:cubicBezTo>
                <a:cubicBezTo>
                  <a:pt x="23015" y="63398"/>
                  <a:pt x="24706" y="63362"/>
                  <a:pt x="26396" y="63326"/>
                </a:cubicBezTo>
                <a:close/>
                <a:moveTo>
                  <a:pt x="20443" y="63469"/>
                </a:moveTo>
                <a:lnTo>
                  <a:pt x="20443" y="63469"/>
                </a:lnTo>
                <a:cubicBezTo>
                  <a:pt x="20419" y="65565"/>
                  <a:pt x="20396" y="67660"/>
                  <a:pt x="20396" y="69744"/>
                </a:cubicBezTo>
                <a:cubicBezTo>
                  <a:pt x="19014" y="69791"/>
                  <a:pt x="17621" y="69827"/>
                  <a:pt x="16228" y="69863"/>
                </a:cubicBezTo>
                <a:cubicBezTo>
                  <a:pt x="15931" y="69875"/>
                  <a:pt x="15633" y="69887"/>
                  <a:pt x="15323" y="69899"/>
                </a:cubicBezTo>
                <a:cubicBezTo>
                  <a:pt x="15323" y="68351"/>
                  <a:pt x="15335" y="66815"/>
                  <a:pt x="15347" y="65267"/>
                </a:cubicBezTo>
                <a:cubicBezTo>
                  <a:pt x="15359" y="64708"/>
                  <a:pt x="15359" y="64148"/>
                  <a:pt x="15371" y="63600"/>
                </a:cubicBezTo>
                <a:cubicBezTo>
                  <a:pt x="17062" y="63553"/>
                  <a:pt x="18752" y="63505"/>
                  <a:pt x="20443" y="63469"/>
                </a:cubicBezTo>
                <a:close/>
                <a:moveTo>
                  <a:pt x="14490" y="63612"/>
                </a:moveTo>
                <a:cubicBezTo>
                  <a:pt x="14466" y="65720"/>
                  <a:pt x="14454" y="67815"/>
                  <a:pt x="14454" y="69922"/>
                </a:cubicBezTo>
                <a:cubicBezTo>
                  <a:pt x="12764" y="69982"/>
                  <a:pt x="11073" y="70042"/>
                  <a:pt x="9382" y="70113"/>
                </a:cubicBezTo>
                <a:cubicBezTo>
                  <a:pt x="9370" y="68494"/>
                  <a:pt x="9382" y="66886"/>
                  <a:pt x="9394" y="65267"/>
                </a:cubicBezTo>
                <a:cubicBezTo>
                  <a:pt x="9406" y="64767"/>
                  <a:pt x="9406" y="64255"/>
                  <a:pt x="9418" y="63755"/>
                </a:cubicBezTo>
                <a:cubicBezTo>
                  <a:pt x="11097" y="63707"/>
                  <a:pt x="12764" y="63660"/>
                  <a:pt x="14454" y="63612"/>
                </a:cubicBezTo>
                <a:close/>
                <a:moveTo>
                  <a:pt x="62067" y="69863"/>
                </a:moveTo>
                <a:cubicBezTo>
                  <a:pt x="62067" y="71947"/>
                  <a:pt x="62079" y="74018"/>
                  <a:pt x="62103" y="76090"/>
                </a:cubicBezTo>
                <a:cubicBezTo>
                  <a:pt x="60972" y="76114"/>
                  <a:pt x="59841" y="76126"/>
                  <a:pt x="58698" y="76126"/>
                </a:cubicBezTo>
                <a:cubicBezTo>
                  <a:pt x="58150" y="76126"/>
                  <a:pt x="57591" y="76138"/>
                  <a:pt x="57043" y="76138"/>
                </a:cubicBezTo>
                <a:cubicBezTo>
                  <a:pt x="57007" y="74054"/>
                  <a:pt x="56995" y="71970"/>
                  <a:pt x="56995" y="69887"/>
                </a:cubicBezTo>
                <a:cubicBezTo>
                  <a:pt x="58686" y="69875"/>
                  <a:pt x="60377" y="69875"/>
                  <a:pt x="62067" y="69863"/>
                </a:cubicBezTo>
                <a:close/>
                <a:moveTo>
                  <a:pt x="56114" y="69899"/>
                </a:moveTo>
                <a:cubicBezTo>
                  <a:pt x="56114" y="71982"/>
                  <a:pt x="56126" y="74066"/>
                  <a:pt x="56162" y="76149"/>
                </a:cubicBezTo>
                <a:cubicBezTo>
                  <a:pt x="54471" y="76149"/>
                  <a:pt x="52781" y="76161"/>
                  <a:pt x="51090" y="76185"/>
                </a:cubicBezTo>
                <a:cubicBezTo>
                  <a:pt x="51054" y="74102"/>
                  <a:pt x="51042" y="72018"/>
                  <a:pt x="51042" y="69934"/>
                </a:cubicBezTo>
                <a:cubicBezTo>
                  <a:pt x="52733" y="69922"/>
                  <a:pt x="54424" y="69899"/>
                  <a:pt x="56114" y="69899"/>
                </a:cubicBezTo>
                <a:close/>
                <a:moveTo>
                  <a:pt x="50161" y="69934"/>
                </a:moveTo>
                <a:cubicBezTo>
                  <a:pt x="50161" y="72018"/>
                  <a:pt x="50173" y="74102"/>
                  <a:pt x="50209" y="76185"/>
                </a:cubicBezTo>
                <a:cubicBezTo>
                  <a:pt x="48518" y="76197"/>
                  <a:pt x="46827" y="76221"/>
                  <a:pt x="45137" y="76245"/>
                </a:cubicBezTo>
                <a:cubicBezTo>
                  <a:pt x="45101" y="74161"/>
                  <a:pt x="45089" y="72077"/>
                  <a:pt x="45089" y="69994"/>
                </a:cubicBezTo>
                <a:cubicBezTo>
                  <a:pt x="46780" y="69982"/>
                  <a:pt x="48470" y="69958"/>
                  <a:pt x="50161" y="69934"/>
                </a:cubicBezTo>
                <a:close/>
                <a:moveTo>
                  <a:pt x="44208" y="70006"/>
                </a:moveTo>
                <a:cubicBezTo>
                  <a:pt x="44208" y="72089"/>
                  <a:pt x="44220" y="74173"/>
                  <a:pt x="44256" y="76257"/>
                </a:cubicBezTo>
                <a:cubicBezTo>
                  <a:pt x="42565" y="76280"/>
                  <a:pt x="40874" y="76304"/>
                  <a:pt x="39184" y="76328"/>
                </a:cubicBezTo>
                <a:cubicBezTo>
                  <a:pt x="39148" y="74244"/>
                  <a:pt x="39136" y="72161"/>
                  <a:pt x="39136" y="70089"/>
                </a:cubicBezTo>
                <a:cubicBezTo>
                  <a:pt x="40827" y="70053"/>
                  <a:pt x="42517" y="70030"/>
                  <a:pt x="44208" y="70006"/>
                </a:cubicBezTo>
                <a:close/>
                <a:moveTo>
                  <a:pt x="38255" y="70101"/>
                </a:moveTo>
                <a:cubicBezTo>
                  <a:pt x="38255" y="72185"/>
                  <a:pt x="38267" y="74256"/>
                  <a:pt x="38303" y="76340"/>
                </a:cubicBezTo>
                <a:cubicBezTo>
                  <a:pt x="36612" y="76376"/>
                  <a:pt x="34921" y="76399"/>
                  <a:pt x="33230" y="76435"/>
                </a:cubicBezTo>
                <a:cubicBezTo>
                  <a:pt x="33195" y="74352"/>
                  <a:pt x="33183" y="72268"/>
                  <a:pt x="33183" y="70184"/>
                </a:cubicBezTo>
                <a:cubicBezTo>
                  <a:pt x="34874" y="70149"/>
                  <a:pt x="36564" y="70125"/>
                  <a:pt x="38255" y="70101"/>
                </a:cubicBezTo>
                <a:close/>
                <a:moveTo>
                  <a:pt x="32302" y="70196"/>
                </a:moveTo>
                <a:cubicBezTo>
                  <a:pt x="32302" y="72280"/>
                  <a:pt x="32314" y="74363"/>
                  <a:pt x="32349" y="76459"/>
                </a:cubicBezTo>
                <a:cubicBezTo>
                  <a:pt x="30659" y="76483"/>
                  <a:pt x="28968" y="76530"/>
                  <a:pt x="27277" y="76566"/>
                </a:cubicBezTo>
                <a:cubicBezTo>
                  <a:pt x="27254" y="74483"/>
                  <a:pt x="27230" y="72387"/>
                  <a:pt x="27230" y="70303"/>
                </a:cubicBezTo>
                <a:cubicBezTo>
                  <a:pt x="27718" y="70292"/>
                  <a:pt x="28206" y="70280"/>
                  <a:pt x="28706" y="70268"/>
                </a:cubicBezTo>
                <a:cubicBezTo>
                  <a:pt x="29897" y="70244"/>
                  <a:pt x="31099" y="70220"/>
                  <a:pt x="32302" y="70196"/>
                </a:cubicBezTo>
                <a:close/>
                <a:moveTo>
                  <a:pt x="26349" y="70315"/>
                </a:moveTo>
                <a:cubicBezTo>
                  <a:pt x="26349" y="72411"/>
                  <a:pt x="26372" y="74494"/>
                  <a:pt x="26396" y="76590"/>
                </a:cubicBezTo>
                <a:cubicBezTo>
                  <a:pt x="24706" y="76626"/>
                  <a:pt x="23015" y="76673"/>
                  <a:pt x="21324" y="76721"/>
                </a:cubicBezTo>
                <a:cubicBezTo>
                  <a:pt x="21300" y="74625"/>
                  <a:pt x="21277" y="72530"/>
                  <a:pt x="21277" y="70434"/>
                </a:cubicBezTo>
                <a:cubicBezTo>
                  <a:pt x="22967" y="70399"/>
                  <a:pt x="24658" y="70351"/>
                  <a:pt x="26349" y="70315"/>
                </a:cubicBezTo>
                <a:close/>
                <a:moveTo>
                  <a:pt x="20396" y="70458"/>
                </a:moveTo>
                <a:cubicBezTo>
                  <a:pt x="20396" y="72554"/>
                  <a:pt x="20419" y="74649"/>
                  <a:pt x="20443" y="76745"/>
                </a:cubicBezTo>
                <a:cubicBezTo>
                  <a:pt x="19038" y="76780"/>
                  <a:pt x="17633" y="76816"/>
                  <a:pt x="16228" y="76864"/>
                </a:cubicBezTo>
                <a:cubicBezTo>
                  <a:pt x="15943" y="76864"/>
                  <a:pt x="15657" y="76876"/>
                  <a:pt x="15383" y="76888"/>
                </a:cubicBezTo>
                <a:cubicBezTo>
                  <a:pt x="15347" y="74792"/>
                  <a:pt x="15323" y="72685"/>
                  <a:pt x="15323" y="70589"/>
                </a:cubicBezTo>
                <a:cubicBezTo>
                  <a:pt x="17014" y="70542"/>
                  <a:pt x="18705" y="70506"/>
                  <a:pt x="20396" y="70458"/>
                </a:cubicBezTo>
                <a:close/>
                <a:moveTo>
                  <a:pt x="14442" y="70613"/>
                </a:moveTo>
                <a:cubicBezTo>
                  <a:pt x="14454" y="72709"/>
                  <a:pt x="14466" y="74816"/>
                  <a:pt x="14502" y="76911"/>
                </a:cubicBezTo>
                <a:cubicBezTo>
                  <a:pt x="12811" y="76971"/>
                  <a:pt x="11121" y="77030"/>
                  <a:pt x="9430" y="77102"/>
                </a:cubicBezTo>
                <a:cubicBezTo>
                  <a:pt x="9394" y="74983"/>
                  <a:pt x="9382" y="72863"/>
                  <a:pt x="9370" y="70744"/>
                </a:cubicBezTo>
                <a:cubicBezTo>
                  <a:pt x="11061" y="70708"/>
                  <a:pt x="12752" y="70661"/>
                  <a:pt x="14442" y="70613"/>
                </a:cubicBezTo>
                <a:close/>
                <a:moveTo>
                  <a:pt x="62127" y="76864"/>
                </a:moveTo>
                <a:cubicBezTo>
                  <a:pt x="62151" y="78935"/>
                  <a:pt x="62198" y="81019"/>
                  <a:pt x="62270" y="83091"/>
                </a:cubicBezTo>
                <a:cubicBezTo>
                  <a:pt x="61079" y="83103"/>
                  <a:pt x="59889" y="83115"/>
                  <a:pt x="58698" y="83126"/>
                </a:cubicBezTo>
                <a:cubicBezTo>
                  <a:pt x="58198" y="83126"/>
                  <a:pt x="57698" y="83126"/>
                  <a:pt x="57198" y="83138"/>
                </a:cubicBezTo>
                <a:cubicBezTo>
                  <a:pt x="57126" y="81055"/>
                  <a:pt x="57079" y="78971"/>
                  <a:pt x="57055" y="76888"/>
                </a:cubicBezTo>
                <a:cubicBezTo>
                  <a:pt x="58746" y="76876"/>
                  <a:pt x="60436" y="76864"/>
                  <a:pt x="62127" y="76864"/>
                </a:cubicBezTo>
                <a:close/>
                <a:moveTo>
                  <a:pt x="56162" y="76888"/>
                </a:moveTo>
                <a:cubicBezTo>
                  <a:pt x="56198" y="78971"/>
                  <a:pt x="56245" y="81055"/>
                  <a:pt x="56317" y="83138"/>
                </a:cubicBezTo>
                <a:cubicBezTo>
                  <a:pt x="54626" y="83150"/>
                  <a:pt x="52935" y="83162"/>
                  <a:pt x="51245" y="83174"/>
                </a:cubicBezTo>
                <a:cubicBezTo>
                  <a:pt x="51173" y="81090"/>
                  <a:pt x="51126" y="79007"/>
                  <a:pt x="51102" y="76923"/>
                </a:cubicBezTo>
                <a:cubicBezTo>
                  <a:pt x="52792" y="76911"/>
                  <a:pt x="54483" y="76900"/>
                  <a:pt x="56162" y="76888"/>
                </a:cubicBezTo>
                <a:close/>
                <a:moveTo>
                  <a:pt x="50221" y="76935"/>
                </a:moveTo>
                <a:cubicBezTo>
                  <a:pt x="50245" y="79019"/>
                  <a:pt x="50292" y="81102"/>
                  <a:pt x="50364" y="83186"/>
                </a:cubicBezTo>
                <a:cubicBezTo>
                  <a:pt x="48673" y="83198"/>
                  <a:pt x="46982" y="83222"/>
                  <a:pt x="45292" y="83234"/>
                </a:cubicBezTo>
                <a:cubicBezTo>
                  <a:pt x="45220" y="81150"/>
                  <a:pt x="45172" y="79078"/>
                  <a:pt x="45149" y="76995"/>
                </a:cubicBezTo>
                <a:cubicBezTo>
                  <a:pt x="46839" y="76971"/>
                  <a:pt x="48530" y="76947"/>
                  <a:pt x="50221" y="76935"/>
                </a:cubicBezTo>
                <a:close/>
                <a:moveTo>
                  <a:pt x="44268" y="77007"/>
                </a:moveTo>
                <a:cubicBezTo>
                  <a:pt x="44303" y="79090"/>
                  <a:pt x="44351" y="81162"/>
                  <a:pt x="44410" y="83246"/>
                </a:cubicBezTo>
                <a:cubicBezTo>
                  <a:pt x="42720" y="83269"/>
                  <a:pt x="41029" y="83293"/>
                  <a:pt x="39338" y="83317"/>
                </a:cubicBezTo>
                <a:cubicBezTo>
                  <a:pt x="39279" y="81245"/>
                  <a:pt x="39231" y="79162"/>
                  <a:pt x="39196" y="77078"/>
                </a:cubicBezTo>
                <a:cubicBezTo>
                  <a:pt x="40886" y="77054"/>
                  <a:pt x="42577" y="77030"/>
                  <a:pt x="44268" y="77007"/>
                </a:cubicBezTo>
                <a:close/>
                <a:moveTo>
                  <a:pt x="38314" y="77090"/>
                </a:moveTo>
                <a:cubicBezTo>
                  <a:pt x="38350" y="79174"/>
                  <a:pt x="38398" y="81257"/>
                  <a:pt x="38469" y="83341"/>
                </a:cubicBezTo>
                <a:cubicBezTo>
                  <a:pt x="36779" y="83365"/>
                  <a:pt x="35088" y="83400"/>
                  <a:pt x="33397" y="83424"/>
                </a:cubicBezTo>
                <a:cubicBezTo>
                  <a:pt x="33326" y="81341"/>
                  <a:pt x="33278" y="79257"/>
                  <a:pt x="33242" y="77173"/>
                </a:cubicBezTo>
                <a:cubicBezTo>
                  <a:pt x="34933" y="77150"/>
                  <a:pt x="36624" y="77114"/>
                  <a:pt x="38314" y="77090"/>
                </a:cubicBezTo>
                <a:close/>
                <a:moveTo>
                  <a:pt x="32361" y="77197"/>
                </a:moveTo>
                <a:cubicBezTo>
                  <a:pt x="32397" y="79281"/>
                  <a:pt x="32445" y="81364"/>
                  <a:pt x="32516" y="83448"/>
                </a:cubicBezTo>
                <a:cubicBezTo>
                  <a:pt x="30825" y="83484"/>
                  <a:pt x="29135" y="83519"/>
                  <a:pt x="27444" y="83555"/>
                </a:cubicBezTo>
                <a:cubicBezTo>
                  <a:pt x="27373" y="81471"/>
                  <a:pt x="27325" y="79388"/>
                  <a:pt x="27289" y="77292"/>
                </a:cubicBezTo>
                <a:lnTo>
                  <a:pt x="28706" y="77257"/>
                </a:lnTo>
                <a:cubicBezTo>
                  <a:pt x="29921" y="77233"/>
                  <a:pt x="31135" y="77221"/>
                  <a:pt x="32361" y="77197"/>
                </a:cubicBezTo>
                <a:close/>
                <a:moveTo>
                  <a:pt x="26408" y="77316"/>
                </a:moveTo>
                <a:cubicBezTo>
                  <a:pt x="26444" y="79400"/>
                  <a:pt x="26492" y="81495"/>
                  <a:pt x="26563" y="83579"/>
                </a:cubicBezTo>
                <a:cubicBezTo>
                  <a:pt x="24872" y="83615"/>
                  <a:pt x="23194" y="83662"/>
                  <a:pt x="21503" y="83710"/>
                </a:cubicBezTo>
                <a:cubicBezTo>
                  <a:pt x="21431" y="81614"/>
                  <a:pt x="21372" y="79519"/>
                  <a:pt x="21336" y="77435"/>
                </a:cubicBezTo>
                <a:cubicBezTo>
                  <a:pt x="23027" y="77388"/>
                  <a:pt x="24718" y="77352"/>
                  <a:pt x="26408" y="77316"/>
                </a:cubicBezTo>
                <a:close/>
                <a:moveTo>
                  <a:pt x="20455" y="77459"/>
                </a:moveTo>
                <a:cubicBezTo>
                  <a:pt x="20491" y="79543"/>
                  <a:pt x="20550" y="81638"/>
                  <a:pt x="20622" y="83734"/>
                </a:cubicBezTo>
                <a:cubicBezTo>
                  <a:pt x="19157" y="83769"/>
                  <a:pt x="17693" y="83817"/>
                  <a:pt x="16228" y="83853"/>
                </a:cubicBezTo>
                <a:cubicBezTo>
                  <a:pt x="16002" y="83865"/>
                  <a:pt x="15776" y="83865"/>
                  <a:pt x="15550" y="83877"/>
                </a:cubicBezTo>
                <a:cubicBezTo>
                  <a:pt x="15478" y="81781"/>
                  <a:pt x="15431" y="79686"/>
                  <a:pt x="15383" y="77578"/>
                </a:cubicBezTo>
                <a:cubicBezTo>
                  <a:pt x="17074" y="77542"/>
                  <a:pt x="18764" y="77495"/>
                  <a:pt x="20455" y="77459"/>
                </a:cubicBezTo>
                <a:close/>
                <a:moveTo>
                  <a:pt x="14514" y="77602"/>
                </a:moveTo>
                <a:cubicBezTo>
                  <a:pt x="14550" y="79662"/>
                  <a:pt x="14597" y="81722"/>
                  <a:pt x="14669" y="83781"/>
                </a:cubicBezTo>
                <a:cubicBezTo>
                  <a:pt x="14669" y="83817"/>
                  <a:pt x="14669" y="83865"/>
                  <a:pt x="14669" y="83900"/>
                </a:cubicBezTo>
                <a:cubicBezTo>
                  <a:pt x="12978" y="83960"/>
                  <a:pt x="11299" y="84019"/>
                  <a:pt x="9608" y="84091"/>
                </a:cubicBezTo>
                <a:cubicBezTo>
                  <a:pt x="9525" y="81972"/>
                  <a:pt x="9478" y="79852"/>
                  <a:pt x="9442" y="77745"/>
                </a:cubicBezTo>
                <a:cubicBezTo>
                  <a:pt x="11109" y="77697"/>
                  <a:pt x="12776" y="77650"/>
                  <a:pt x="14442" y="77602"/>
                </a:cubicBezTo>
                <a:close/>
                <a:moveTo>
                  <a:pt x="62294" y="83853"/>
                </a:moveTo>
                <a:cubicBezTo>
                  <a:pt x="62365" y="85936"/>
                  <a:pt x="62460" y="88008"/>
                  <a:pt x="62579" y="90080"/>
                </a:cubicBezTo>
                <a:cubicBezTo>
                  <a:pt x="61282" y="90092"/>
                  <a:pt x="59996" y="90115"/>
                  <a:pt x="58698" y="90115"/>
                </a:cubicBezTo>
                <a:cubicBezTo>
                  <a:pt x="58305" y="90115"/>
                  <a:pt x="57912" y="90127"/>
                  <a:pt x="57507" y="90127"/>
                </a:cubicBezTo>
                <a:cubicBezTo>
                  <a:pt x="57436" y="88782"/>
                  <a:pt x="57364" y="87448"/>
                  <a:pt x="57305" y="86115"/>
                </a:cubicBezTo>
                <a:cubicBezTo>
                  <a:pt x="57281" y="85365"/>
                  <a:pt x="57245" y="84615"/>
                  <a:pt x="57222" y="83877"/>
                </a:cubicBezTo>
                <a:cubicBezTo>
                  <a:pt x="58912" y="83865"/>
                  <a:pt x="60603" y="83865"/>
                  <a:pt x="62294" y="83853"/>
                </a:cubicBezTo>
                <a:close/>
                <a:moveTo>
                  <a:pt x="56341" y="83877"/>
                </a:moveTo>
                <a:cubicBezTo>
                  <a:pt x="56412" y="85960"/>
                  <a:pt x="56507" y="88044"/>
                  <a:pt x="56626" y="90127"/>
                </a:cubicBezTo>
                <a:cubicBezTo>
                  <a:pt x="54936" y="90139"/>
                  <a:pt x="53245" y="90151"/>
                  <a:pt x="51554" y="90163"/>
                </a:cubicBezTo>
                <a:cubicBezTo>
                  <a:pt x="51483" y="88818"/>
                  <a:pt x="51411" y="87460"/>
                  <a:pt x="51352" y="86115"/>
                </a:cubicBezTo>
                <a:cubicBezTo>
                  <a:pt x="51328" y="85377"/>
                  <a:pt x="51304" y="84650"/>
                  <a:pt x="51268" y="83924"/>
                </a:cubicBezTo>
                <a:cubicBezTo>
                  <a:pt x="52959" y="83900"/>
                  <a:pt x="54650" y="83888"/>
                  <a:pt x="56341" y="83877"/>
                </a:cubicBezTo>
                <a:close/>
                <a:moveTo>
                  <a:pt x="50387" y="83924"/>
                </a:moveTo>
                <a:cubicBezTo>
                  <a:pt x="50471" y="86008"/>
                  <a:pt x="50554" y="88091"/>
                  <a:pt x="50673" y="90175"/>
                </a:cubicBezTo>
                <a:cubicBezTo>
                  <a:pt x="48982" y="90187"/>
                  <a:pt x="47304" y="90211"/>
                  <a:pt x="45613" y="90223"/>
                </a:cubicBezTo>
                <a:cubicBezTo>
                  <a:pt x="45530" y="88853"/>
                  <a:pt x="45458" y="87484"/>
                  <a:pt x="45399" y="86115"/>
                </a:cubicBezTo>
                <a:cubicBezTo>
                  <a:pt x="45375" y="85401"/>
                  <a:pt x="45351" y="84698"/>
                  <a:pt x="45327" y="83984"/>
                </a:cubicBezTo>
                <a:cubicBezTo>
                  <a:pt x="47006" y="83960"/>
                  <a:pt x="48697" y="83948"/>
                  <a:pt x="50387" y="83924"/>
                </a:cubicBezTo>
                <a:close/>
                <a:moveTo>
                  <a:pt x="44434" y="83996"/>
                </a:moveTo>
                <a:cubicBezTo>
                  <a:pt x="44518" y="86079"/>
                  <a:pt x="44613" y="88163"/>
                  <a:pt x="44732" y="90234"/>
                </a:cubicBezTo>
                <a:lnTo>
                  <a:pt x="44446" y="90234"/>
                </a:lnTo>
                <a:cubicBezTo>
                  <a:pt x="42851" y="90258"/>
                  <a:pt x="41255" y="90282"/>
                  <a:pt x="39660" y="90306"/>
                </a:cubicBezTo>
                <a:cubicBezTo>
                  <a:pt x="39577" y="88913"/>
                  <a:pt x="39505" y="87508"/>
                  <a:pt x="39446" y="86115"/>
                </a:cubicBezTo>
                <a:cubicBezTo>
                  <a:pt x="39422" y="85424"/>
                  <a:pt x="39398" y="84746"/>
                  <a:pt x="39374" y="84067"/>
                </a:cubicBezTo>
                <a:cubicBezTo>
                  <a:pt x="41065" y="84043"/>
                  <a:pt x="42744" y="84019"/>
                  <a:pt x="44434" y="83996"/>
                </a:cubicBezTo>
                <a:close/>
                <a:moveTo>
                  <a:pt x="38493" y="84079"/>
                </a:moveTo>
                <a:cubicBezTo>
                  <a:pt x="38564" y="86163"/>
                  <a:pt x="38660" y="88246"/>
                  <a:pt x="38779" y="90330"/>
                </a:cubicBezTo>
                <a:cubicBezTo>
                  <a:pt x="37088" y="90354"/>
                  <a:pt x="35397" y="90389"/>
                  <a:pt x="33719" y="90413"/>
                </a:cubicBezTo>
                <a:cubicBezTo>
                  <a:pt x="33635" y="88984"/>
                  <a:pt x="33552" y="87544"/>
                  <a:pt x="33492" y="86115"/>
                </a:cubicBezTo>
                <a:cubicBezTo>
                  <a:pt x="33469" y="85460"/>
                  <a:pt x="33445" y="84817"/>
                  <a:pt x="33421" y="84174"/>
                </a:cubicBezTo>
                <a:cubicBezTo>
                  <a:pt x="35112" y="84138"/>
                  <a:pt x="36802" y="84115"/>
                  <a:pt x="38493" y="84079"/>
                </a:cubicBezTo>
                <a:close/>
                <a:moveTo>
                  <a:pt x="32540" y="84186"/>
                </a:moveTo>
                <a:cubicBezTo>
                  <a:pt x="32611" y="86270"/>
                  <a:pt x="32707" y="88353"/>
                  <a:pt x="32838" y="90437"/>
                </a:cubicBezTo>
                <a:cubicBezTo>
                  <a:pt x="31147" y="90473"/>
                  <a:pt x="29456" y="90508"/>
                  <a:pt x="27766" y="90544"/>
                </a:cubicBezTo>
                <a:cubicBezTo>
                  <a:pt x="27682" y="89068"/>
                  <a:pt x="27611" y="87591"/>
                  <a:pt x="27539" y="86115"/>
                </a:cubicBezTo>
                <a:cubicBezTo>
                  <a:pt x="27515" y="85508"/>
                  <a:pt x="27492" y="84889"/>
                  <a:pt x="27468" y="84281"/>
                </a:cubicBezTo>
                <a:lnTo>
                  <a:pt x="28706" y="84258"/>
                </a:lnTo>
                <a:cubicBezTo>
                  <a:pt x="29980" y="84234"/>
                  <a:pt x="31266" y="84210"/>
                  <a:pt x="32540" y="84186"/>
                </a:cubicBezTo>
                <a:close/>
                <a:moveTo>
                  <a:pt x="26587" y="84305"/>
                </a:moveTo>
                <a:cubicBezTo>
                  <a:pt x="26670" y="86389"/>
                  <a:pt x="26765" y="88484"/>
                  <a:pt x="26884" y="90568"/>
                </a:cubicBezTo>
                <a:cubicBezTo>
                  <a:pt x="25194" y="90604"/>
                  <a:pt x="23515" y="90651"/>
                  <a:pt x="21824" y="90699"/>
                </a:cubicBezTo>
                <a:cubicBezTo>
                  <a:pt x="21729" y="89163"/>
                  <a:pt x="21658" y="87639"/>
                  <a:pt x="21586" y="86115"/>
                </a:cubicBezTo>
                <a:cubicBezTo>
                  <a:pt x="21562" y="85543"/>
                  <a:pt x="21550" y="84984"/>
                  <a:pt x="21527" y="84424"/>
                </a:cubicBezTo>
                <a:cubicBezTo>
                  <a:pt x="23217" y="84377"/>
                  <a:pt x="24896" y="84341"/>
                  <a:pt x="26587" y="84305"/>
                </a:cubicBezTo>
                <a:close/>
                <a:moveTo>
                  <a:pt x="20646" y="84448"/>
                </a:moveTo>
                <a:cubicBezTo>
                  <a:pt x="20717" y="86532"/>
                  <a:pt x="20824" y="88627"/>
                  <a:pt x="20943" y="90711"/>
                </a:cubicBezTo>
                <a:cubicBezTo>
                  <a:pt x="19372" y="90758"/>
                  <a:pt x="17800" y="90806"/>
                  <a:pt x="16228" y="90854"/>
                </a:cubicBezTo>
                <a:cubicBezTo>
                  <a:pt x="16109" y="90854"/>
                  <a:pt x="15990" y="90854"/>
                  <a:pt x="15883" y="90866"/>
                </a:cubicBezTo>
                <a:cubicBezTo>
                  <a:pt x="15788" y="89282"/>
                  <a:pt x="15704" y="87698"/>
                  <a:pt x="15633" y="86103"/>
                </a:cubicBezTo>
                <a:cubicBezTo>
                  <a:pt x="15621" y="85591"/>
                  <a:pt x="15597" y="85079"/>
                  <a:pt x="15574" y="84567"/>
                </a:cubicBezTo>
                <a:cubicBezTo>
                  <a:pt x="17264" y="84531"/>
                  <a:pt x="18955" y="84484"/>
                  <a:pt x="20646" y="84448"/>
                </a:cubicBezTo>
                <a:close/>
                <a:moveTo>
                  <a:pt x="14692" y="84591"/>
                </a:moveTo>
                <a:cubicBezTo>
                  <a:pt x="14776" y="86698"/>
                  <a:pt x="14871" y="88794"/>
                  <a:pt x="15002" y="90889"/>
                </a:cubicBezTo>
                <a:cubicBezTo>
                  <a:pt x="13311" y="90949"/>
                  <a:pt x="11633" y="90996"/>
                  <a:pt x="9942" y="91068"/>
                </a:cubicBezTo>
                <a:cubicBezTo>
                  <a:pt x="9847" y="89413"/>
                  <a:pt x="9751" y="87758"/>
                  <a:pt x="9680" y="86115"/>
                </a:cubicBezTo>
                <a:cubicBezTo>
                  <a:pt x="9668" y="85651"/>
                  <a:pt x="9644" y="85186"/>
                  <a:pt x="9632" y="84734"/>
                </a:cubicBezTo>
                <a:cubicBezTo>
                  <a:pt x="11240" y="84686"/>
                  <a:pt x="12847" y="84639"/>
                  <a:pt x="14442" y="84603"/>
                </a:cubicBezTo>
                <a:cubicBezTo>
                  <a:pt x="14526" y="84603"/>
                  <a:pt x="14609" y="84603"/>
                  <a:pt x="14692" y="84591"/>
                </a:cubicBezTo>
                <a:close/>
                <a:moveTo>
                  <a:pt x="20869" y="0"/>
                </a:moveTo>
                <a:cubicBezTo>
                  <a:pt x="20794" y="0"/>
                  <a:pt x="20723" y="51"/>
                  <a:pt x="20729" y="152"/>
                </a:cubicBezTo>
                <a:cubicBezTo>
                  <a:pt x="20812" y="1521"/>
                  <a:pt x="20872" y="2890"/>
                  <a:pt x="20908" y="4272"/>
                </a:cubicBezTo>
                <a:cubicBezTo>
                  <a:pt x="20967" y="6391"/>
                  <a:pt x="20991" y="8522"/>
                  <a:pt x="21038" y="10641"/>
                </a:cubicBezTo>
                <a:cubicBezTo>
                  <a:pt x="21062" y="11689"/>
                  <a:pt x="21086" y="12725"/>
                  <a:pt x="21098" y="13773"/>
                </a:cubicBezTo>
                <a:cubicBezTo>
                  <a:pt x="19479" y="13820"/>
                  <a:pt x="17848" y="13856"/>
                  <a:pt x="16228" y="13916"/>
                </a:cubicBezTo>
                <a:lnTo>
                  <a:pt x="15907" y="13916"/>
                </a:lnTo>
                <a:cubicBezTo>
                  <a:pt x="15883" y="13261"/>
                  <a:pt x="15871" y="12606"/>
                  <a:pt x="15847" y="11951"/>
                </a:cubicBezTo>
                <a:cubicBezTo>
                  <a:pt x="15752" y="9379"/>
                  <a:pt x="15574" y="6831"/>
                  <a:pt x="15383" y="4272"/>
                </a:cubicBezTo>
                <a:cubicBezTo>
                  <a:pt x="15276" y="2890"/>
                  <a:pt x="15169" y="1521"/>
                  <a:pt x="15073" y="152"/>
                </a:cubicBezTo>
                <a:cubicBezTo>
                  <a:pt x="15067" y="55"/>
                  <a:pt x="14988" y="5"/>
                  <a:pt x="14912" y="5"/>
                </a:cubicBezTo>
                <a:cubicBezTo>
                  <a:pt x="14839" y="5"/>
                  <a:pt x="14770" y="52"/>
                  <a:pt x="14776" y="152"/>
                </a:cubicBezTo>
                <a:cubicBezTo>
                  <a:pt x="14859" y="1521"/>
                  <a:pt x="14907" y="2890"/>
                  <a:pt x="14954" y="4272"/>
                </a:cubicBezTo>
                <a:cubicBezTo>
                  <a:pt x="15014" y="6391"/>
                  <a:pt x="15038" y="8522"/>
                  <a:pt x="15085" y="10641"/>
                </a:cubicBezTo>
                <a:cubicBezTo>
                  <a:pt x="15109" y="11749"/>
                  <a:pt x="15133" y="12844"/>
                  <a:pt x="15145" y="13939"/>
                </a:cubicBezTo>
                <a:cubicBezTo>
                  <a:pt x="13418" y="13999"/>
                  <a:pt x="11680" y="14058"/>
                  <a:pt x="9954" y="14130"/>
                </a:cubicBezTo>
                <a:cubicBezTo>
                  <a:pt x="9930" y="13404"/>
                  <a:pt x="9918" y="12677"/>
                  <a:pt x="9894" y="11951"/>
                </a:cubicBezTo>
                <a:cubicBezTo>
                  <a:pt x="9799" y="9379"/>
                  <a:pt x="9620" y="6831"/>
                  <a:pt x="9430" y="4272"/>
                </a:cubicBezTo>
                <a:cubicBezTo>
                  <a:pt x="9323" y="2890"/>
                  <a:pt x="9216" y="1521"/>
                  <a:pt x="9120" y="152"/>
                </a:cubicBezTo>
                <a:cubicBezTo>
                  <a:pt x="9114" y="55"/>
                  <a:pt x="9035" y="5"/>
                  <a:pt x="8959" y="5"/>
                </a:cubicBezTo>
                <a:cubicBezTo>
                  <a:pt x="8886" y="5"/>
                  <a:pt x="8817" y="52"/>
                  <a:pt x="8823" y="152"/>
                </a:cubicBezTo>
                <a:cubicBezTo>
                  <a:pt x="8906" y="1521"/>
                  <a:pt x="8954" y="2890"/>
                  <a:pt x="9001" y="4272"/>
                </a:cubicBezTo>
                <a:cubicBezTo>
                  <a:pt x="9061" y="6391"/>
                  <a:pt x="9085" y="8522"/>
                  <a:pt x="9132" y="10641"/>
                </a:cubicBezTo>
                <a:cubicBezTo>
                  <a:pt x="9156" y="11820"/>
                  <a:pt x="9180" y="12987"/>
                  <a:pt x="9204" y="14166"/>
                </a:cubicBezTo>
                <a:cubicBezTo>
                  <a:pt x="8870" y="14178"/>
                  <a:pt x="8537" y="14189"/>
                  <a:pt x="8204" y="14201"/>
                </a:cubicBezTo>
                <a:cubicBezTo>
                  <a:pt x="5537" y="14320"/>
                  <a:pt x="2870" y="14559"/>
                  <a:pt x="191" y="14654"/>
                </a:cubicBezTo>
                <a:cubicBezTo>
                  <a:pt x="12" y="14666"/>
                  <a:pt x="12" y="14940"/>
                  <a:pt x="191" y="14940"/>
                </a:cubicBezTo>
                <a:cubicBezTo>
                  <a:pt x="2572" y="14844"/>
                  <a:pt x="4941" y="14880"/>
                  <a:pt x="7322" y="14832"/>
                </a:cubicBezTo>
                <a:cubicBezTo>
                  <a:pt x="7942" y="14820"/>
                  <a:pt x="8573" y="14809"/>
                  <a:pt x="9204" y="14797"/>
                </a:cubicBezTo>
                <a:cubicBezTo>
                  <a:pt x="9239" y="16916"/>
                  <a:pt x="9263" y="19035"/>
                  <a:pt x="9263" y="21155"/>
                </a:cubicBezTo>
                <a:cubicBezTo>
                  <a:pt x="8906" y="21166"/>
                  <a:pt x="8561" y="21178"/>
                  <a:pt x="8204" y="21202"/>
                </a:cubicBezTo>
                <a:cubicBezTo>
                  <a:pt x="5537" y="21309"/>
                  <a:pt x="2870" y="21547"/>
                  <a:pt x="191" y="21655"/>
                </a:cubicBezTo>
                <a:cubicBezTo>
                  <a:pt x="16" y="21666"/>
                  <a:pt x="12" y="21929"/>
                  <a:pt x="179" y="21929"/>
                </a:cubicBezTo>
                <a:cubicBezTo>
                  <a:pt x="183" y="21929"/>
                  <a:pt x="187" y="21929"/>
                  <a:pt x="191" y="21928"/>
                </a:cubicBezTo>
                <a:cubicBezTo>
                  <a:pt x="2572" y="21845"/>
                  <a:pt x="4941" y="21881"/>
                  <a:pt x="7311" y="21833"/>
                </a:cubicBezTo>
                <a:cubicBezTo>
                  <a:pt x="7965" y="21821"/>
                  <a:pt x="8608" y="21809"/>
                  <a:pt x="9263" y="21786"/>
                </a:cubicBezTo>
                <a:lnTo>
                  <a:pt x="9263" y="21786"/>
                </a:lnTo>
                <a:cubicBezTo>
                  <a:pt x="9263" y="23905"/>
                  <a:pt x="9251" y="26024"/>
                  <a:pt x="9227" y="28144"/>
                </a:cubicBezTo>
                <a:cubicBezTo>
                  <a:pt x="8882" y="28167"/>
                  <a:pt x="8549" y="28179"/>
                  <a:pt x="8204" y="28191"/>
                </a:cubicBezTo>
                <a:cubicBezTo>
                  <a:pt x="5537" y="28310"/>
                  <a:pt x="2870" y="28548"/>
                  <a:pt x="191" y="28644"/>
                </a:cubicBezTo>
                <a:cubicBezTo>
                  <a:pt x="12" y="28655"/>
                  <a:pt x="12" y="28929"/>
                  <a:pt x="191" y="28929"/>
                </a:cubicBezTo>
                <a:cubicBezTo>
                  <a:pt x="2572" y="28834"/>
                  <a:pt x="4941" y="28870"/>
                  <a:pt x="7311" y="28822"/>
                </a:cubicBezTo>
                <a:cubicBezTo>
                  <a:pt x="7954" y="28810"/>
                  <a:pt x="8585" y="28798"/>
                  <a:pt x="9216" y="28786"/>
                </a:cubicBezTo>
                <a:lnTo>
                  <a:pt x="9216" y="28786"/>
                </a:lnTo>
                <a:cubicBezTo>
                  <a:pt x="9192" y="30906"/>
                  <a:pt x="9156" y="33025"/>
                  <a:pt x="9120" y="35144"/>
                </a:cubicBezTo>
                <a:cubicBezTo>
                  <a:pt x="8811" y="35156"/>
                  <a:pt x="8513" y="35168"/>
                  <a:pt x="8204" y="35180"/>
                </a:cubicBezTo>
                <a:cubicBezTo>
                  <a:pt x="5525" y="35299"/>
                  <a:pt x="2870" y="35537"/>
                  <a:pt x="191" y="35644"/>
                </a:cubicBezTo>
                <a:cubicBezTo>
                  <a:pt x="16" y="35644"/>
                  <a:pt x="12" y="35919"/>
                  <a:pt x="180" y="35919"/>
                </a:cubicBezTo>
                <a:cubicBezTo>
                  <a:pt x="183" y="35919"/>
                  <a:pt x="187" y="35919"/>
                  <a:pt x="191" y="35918"/>
                </a:cubicBezTo>
                <a:cubicBezTo>
                  <a:pt x="2572" y="35835"/>
                  <a:pt x="4941" y="35859"/>
                  <a:pt x="7311" y="35823"/>
                </a:cubicBezTo>
                <a:cubicBezTo>
                  <a:pt x="7906" y="35811"/>
                  <a:pt x="8513" y="35799"/>
                  <a:pt x="9108" y="35775"/>
                </a:cubicBezTo>
                <a:lnTo>
                  <a:pt x="9108" y="35775"/>
                </a:lnTo>
                <a:cubicBezTo>
                  <a:pt x="9061" y="37823"/>
                  <a:pt x="9025" y="39859"/>
                  <a:pt x="8966" y="41895"/>
                </a:cubicBezTo>
                <a:cubicBezTo>
                  <a:pt x="8966" y="41979"/>
                  <a:pt x="8966" y="42062"/>
                  <a:pt x="8966" y="42145"/>
                </a:cubicBezTo>
                <a:cubicBezTo>
                  <a:pt x="8716" y="42157"/>
                  <a:pt x="8454" y="42169"/>
                  <a:pt x="8204" y="42181"/>
                </a:cubicBezTo>
                <a:cubicBezTo>
                  <a:pt x="5525" y="42300"/>
                  <a:pt x="2870" y="42538"/>
                  <a:pt x="191" y="42633"/>
                </a:cubicBezTo>
                <a:cubicBezTo>
                  <a:pt x="12" y="42645"/>
                  <a:pt x="12" y="42919"/>
                  <a:pt x="191" y="42919"/>
                </a:cubicBezTo>
                <a:cubicBezTo>
                  <a:pt x="2560" y="42824"/>
                  <a:pt x="4941" y="42860"/>
                  <a:pt x="7311" y="42812"/>
                </a:cubicBezTo>
                <a:cubicBezTo>
                  <a:pt x="7858" y="42800"/>
                  <a:pt x="8406" y="42788"/>
                  <a:pt x="8954" y="42776"/>
                </a:cubicBezTo>
                <a:lnTo>
                  <a:pt x="8954" y="42776"/>
                </a:lnTo>
                <a:cubicBezTo>
                  <a:pt x="8894" y="44907"/>
                  <a:pt x="8846" y="47027"/>
                  <a:pt x="8799" y="49146"/>
                </a:cubicBezTo>
                <a:cubicBezTo>
                  <a:pt x="8596" y="49158"/>
                  <a:pt x="8406" y="49170"/>
                  <a:pt x="8204" y="49170"/>
                </a:cubicBezTo>
                <a:cubicBezTo>
                  <a:pt x="5525" y="49289"/>
                  <a:pt x="2870" y="49527"/>
                  <a:pt x="191" y="49634"/>
                </a:cubicBezTo>
                <a:cubicBezTo>
                  <a:pt x="16" y="49634"/>
                  <a:pt x="12" y="49908"/>
                  <a:pt x="180" y="49908"/>
                </a:cubicBezTo>
                <a:cubicBezTo>
                  <a:pt x="183" y="49908"/>
                  <a:pt x="187" y="49908"/>
                  <a:pt x="191" y="49908"/>
                </a:cubicBezTo>
                <a:cubicBezTo>
                  <a:pt x="2560" y="49813"/>
                  <a:pt x="4941" y="49849"/>
                  <a:pt x="7311" y="49813"/>
                </a:cubicBezTo>
                <a:cubicBezTo>
                  <a:pt x="7799" y="49801"/>
                  <a:pt x="8287" y="49789"/>
                  <a:pt x="8775" y="49777"/>
                </a:cubicBezTo>
                <a:lnTo>
                  <a:pt x="8775" y="49777"/>
                </a:lnTo>
                <a:cubicBezTo>
                  <a:pt x="8727" y="51896"/>
                  <a:pt x="8680" y="54028"/>
                  <a:pt x="8644" y="56147"/>
                </a:cubicBezTo>
                <a:lnTo>
                  <a:pt x="8204" y="56171"/>
                </a:lnTo>
                <a:cubicBezTo>
                  <a:pt x="5525" y="56290"/>
                  <a:pt x="2858" y="56528"/>
                  <a:pt x="191" y="56623"/>
                </a:cubicBezTo>
                <a:cubicBezTo>
                  <a:pt x="12" y="56635"/>
                  <a:pt x="12" y="56909"/>
                  <a:pt x="191" y="56909"/>
                </a:cubicBezTo>
                <a:cubicBezTo>
                  <a:pt x="2560" y="56814"/>
                  <a:pt x="4929" y="56849"/>
                  <a:pt x="7311" y="56802"/>
                </a:cubicBezTo>
                <a:cubicBezTo>
                  <a:pt x="7751" y="56790"/>
                  <a:pt x="8192" y="56790"/>
                  <a:pt x="8632" y="56778"/>
                </a:cubicBezTo>
                <a:lnTo>
                  <a:pt x="8632" y="56778"/>
                </a:lnTo>
                <a:cubicBezTo>
                  <a:pt x="8585" y="58897"/>
                  <a:pt x="8549" y="61029"/>
                  <a:pt x="8525" y="63148"/>
                </a:cubicBezTo>
                <a:cubicBezTo>
                  <a:pt x="8418" y="63148"/>
                  <a:pt x="8311" y="63160"/>
                  <a:pt x="8204" y="63160"/>
                </a:cubicBezTo>
                <a:cubicBezTo>
                  <a:pt x="5525" y="63279"/>
                  <a:pt x="2858" y="63517"/>
                  <a:pt x="191" y="63624"/>
                </a:cubicBezTo>
                <a:cubicBezTo>
                  <a:pt x="16" y="63624"/>
                  <a:pt x="12" y="63898"/>
                  <a:pt x="180" y="63898"/>
                </a:cubicBezTo>
                <a:cubicBezTo>
                  <a:pt x="183" y="63898"/>
                  <a:pt x="187" y="63898"/>
                  <a:pt x="191" y="63898"/>
                </a:cubicBezTo>
                <a:cubicBezTo>
                  <a:pt x="2560" y="63803"/>
                  <a:pt x="4929" y="63838"/>
                  <a:pt x="7311" y="63803"/>
                </a:cubicBezTo>
                <a:cubicBezTo>
                  <a:pt x="7715" y="63791"/>
                  <a:pt x="8120" y="63779"/>
                  <a:pt x="8525" y="63767"/>
                </a:cubicBezTo>
                <a:lnTo>
                  <a:pt x="8525" y="63767"/>
                </a:lnTo>
                <a:cubicBezTo>
                  <a:pt x="8501" y="65898"/>
                  <a:pt x="8489" y="68017"/>
                  <a:pt x="8489" y="70149"/>
                </a:cubicBezTo>
                <a:cubicBezTo>
                  <a:pt x="8394" y="70149"/>
                  <a:pt x="8299" y="70149"/>
                  <a:pt x="8204" y="70161"/>
                </a:cubicBezTo>
                <a:cubicBezTo>
                  <a:pt x="5525" y="70280"/>
                  <a:pt x="2858" y="70518"/>
                  <a:pt x="191" y="70613"/>
                </a:cubicBezTo>
                <a:cubicBezTo>
                  <a:pt x="12" y="70625"/>
                  <a:pt x="12" y="70899"/>
                  <a:pt x="191" y="70899"/>
                </a:cubicBezTo>
                <a:cubicBezTo>
                  <a:pt x="2560" y="70804"/>
                  <a:pt x="4929" y="70839"/>
                  <a:pt x="7311" y="70792"/>
                </a:cubicBezTo>
                <a:cubicBezTo>
                  <a:pt x="7703" y="70780"/>
                  <a:pt x="8096" y="70780"/>
                  <a:pt x="8477" y="70768"/>
                </a:cubicBezTo>
                <a:cubicBezTo>
                  <a:pt x="8489" y="72887"/>
                  <a:pt x="8501" y="75018"/>
                  <a:pt x="8537" y="77138"/>
                </a:cubicBezTo>
                <a:cubicBezTo>
                  <a:pt x="8430" y="77138"/>
                  <a:pt x="8311" y="77150"/>
                  <a:pt x="8204" y="77150"/>
                </a:cubicBezTo>
                <a:cubicBezTo>
                  <a:pt x="5525" y="77269"/>
                  <a:pt x="2858" y="77507"/>
                  <a:pt x="191" y="77614"/>
                </a:cubicBezTo>
                <a:cubicBezTo>
                  <a:pt x="16" y="77614"/>
                  <a:pt x="12" y="77888"/>
                  <a:pt x="180" y="77888"/>
                </a:cubicBezTo>
                <a:cubicBezTo>
                  <a:pt x="183" y="77888"/>
                  <a:pt x="187" y="77888"/>
                  <a:pt x="191" y="77888"/>
                </a:cubicBezTo>
                <a:cubicBezTo>
                  <a:pt x="2560" y="77792"/>
                  <a:pt x="4929" y="77828"/>
                  <a:pt x="7311" y="77792"/>
                </a:cubicBezTo>
                <a:cubicBezTo>
                  <a:pt x="7727" y="77781"/>
                  <a:pt x="8132" y="77769"/>
                  <a:pt x="8549" y="77757"/>
                </a:cubicBezTo>
                <a:cubicBezTo>
                  <a:pt x="8585" y="79769"/>
                  <a:pt x="8632" y="81781"/>
                  <a:pt x="8704" y="83781"/>
                </a:cubicBezTo>
                <a:cubicBezTo>
                  <a:pt x="8704" y="83900"/>
                  <a:pt x="8716" y="84008"/>
                  <a:pt x="8716" y="84127"/>
                </a:cubicBezTo>
                <a:cubicBezTo>
                  <a:pt x="8549" y="84138"/>
                  <a:pt x="8370" y="84138"/>
                  <a:pt x="8204" y="84150"/>
                </a:cubicBezTo>
                <a:cubicBezTo>
                  <a:pt x="5525" y="84269"/>
                  <a:pt x="2858" y="84508"/>
                  <a:pt x="191" y="84603"/>
                </a:cubicBezTo>
                <a:cubicBezTo>
                  <a:pt x="12" y="84615"/>
                  <a:pt x="0" y="84889"/>
                  <a:pt x="191" y="84889"/>
                </a:cubicBezTo>
                <a:cubicBezTo>
                  <a:pt x="2560" y="84793"/>
                  <a:pt x="4929" y="84829"/>
                  <a:pt x="7311" y="84781"/>
                </a:cubicBezTo>
                <a:cubicBezTo>
                  <a:pt x="7787" y="84770"/>
                  <a:pt x="8263" y="84758"/>
                  <a:pt x="8739" y="84746"/>
                </a:cubicBezTo>
                <a:cubicBezTo>
                  <a:pt x="8823" y="86865"/>
                  <a:pt x="8918" y="88984"/>
                  <a:pt x="9049" y="91104"/>
                </a:cubicBezTo>
                <a:cubicBezTo>
                  <a:pt x="8763" y="91116"/>
                  <a:pt x="8489" y="91127"/>
                  <a:pt x="8204" y="91139"/>
                </a:cubicBezTo>
                <a:cubicBezTo>
                  <a:pt x="5525" y="91258"/>
                  <a:pt x="2858" y="91497"/>
                  <a:pt x="179" y="91604"/>
                </a:cubicBezTo>
                <a:cubicBezTo>
                  <a:pt x="4" y="91604"/>
                  <a:pt x="0" y="91878"/>
                  <a:pt x="168" y="91878"/>
                </a:cubicBezTo>
                <a:cubicBezTo>
                  <a:pt x="172" y="91878"/>
                  <a:pt x="175" y="91878"/>
                  <a:pt x="179" y="91878"/>
                </a:cubicBezTo>
                <a:cubicBezTo>
                  <a:pt x="2560" y="91782"/>
                  <a:pt x="4929" y="91818"/>
                  <a:pt x="7311" y="91782"/>
                </a:cubicBezTo>
                <a:cubicBezTo>
                  <a:pt x="7906" y="91770"/>
                  <a:pt x="8489" y="91758"/>
                  <a:pt x="9085" y="91735"/>
                </a:cubicBezTo>
                <a:cubicBezTo>
                  <a:pt x="9108" y="92116"/>
                  <a:pt x="9132" y="92485"/>
                  <a:pt x="9156" y="92854"/>
                </a:cubicBezTo>
                <a:cubicBezTo>
                  <a:pt x="9216" y="93711"/>
                  <a:pt x="9275" y="94556"/>
                  <a:pt x="9347" y="95414"/>
                </a:cubicBezTo>
                <a:cubicBezTo>
                  <a:pt x="9644" y="99259"/>
                  <a:pt x="9930" y="103153"/>
                  <a:pt x="10621" y="106963"/>
                </a:cubicBezTo>
                <a:cubicBezTo>
                  <a:pt x="10652" y="107136"/>
                  <a:pt x="10802" y="107217"/>
                  <a:pt x="10957" y="107217"/>
                </a:cubicBezTo>
                <a:cubicBezTo>
                  <a:pt x="11152" y="107217"/>
                  <a:pt x="11355" y="107088"/>
                  <a:pt x="11335" y="106856"/>
                </a:cubicBezTo>
                <a:cubicBezTo>
                  <a:pt x="11061" y="103379"/>
                  <a:pt x="10597" y="99914"/>
                  <a:pt x="10311" y="96426"/>
                </a:cubicBezTo>
                <a:cubicBezTo>
                  <a:pt x="10204" y="95235"/>
                  <a:pt x="10120" y="94044"/>
                  <a:pt x="10037" y="92854"/>
                </a:cubicBezTo>
                <a:cubicBezTo>
                  <a:pt x="10013" y="92473"/>
                  <a:pt x="9989" y="92092"/>
                  <a:pt x="9966" y="91711"/>
                </a:cubicBezTo>
                <a:cubicBezTo>
                  <a:pt x="11454" y="91675"/>
                  <a:pt x="12942" y="91639"/>
                  <a:pt x="14431" y="91592"/>
                </a:cubicBezTo>
                <a:cubicBezTo>
                  <a:pt x="14633" y="91592"/>
                  <a:pt x="14835" y="91592"/>
                  <a:pt x="15026" y="91580"/>
                </a:cubicBezTo>
                <a:cubicBezTo>
                  <a:pt x="15062" y="92009"/>
                  <a:pt x="15085" y="92437"/>
                  <a:pt x="15109" y="92854"/>
                </a:cubicBezTo>
                <a:cubicBezTo>
                  <a:pt x="15169" y="93711"/>
                  <a:pt x="15228" y="94556"/>
                  <a:pt x="15300" y="95414"/>
                </a:cubicBezTo>
                <a:cubicBezTo>
                  <a:pt x="15597" y="99259"/>
                  <a:pt x="15883" y="103153"/>
                  <a:pt x="16574" y="106963"/>
                </a:cubicBezTo>
                <a:cubicBezTo>
                  <a:pt x="16605" y="107136"/>
                  <a:pt x="16755" y="107217"/>
                  <a:pt x="16910" y="107217"/>
                </a:cubicBezTo>
                <a:cubicBezTo>
                  <a:pt x="17105" y="107217"/>
                  <a:pt x="17308" y="107088"/>
                  <a:pt x="17288" y="106856"/>
                </a:cubicBezTo>
                <a:cubicBezTo>
                  <a:pt x="17014" y="103379"/>
                  <a:pt x="16550" y="99914"/>
                  <a:pt x="16264" y="96426"/>
                </a:cubicBezTo>
                <a:cubicBezTo>
                  <a:pt x="16157" y="95235"/>
                  <a:pt x="16074" y="94044"/>
                  <a:pt x="15990" y="92854"/>
                </a:cubicBezTo>
                <a:cubicBezTo>
                  <a:pt x="15966" y="92425"/>
                  <a:pt x="15943" y="91997"/>
                  <a:pt x="15907" y="91556"/>
                </a:cubicBezTo>
                <a:cubicBezTo>
                  <a:pt x="17598" y="91520"/>
                  <a:pt x="19288" y="91473"/>
                  <a:pt x="20979" y="91425"/>
                </a:cubicBezTo>
                <a:cubicBezTo>
                  <a:pt x="21003" y="91901"/>
                  <a:pt x="21038" y="92378"/>
                  <a:pt x="21062" y="92854"/>
                </a:cubicBezTo>
                <a:cubicBezTo>
                  <a:pt x="21122" y="93711"/>
                  <a:pt x="21181" y="94556"/>
                  <a:pt x="21253" y="95414"/>
                </a:cubicBezTo>
                <a:cubicBezTo>
                  <a:pt x="21550" y="99259"/>
                  <a:pt x="21836" y="103153"/>
                  <a:pt x="22527" y="106951"/>
                </a:cubicBezTo>
                <a:cubicBezTo>
                  <a:pt x="22559" y="107131"/>
                  <a:pt x="22711" y="107215"/>
                  <a:pt x="22868" y="107215"/>
                </a:cubicBezTo>
                <a:cubicBezTo>
                  <a:pt x="23062" y="107215"/>
                  <a:pt x="23261" y="107086"/>
                  <a:pt x="23241" y="106856"/>
                </a:cubicBezTo>
                <a:cubicBezTo>
                  <a:pt x="22967" y="103379"/>
                  <a:pt x="22503" y="99914"/>
                  <a:pt x="22217" y="96426"/>
                </a:cubicBezTo>
                <a:cubicBezTo>
                  <a:pt x="22110" y="95235"/>
                  <a:pt x="22027" y="94044"/>
                  <a:pt x="21943" y="92854"/>
                </a:cubicBezTo>
                <a:cubicBezTo>
                  <a:pt x="21920" y="92378"/>
                  <a:pt x="21884" y="91889"/>
                  <a:pt x="21848" y="91413"/>
                </a:cubicBezTo>
                <a:cubicBezTo>
                  <a:pt x="23539" y="91366"/>
                  <a:pt x="25229" y="91330"/>
                  <a:pt x="26920" y="91294"/>
                </a:cubicBezTo>
                <a:cubicBezTo>
                  <a:pt x="26944" y="91818"/>
                  <a:pt x="26980" y="92330"/>
                  <a:pt x="27015" y="92854"/>
                </a:cubicBezTo>
                <a:cubicBezTo>
                  <a:pt x="27075" y="93711"/>
                  <a:pt x="27134" y="94556"/>
                  <a:pt x="27206" y="95414"/>
                </a:cubicBezTo>
                <a:cubicBezTo>
                  <a:pt x="27504" y="99259"/>
                  <a:pt x="27789" y="103153"/>
                  <a:pt x="28480" y="106951"/>
                </a:cubicBezTo>
                <a:cubicBezTo>
                  <a:pt x="28512" y="107131"/>
                  <a:pt x="28665" y="107215"/>
                  <a:pt x="28821" y="107215"/>
                </a:cubicBezTo>
                <a:cubicBezTo>
                  <a:pt x="29015" y="107215"/>
                  <a:pt x="29214" y="107086"/>
                  <a:pt x="29194" y="106856"/>
                </a:cubicBezTo>
                <a:cubicBezTo>
                  <a:pt x="28920" y="103379"/>
                  <a:pt x="28456" y="99914"/>
                  <a:pt x="28170" y="96426"/>
                </a:cubicBezTo>
                <a:cubicBezTo>
                  <a:pt x="28063" y="95235"/>
                  <a:pt x="27980" y="94044"/>
                  <a:pt x="27896" y="92854"/>
                </a:cubicBezTo>
                <a:cubicBezTo>
                  <a:pt x="27861" y="92330"/>
                  <a:pt x="27825" y="91806"/>
                  <a:pt x="27801" y="91270"/>
                </a:cubicBezTo>
                <a:cubicBezTo>
                  <a:pt x="28099" y="91270"/>
                  <a:pt x="28397" y="91258"/>
                  <a:pt x="28682" y="91247"/>
                </a:cubicBezTo>
                <a:cubicBezTo>
                  <a:pt x="30075" y="91223"/>
                  <a:pt x="31468" y="91199"/>
                  <a:pt x="32861" y="91175"/>
                </a:cubicBezTo>
                <a:cubicBezTo>
                  <a:pt x="32897" y="91735"/>
                  <a:pt x="32933" y="92294"/>
                  <a:pt x="32969" y="92854"/>
                </a:cubicBezTo>
                <a:cubicBezTo>
                  <a:pt x="33028" y="93711"/>
                  <a:pt x="33088" y="94556"/>
                  <a:pt x="33159" y="95414"/>
                </a:cubicBezTo>
                <a:cubicBezTo>
                  <a:pt x="33457" y="99259"/>
                  <a:pt x="33742" y="103153"/>
                  <a:pt x="34433" y="106951"/>
                </a:cubicBezTo>
                <a:cubicBezTo>
                  <a:pt x="34465" y="107131"/>
                  <a:pt x="34618" y="107215"/>
                  <a:pt x="34774" y="107215"/>
                </a:cubicBezTo>
                <a:cubicBezTo>
                  <a:pt x="34968" y="107215"/>
                  <a:pt x="35167" y="107086"/>
                  <a:pt x="35147" y="106856"/>
                </a:cubicBezTo>
                <a:cubicBezTo>
                  <a:pt x="34874" y="103379"/>
                  <a:pt x="34409" y="99902"/>
                  <a:pt x="34123" y="96426"/>
                </a:cubicBezTo>
                <a:cubicBezTo>
                  <a:pt x="34016" y="95235"/>
                  <a:pt x="33933" y="94044"/>
                  <a:pt x="33850" y="92854"/>
                </a:cubicBezTo>
                <a:cubicBezTo>
                  <a:pt x="33814" y="92294"/>
                  <a:pt x="33778" y="91723"/>
                  <a:pt x="33742" y="91151"/>
                </a:cubicBezTo>
                <a:cubicBezTo>
                  <a:pt x="35433" y="91127"/>
                  <a:pt x="37124" y="91092"/>
                  <a:pt x="38815" y="91068"/>
                </a:cubicBezTo>
                <a:cubicBezTo>
                  <a:pt x="38850" y="91663"/>
                  <a:pt x="38886" y="92259"/>
                  <a:pt x="38922" y="92854"/>
                </a:cubicBezTo>
                <a:cubicBezTo>
                  <a:pt x="38981" y="93711"/>
                  <a:pt x="39041" y="94556"/>
                  <a:pt x="39112" y="95414"/>
                </a:cubicBezTo>
                <a:cubicBezTo>
                  <a:pt x="39410" y="99259"/>
                  <a:pt x="39696" y="103153"/>
                  <a:pt x="40386" y="106951"/>
                </a:cubicBezTo>
                <a:cubicBezTo>
                  <a:pt x="40418" y="107131"/>
                  <a:pt x="40571" y="107215"/>
                  <a:pt x="40727" y="107215"/>
                </a:cubicBezTo>
                <a:cubicBezTo>
                  <a:pt x="40921" y="107215"/>
                  <a:pt x="41120" y="107086"/>
                  <a:pt x="41101" y="106856"/>
                </a:cubicBezTo>
                <a:cubicBezTo>
                  <a:pt x="40827" y="103379"/>
                  <a:pt x="40362" y="99914"/>
                  <a:pt x="40077" y="96426"/>
                </a:cubicBezTo>
                <a:cubicBezTo>
                  <a:pt x="39969" y="95235"/>
                  <a:pt x="39886" y="94044"/>
                  <a:pt x="39803" y="92854"/>
                </a:cubicBezTo>
                <a:cubicBezTo>
                  <a:pt x="39767" y="92259"/>
                  <a:pt x="39731" y="91663"/>
                  <a:pt x="39696" y="91056"/>
                </a:cubicBezTo>
                <a:cubicBezTo>
                  <a:pt x="41386" y="91032"/>
                  <a:pt x="43065" y="91008"/>
                  <a:pt x="44756" y="90985"/>
                </a:cubicBezTo>
                <a:cubicBezTo>
                  <a:pt x="44791" y="91616"/>
                  <a:pt x="44839" y="92235"/>
                  <a:pt x="44875" y="92854"/>
                </a:cubicBezTo>
                <a:cubicBezTo>
                  <a:pt x="44934" y="93711"/>
                  <a:pt x="44994" y="94556"/>
                  <a:pt x="45065" y="95414"/>
                </a:cubicBezTo>
                <a:cubicBezTo>
                  <a:pt x="45363" y="99259"/>
                  <a:pt x="45649" y="103153"/>
                  <a:pt x="46339" y="106951"/>
                </a:cubicBezTo>
                <a:cubicBezTo>
                  <a:pt x="46371" y="107131"/>
                  <a:pt x="46524" y="107215"/>
                  <a:pt x="46680" y="107215"/>
                </a:cubicBezTo>
                <a:cubicBezTo>
                  <a:pt x="46874" y="107215"/>
                  <a:pt x="47073" y="107086"/>
                  <a:pt x="47054" y="106856"/>
                </a:cubicBezTo>
                <a:cubicBezTo>
                  <a:pt x="46780" y="103379"/>
                  <a:pt x="46315" y="99914"/>
                  <a:pt x="46030" y="96426"/>
                </a:cubicBezTo>
                <a:cubicBezTo>
                  <a:pt x="45923" y="95235"/>
                  <a:pt x="45839" y="94044"/>
                  <a:pt x="45756" y="92854"/>
                </a:cubicBezTo>
                <a:cubicBezTo>
                  <a:pt x="45720" y="92235"/>
                  <a:pt x="45673" y="91604"/>
                  <a:pt x="45637" y="90973"/>
                </a:cubicBezTo>
                <a:cubicBezTo>
                  <a:pt x="47327" y="90949"/>
                  <a:pt x="49018" y="90937"/>
                  <a:pt x="50709" y="90913"/>
                </a:cubicBezTo>
                <a:cubicBezTo>
                  <a:pt x="50745" y="91568"/>
                  <a:pt x="50792" y="92211"/>
                  <a:pt x="50828" y="92854"/>
                </a:cubicBezTo>
                <a:cubicBezTo>
                  <a:pt x="50887" y="93711"/>
                  <a:pt x="50947" y="94556"/>
                  <a:pt x="51018" y="95414"/>
                </a:cubicBezTo>
                <a:cubicBezTo>
                  <a:pt x="51316" y="99259"/>
                  <a:pt x="51602" y="103153"/>
                  <a:pt x="52292" y="106951"/>
                </a:cubicBezTo>
                <a:cubicBezTo>
                  <a:pt x="52324" y="107131"/>
                  <a:pt x="52477" y="107215"/>
                  <a:pt x="52633" y="107215"/>
                </a:cubicBezTo>
                <a:cubicBezTo>
                  <a:pt x="52827" y="107215"/>
                  <a:pt x="53027" y="107086"/>
                  <a:pt x="53007" y="106856"/>
                </a:cubicBezTo>
                <a:cubicBezTo>
                  <a:pt x="52733" y="103379"/>
                  <a:pt x="52269" y="99914"/>
                  <a:pt x="51983" y="96426"/>
                </a:cubicBezTo>
                <a:cubicBezTo>
                  <a:pt x="51876" y="95235"/>
                  <a:pt x="51792" y="94044"/>
                  <a:pt x="51709" y="92854"/>
                </a:cubicBezTo>
                <a:cubicBezTo>
                  <a:pt x="51673" y="92211"/>
                  <a:pt x="51626" y="91556"/>
                  <a:pt x="51590" y="90913"/>
                </a:cubicBezTo>
                <a:cubicBezTo>
                  <a:pt x="53281" y="90901"/>
                  <a:pt x="54971" y="90877"/>
                  <a:pt x="56662" y="90877"/>
                </a:cubicBezTo>
                <a:cubicBezTo>
                  <a:pt x="56698" y="91532"/>
                  <a:pt x="56733" y="92199"/>
                  <a:pt x="56781" y="92854"/>
                </a:cubicBezTo>
                <a:cubicBezTo>
                  <a:pt x="56841" y="93711"/>
                  <a:pt x="56900" y="94556"/>
                  <a:pt x="56972" y="95414"/>
                </a:cubicBezTo>
                <a:cubicBezTo>
                  <a:pt x="57269" y="99259"/>
                  <a:pt x="57555" y="103153"/>
                  <a:pt x="58246" y="106951"/>
                </a:cubicBezTo>
                <a:cubicBezTo>
                  <a:pt x="58277" y="107131"/>
                  <a:pt x="58430" y="107215"/>
                  <a:pt x="58586" y="107215"/>
                </a:cubicBezTo>
                <a:cubicBezTo>
                  <a:pt x="58780" y="107215"/>
                  <a:pt x="58980" y="107086"/>
                  <a:pt x="58960" y="106856"/>
                </a:cubicBezTo>
                <a:cubicBezTo>
                  <a:pt x="58686" y="103379"/>
                  <a:pt x="58222" y="99914"/>
                  <a:pt x="57936" y="96426"/>
                </a:cubicBezTo>
                <a:cubicBezTo>
                  <a:pt x="57829" y="95235"/>
                  <a:pt x="57745" y="94044"/>
                  <a:pt x="57662" y="92854"/>
                </a:cubicBezTo>
                <a:cubicBezTo>
                  <a:pt x="57626" y="92199"/>
                  <a:pt x="57579" y="91532"/>
                  <a:pt x="57543" y="90866"/>
                </a:cubicBezTo>
                <a:cubicBezTo>
                  <a:pt x="59234" y="90854"/>
                  <a:pt x="60924" y="90854"/>
                  <a:pt x="62615" y="90854"/>
                </a:cubicBezTo>
                <a:cubicBezTo>
                  <a:pt x="62651" y="91520"/>
                  <a:pt x="62687" y="92187"/>
                  <a:pt x="62734" y="92854"/>
                </a:cubicBezTo>
                <a:cubicBezTo>
                  <a:pt x="62794" y="93711"/>
                  <a:pt x="62853" y="94556"/>
                  <a:pt x="62925" y="95414"/>
                </a:cubicBezTo>
                <a:cubicBezTo>
                  <a:pt x="63222" y="99259"/>
                  <a:pt x="63508" y="103153"/>
                  <a:pt x="64199" y="106951"/>
                </a:cubicBezTo>
                <a:cubicBezTo>
                  <a:pt x="64231" y="107131"/>
                  <a:pt x="64383" y="107215"/>
                  <a:pt x="64540" y="107215"/>
                </a:cubicBezTo>
                <a:cubicBezTo>
                  <a:pt x="64733" y="107215"/>
                  <a:pt x="64933" y="107086"/>
                  <a:pt x="64913" y="106856"/>
                </a:cubicBezTo>
                <a:cubicBezTo>
                  <a:pt x="64639" y="103379"/>
                  <a:pt x="64175" y="99914"/>
                  <a:pt x="63889" y="96426"/>
                </a:cubicBezTo>
                <a:cubicBezTo>
                  <a:pt x="63782" y="95235"/>
                  <a:pt x="63699" y="94044"/>
                  <a:pt x="63615" y="92854"/>
                </a:cubicBezTo>
                <a:cubicBezTo>
                  <a:pt x="63580" y="92187"/>
                  <a:pt x="63532" y="91520"/>
                  <a:pt x="63496" y="90854"/>
                </a:cubicBezTo>
                <a:cubicBezTo>
                  <a:pt x="63972" y="90854"/>
                  <a:pt x="64449" y="90842"/>
                  <a:pt x="64925" y="90842"/>
                </a:cubicBezTo>
                <a:cubicBezTo>
                  <a:pt x="66556" y="90842"/>
                  <a:pt x="68186" y="90873"/>
                  <a:pt x="69814" y="90873"/>
                </a:cubicBezTo>
                <a:cubicBezTo>
                  <a:pt x="70861" y="90873"/>
                  <a:pt x="71906" y="90860"/>
                  <a:pt x="72950" y="90818"/>
                </a:cubicBezTo>
                <a:cubicBezTo>
                  <a:pt x="73378" y="90806"/>
                  <a:pt x="73378" y="90163"/>
                  <a:pt x="72950" y="90151"/>
                </a:cubicBezTo>
                <a:cubicBezTo>
                  <a:pt x="71087" y="90067"/>
                  <a:pt x="69216" y="90041"/>
                  <a:pt x="67344" y="90041"/>
                </a:cubicBezTo>
                <a:cubicBezTo>
                  <a:pt x="66045" y="90041"/>
                  <a:pt x="64746" y="90053"/>
                  <a:pt x="63449" y="90068"/>
                </a:cubicBezTo>
                <a:cubicBezTo>
                  <a:pt x="63377" y="88746"/>
                  <a:pt x="63306" y="87425"/>
                  <a:pt x="63246" y="86115"/>
                </a:cubicBezTo>
                <a:cubicBezTo>
                  <a:pt x="63222" y="85353"/>
                  <a:pt x="63187" y="84603"/>
                  <a:pt x="63163" y="83853"/>
                </a:cubicBezTo>
                <a:lnTo>
                  <a:pt x="64925" y="83853"/>
                </a:lnTo>
                <a:cubicBezTo>
                  <a:pt x="66456" y="83853"/>
                  <a:pt x="67987" y="83876"/>
                  <a:pt x="69515" y="83876"/>
                </a:cubicBezTo>
                <a:cubicBezTo>
                  <a:pt x="70662" y="83876"/>
                  <a:pt x="71807" y="83863"/>
                  <a:pt x="72950" y="83817"/>
                </a:cubicBezTo>
                <a:cubicBezTo>
                  <a:pt x="73378" y="83805"/>
                  <a:pt x="73378" y="83174"/>
                  <a:pt x="72950" y="83150"/>
                </a:cubicBezTo>
                <a:cubicBezTo>
                  <a:pt x="71104" y="83069"/>
                  <a:pt x="69255" y="83042"/>
                  <a:pt x="67404" y="83042"/>
                </a:cubicBezTo>
                <a:cubicBezTo>
                  <a:pt x="65983" y="83042"/>
                  <a:pt x="64561" y="83058"/>
                  <a:pt x="63139" y="83079"/>
                </a:cubicBezTo>
                <a:cubicBezTo>
                  <a:pt x="63068" y="81007"/>
                  <a:pt x="63020" y="78935"/>
                  <a:pt x="62996" y="76864"/>
                </a:cubicBezTo>
                <a:lnTo>
                  <a:pt x="64925" y="76852"/>
                </a:lnTo>
                <a:cubicBezTo>
                  <a:pt x="66556" y="76852"/>
                  <a:pt x="68186" y="76883"/>
                  <a:pt x="69814" y="76883"/>
                </a:cubicBezTo>
                <a:cubicBezTo>
                  <a:pt x="70861" y="76883"/>
                  <a:pt x="71906" y="76870"/>
                  <a:pt x="72950" y="76828"/>
                </a:cubicBezTo>
                <a:cubicBezTo>
                  <a:pt x="73378" y="76816"/>
                  <a:pt x="73378" y="76173"/>
                  <a:pt x="72950" y="76161"/>
                </a:cubicBezTo>
                <a:cubicBezTo>
                  <a:pt x="71073" y="76074"/>
                  <a:pt x="69189" y="76047"/>
                  <a:pt x="67303" y="76047"/>
                </a:cubicBezTo>
                <a:cubicBezTo>
                  <a:pt x="65863" y="76047"/>
                  <a:pt x="64423" y="76063"/>
                  <a:pt x="62984" y="76078"/>
                </a:cubicBezTo>
                <a:cubicBezTo>
                  <a:pt x="62948" y="74006"/>
                  <a:pt x="62937" y="71935"/>
                  <a:pt x="62937" y="69863"/>
                </a:cubicBezTo>
                <a:lnTo>
                  <a:pt x="64925" y="69863"/>
                </a:lnTo>
                <a:cubicBezTo>
                  <a:pt x="66456" y="69863"/>
                  <a:pt x="67987" y="69886"/>
                  <a:pt x="69515" y="69886"/>
                </a:cubicBezTo>
                <a:cubicBezTo>
                  <a:pt x="70662" y="69886"/>
                  <a:pt x="71807" y="69873"/>
                  <a:pt x="72950" y="69827"/>
                </a:cubicBezTo>
                <a:cubicBezTo>
                  <a:pt x="73378" y="69815"/>
                  <a:pt x="73378" y="69184"/>
                  <a:pt x="72950" y="69160"/>
                </a:cubicBezTo>
                <a:cubicBezTo>
                  <a:pt x="71070" y="69080"/>
                  <a:pt x="69183" y="69052"/>
                  <a:pt x="67293" y="69052"/>
                </a:cubicBezTo>
                <a:cubicBezTo>
                  <a:pt x="65842" y="69052"/>
                  <a:pt x="64389" y="69068"/>
                  <a:pt x="62937" y="69089"/>
                </a:cubicBezTo>
                <a:cubicBezTo>
                  <a:pt x="62948" y="67815"/>
                  <a:pt x="62948" y="66541"/>
                  <a:pt x="62960" y="65267"/>
                </a:cubicBezTo>
                <a:cubicBezTo>
                  <a:pt x="62972" y="64469"/>
                  <a:pt x="62972" y="63672"/>
                  <a:pt x="62984" y="62874"/>
                </a:cubicBezTo>
                <a:cubicBezTo>
                  <a:pt x="63639" y="62874"/>
                  <a:pt x="64282" y="62862"/>
                  <a:pt x="64925" y="62862"/>
                </a:cubicBezTo>
                <a:cubicBezTo>
                  <a:pt x="66532" y="62862"/>
                  <a:pt x="68140" y="62888"/>
                  <a:pt x="69744" y="62888"/>
                </a:cubicBezTo>
                <a:cubicBezTo>
                  <a:pt x="70814" y="62888"/>
                  <a:pt x="71883" y="62876"/>
                  <a:pt x="72950" y="62838"/>
                </a:cubicBezTo>
                <a:cubicBezTo>
                  <a:pt x="73378" y="62826"/>
                  <a:pt x="73378" y="62183"/>
                  <a:pt x="72950" y="62172"/>
                </a:cubicBezTo>
                <a:cubicBezTo>
                  <a:pt x="71073" y="62084"/>
                  <a:pt x="69193" y="62057"/>
                  <a:pt x="67310" y="62057"/>
                </a:cubicBezTo>
                <a:cubicBezTo>
                  <a:pt x="65873" y="62057"/>
                  <a:pt x="64434" y="62073"/>
                  <a:pt x="62996" y="62088"/>
                </a:cubicBezTo>
                <a:cubicBezTo>
                  <a:pt x="63020" y="60016"/>
                  <a:pt x="63056" y="57945"/>
                  <a:pt x="63103" y="55873"/>
                </a:cubicBezTo>
                <a:lnTo>
                  <a:pt x="64925" y="55873"/>
                </a:lnTo>
                <a:cubicBezTo>
                  <a:pt x="66456" y="55873"/>
                  <a:pt x="67987" y="55896"/>
                  <a:pt x="69515" y="55896"/>
                </a:cubicBezTo>
                <a:cubicBezTo>
                  <a:pt x="70662" y="55896"/>
                  <a:pt x="71807" y="55883"/>
                  <a:pt x="72950" y="55837"/>
                </a:cubicBezTo>
                <a:cubicBezTo>
                  <a:pt x="73378" y="55825"/>
                  <a:pt x="73378" y="55194"/>
                  <a:pt x="72950" y="55171"/>
                </a:cubicBezTo>
                <a:cubicBezTo>
                  <a:pt x="71104" y="55090"/>
                  <a:pt x="69251" y="55062"/>
                  <a:pt x="67394" y="55062"/>
                </a:cubicBezTo>
                <a:cubicBezTo>
                  <a:pt x="65969" y="55062"/>
                  <a:pt x="64542" y="55079"/>
                  <a:pt x="63115" y="55099"/>
                </a:cubicBezTo>
                <a:cubicBezTo>
                  <a:pt x="63163" y="53028"/>
                  <a:pt x="63210" y="50956"/>
                  <a:pt x="63258" y="48884"/>
                </a:cubicBezTo>
                <a:cubicBezTo>
                  <a:pt x="63806" y="48884"/>
                  <a:pt x="64365" y="48872"/>
                  <a:pt x="64925" y="48872"/>
                </a:cubicBezTo>
                <a:cubicBezTo>
                  <a:pt x="66548" y="48872"/>
                  <a:pt x="68181" y="48903"/>
                  <a:pt x="69811" y="48903"/>
                </a:cubicBezTo>
                <a:cubicBezTo>
                  <a:pt x="70859" y="48903"/>
                  <a:pt x="71906" y="48890"/>
                  <a:pt x="72950" y="48848"/>
                </a:cubicBezTo>
                <a:cubicBezTo>
                  <a:pt x="73378" y="48837"/>
                  <a:pt x="73378" y="48194"/>
                  <a:pt x="72950" y="48182"/>
                </a:cubicBezTo>
                <a:cubicBezTo>
                  <a:pt x="71127" y="48094"/>
                  <a:pt x="69297" y="48067"/>
                  <a:pt x="67465" y="48067"/>
                </a:cubicBezTo>
                <a:cubicBezTo>
                  <a:pt x="66066" y="48067"/>
                  <a:pt x="64667" y="48083"/>
                  <a:pt x="63270" y="48098"/>
                </a:cubicBezTo>
                <a:cubicBezTo>
                  <a:pt x="63318" y="46027"/>
                  <a:pt x="63365" y="43955"/>
                  <a:pt x="63413" y="41883"/>
                </a:cubicBezTo>
                <a:lnTo>
                  <a:pt x="64925" y="41883"/>
                </a:lnTo>
                <a:cubicBezTo>
                  <a:pt x="66449" y="41883"/>
                  <a:pt x="67977" y="41907"/>
                  <a:pt x="69506" y="41907"/>
                </a:cubicBezTo>
                <a:cubicBezTo>
                  <a:pt x="70654" y="41907"/>
                  <a:pt x="71802" y="41894"/>
                  <a:pt x="72950" y="41848"/>
                </a:cubicBezTo>
                <a:cubicBezTo>
                  <a:pt x="73378" y="41836"/>
                  <a:pt x="73378" y="41205"/>
                  <a:pt x="72950" y="41181"/>
                </a:cubicBezTo>
                <a:cubicBezTo>
                  <a:pt x="71080" y="41096"/>
                  <a:pt x="69206" y="41070"/>
                  <a:pt x="67330" y="41070"/>
                </a:cubicBezTo>
                <a:cubicBezTo>
                  <a:pt x="66029" y="41070"/>
                  <a:pt x="64727" y="41083"/>
                  <a:pt x="63425" y="41097"/>
                </a:cubicBezTo>
                <a:cubicBezTo>
                  <a:pt x="63472" y="39038"/>
                  <a:pt x="63508" y="36954"/>
                  <a:pt x="63544" y="34894"/>
                </a:cubicBezTo>
                <a:cubicBezTo>
                  <a:pt x="64008" y="34882"/>
                  <a:pt x="64461" y="34882"/>
                  <a:pt x="64925" y="34882"/>
                </a:cubicBezTo>
                <a:cubicBezTo>
                  <a:pt x="66525" y="34882"/>
                  <a:pt x="68130" y="34908"/>
                  <a:pt x="69736" y="34908"/>
                </a:cubicBezTo>
                <a:cubicBezTo>
                  <a:pt x="70807" y="34908"/>
                  <a:pt x="71878" y="34897"/>
                  <a:pt x="72950" y="34859"/>
                </a:cubicBezTo>
                <a:cubicBezTo>
                  <a:pt x="73378" y="34835"/>
                  <a:pt x="73378" y="34204"/>
                  <a:pt x="72950" y="34192"/>
                </a:cubicBezTo>
                <a:cubicBezTo>
                  <a:pt x="71108" y="34108"/>
                  <a:pt x="69258" y="34081"/>
                  <a:pt x="67407" y="34081"/>
                </a:cubicBezTo>
                <a:cubicBezTo>
                  <a:pt x="66123" y="34081"/>
                  <a:pt x="64838" y="34094"/>
                  <a:pt x="63556" y="34109"/>
                </a:cubicBezTo>
                <a:cubicBezTo>
                  <a:pt x="63591" y="32037"/>
                  <a:pt x="63615" y="29965"/>
                  <a:pt x="63627" y="27893"/>
                </a:cubicBezTo>
                <a:lnTo>
                  <a:pt x="64925" y="27893"/>
                </a:lnTo>
                <a:cubicBezTo>
                  <a:pt x="65111" y="27893"/>
                  <a:pt x="65297" y="27892"/>
                  <a:pt x="65484" y="27892"/>
                </a:cubicBezTo>
                <a:cubicBezTo>
                  <a:pt x="66890" y="27892"/>
                  <a:pt x="68300" y="27913"/>
                  <a:pt x="69711" y="27913"/>
                </a:cubicBezTo>
                <a:cubicBezTo>
                  <a:pt x="70790" y="27913"/>
                  <a:pt x="71870" y="27901"/>
                  <a:pt x="72950" y="27858"/>
                </a:cubicBezTo>
                <a:cubicBezTo>
                  <a:pt x="73378" y="27846"/>
                  <a:pt x="73378" y="27215"/>
                  <a:pt x="72950" y="27191"/>
                </a:cubicBezTo>
                <a:cubicBezTo>
                  <a:pt x="71122" y="27107"/>
                  <a:pt x="69286" y="27080"/>
                  <a:pt x="67451" y="27080"/>
                </a:cubicBezTo>
                <a:cubicBezTo>
                  <a:pt x="66179" y="27080"/>
                  <a:pt x="64907" y="27093"/>
                  <a:pt x="63639" y="27108"/>
                </a:cubicBezTo>
                <a:cubicBezTo>
                  <a:pt x="63639" y="25953"/>
                  <a:pt x="63639" y="24786"/>
                  <a:pt x="63639" y="23619"/>
                </a:cubicBezTo>
                <a:cubicBezTo>
                  <a:pt x="63639" y="22714"/>
                  <a:pt x="63639" y="21809"/>
                  <a:pt x="63627" y="20893"/>
                </a:cubicBezTo>
                <a:lnTo>
                  <a:pt x="64925" y="20893"/>
                </a:lnTo>
                <a:cubicBezTo>
                  <a:pt x="66563" y="20893"/>
                  <a:pt x="68196" y="20924"/>
                  <a:pt x="69825" y="20924"/>
                </a:cubicBezTo>
                <a:cubicBezTo>
                  <a:pt x="70873" y="20924"/>
                  <a:pt x="71918" y="20911"/>
                  <a:pt x="72962" y="20869"/>
                </a:cubicBezTo>
                <a:cubicBezTo>
                  <a:pt x="73390" y="20857"/>
                  <a:pt x="73390" y="20226"/>
                  <a:pt x="72962" y="20202"/>
                </a:cubicBezTo>
                <a:cubicBezTo>
                  <a:pt x="71134" y="20118"/>
                  <a:pt x="69298" y="20091"/>
                  <a:pt x="67461" y="20091"/>
                </a:cubicBezTo>
                <a:cubicBezTo>
                  <a:pt x="66187" y="20091"/>
                  <a:pt x="64912" y="20104"/>
                  <a:pt x="63639" y="20119"/>
                </a:cubicBezTo>
                <a:cubicBezTo>
                  <a:pt x="63615" y="18047"/>
                  <a:pt x="63591" y="15975"/>
                  <a:pt x="63532" y="13904"/>
                </a:cubicBezTo>
                <a:lnTo>
                  <a:pt x="64937" y="13904"/>
                </a:lnTo>
                <a:cubicBezTo>
                  <a:pt x="66544" y="13904"/>
                  <a:pt x="68152" y="13929"/>
                  <a:pt x="69756" y="13929"/>
                </a:cubicBezTo>
                <a:cubicBezTo>
                  <a:pt x="70826" y="13929"/>
                  <a:pt x="71895" y="13918"/>
                  <a:pt x="72962" y="13880"/>
                </a:cubicBezTo>
                <a:cubicBezTo>
                  <a:pt x="73390" y="13856"/>
                  <a:pt x="73390" y="13225"/>
                  <a:pt x="72962" y="13201"/>
                </a:cubicBezTo>
                <a:cubicBezTo>
                  <a:pt x="71113" y="13124"/>
                  <a:pt x="69261" y="13097"/>
                  <a:pt x="67407" y="13097"/>
                </a:cubicBezTo>
                <a:cubicBezTo>
                  <a:pt x="66108" y="13097"/>
                  <a:pt x="64808" y="13110"/>
                  <a:pt x="63508" y="13130"/>
                </a:cubicBezTo>
                <a:cubicBezTo>
                  <a:pt x="63496" y="12737"/>
                  <a:pt x="63484" y="12344"/>
                  <a:pt x="63472" y="11951"/>
                </a:cubicBezTo>
                <a:cubicBezTo>
                  <a:pt x="63377" y="9379"/>
                  <a:pt x="63199" y="6819"/>
                  <a:pt x="63008" y="4260"/>
                </a:cubicBezTo>
                <a:cubicBezTo>
                  <a:pt x="62913" y="2890"/>
                  <a:pt x="62806" y="1521"/>
                  <a:pt x="62698" y="152"/>
                </a:cubicBezTo>
                <a:cubicBezTo>
                  <a:pt x="62692" y="51"/>
                  <a:pt x="62615" y="0"/>
                  <a:pt x="62541" y="0"/>
                </a:cubicBezTo>
                <a:cubicBezTo>
                  <a:pt x="62466" y="0"/>
                  <a:pt x="62395" y="51"/>
                  <a:pt x="62401" y="152"/>
                </a:cubicBezTo>
                <a:cubicBezTo>
                  <a:pt x="62484" y="1521"/>
                  <a:pt x="62544" y="2890"/>
                  <a:pt x="62579" y="4260"/>
                </a:cubicBezTo>
                <a:cubicBezTo>
                  <a:pt x="62639" y="6391"/>
                  <a:pt x="62663" y="8522"/>
                  <a:pt x="62710" y="10641"/>
                </a:cubicBezTo>
                <a:cubicBezTo>
                  <a:pt x="62734" y="11475"/>
                  <a:pt x="62746" y="12296"/>
                  <a:pt x="62758" y="13130"/>
                </a:cubicBezTo>
                <a:cubicBezTo>
                  <a:pt x="61413" y="13154"/>
                  <a:pt x="60055" y="13165"/>
                  <a:pt x="58698" y="13177"/>
                </a:cubicBezTo>
                <a:lnTo>
                  <a:pt x="57555" y="13177"/>
                </a:lnTo>
                <a:cubicBezTo>
                  <a:pt x="57543" y="12773"/>
                  <a:pt x="57531" y="12356"/>
                  <a:pt x="57519" y="11951"/>
                </a:cubicBezTo>
                <a:cubicBezTo>
                  <a:pt x="57424" y="9379"/>
                  <a:pt x="57245" y="6819"/>
                  <a:pt x="57055" y="4260"/>
                </a:cubicBezTo>
                <a:cubicBezTo>
                  <a:pt x="56948" y="2890"/>
                  <a:pt x="56852" y="1521"/>
                  <a:pt x="56745" y="152"/>
                </a:cubicBezTo>
                <a:cubicBezTo>
                  <a:pt x="56739" y="51"/>
                  <a:pt x="56662" y="0"/>
                  <a:pt x="56588" y="0"/>
                </a:cubicBezTo>
                <a:cubicBezTo>
                  <a:pt x="56513" y="0"/>
                  <a:pt x="56442" y="51"/>
                  <a:pt x="56448" y="152"/>
                </a:cubicBezTo>
                <a:cubicBezTo>
                  <a:pt x="56531" y="1521"/>
                  <a:pt x="56591" y="2890"/>
                  <a:pt x="56626" y="4260"/>
                </a:cubicBezTo>
                <a:cubicBezTo>
                  <a:pt x="56686" y="6391"/>
                  <a:pt x="56710" y="8522"/>
                  <a:pt x="56757" y="10641"/>
                </a:cubicBezTo>
                <a:cubicBezTo>
                  <a:pt x="56781" y="11487"/>
                  <a:pt x="56793" y="12332"/>
                  <a:pt x="56817" y="13189"/>
                </a:cubicBezTo>
                <a:cubicBezTo>
                  <a:pt x="55078" y="13201"/>
                  <a:pt x="53340" y="13201"/>
                  <a:pt x="51602" y="13225"/>
                </a:cubicBezTo>
                <a:cubicBezTo>
                  <a:pt x="51590" y="12796"/>
                  <a:pt x="51578" y="12380"/>
                  <a:pt x="51566" y="11951"/>
                </a:cubicBezTo>
                <a:cubicBezTo>
                  <a:pt x="51471" y="9379"/>
                  <a:pt x="51292" y="6819"/>
                  <a:pt x="51102" y="4260"/>
                </a:cubicBezTo>
                <a:cubicBezTo>
                  <a:pt x="51007" y="2890"/>
                  <a:pt x="50899" y="1521"/>
                  <a:pt x="50792" y="152"/>
                </a:cubicBezTo>
                <a:cubicBezTo>
                  <a:pt x="50786" y="51"/>
                  <a:pt x="50709" y="0"/>
                  <a:pt x="50634" y="0"/>
                </a:cubicBezTo>
                <a:cubicBezTo>
                  <a:pt x="50560" y="0"/>
                  <a:pt x="50489" y="51"/>
                  <a:pt x="50495" y="152"/>
                </a:cubicBezTo>
                <a:cubicBezTo>
                  <a:pt x="50578" y="1521"/>
                  <a:pt x="50637" y="2890"/>
                  <a:pt x="50673" y="4260"/>
                </a:cubicBezTo>
                <a:cubicBezTo>
                  <a:pt x="50733" y="6391"/>
                  <a:pt x="50756" y="8522"/>
                  <a:pt x="50804" y="10641"/>
                </a:cubicBezTo>
                <a:cubicBezTo>
                  <a:pt x="50828" y="11499"/>
                  <a:pt x="50840" y="12368"/>
                  <a:pt x="50864" y="13225"/>
                </a:cubicBezTo>
                <a:cubicBezTo>
                  <a:pt x="49125" y="13249"/>
                  <a:pt x="47387" y="13261"/>
                  <a:pt x="45649" y="13285"/>
                </a:cubicBezTo>
                <a:cubicBezTo>
                  <a:pt x="45637" y="12844"/>
                  <a:pt x="45625" y="12392"/>
                  <a:pt x="45613" y="11951"/>
                </a:cubicBezTo>
                <a:cubicBezTo>
                  <a:pt x="45518" y="9379"/>
                  <a:pt x="45339" y="6819"/>
                  <a:pt x="45149" y="4260"/>
                </a:cubicBezTo>
                <a:cubicBezTo>
                  <a:pt x="45041" y="2890"/>
                  <a:pt x="44946" y="1521"/>
                  <a:pt x="44839" y="152"/>
                </a:cubicBezTo>
                <a:cubicBezTo>
                  <a:pt x="44833" y="51"/>
                  <a:pt x="44756" y="0"/>
                  <a:pt x="44681" y="0"/>
                </a:cubicBezTo>
                <a:cubicBezTo>
                  <a:pt x="44607" y="0"/>
                  <a:pt x="44535" y="51"/>
                  <a:pt x="44541" y="152"/>
                </a:cubicBezTo>
                <a:cubicBezTo>
                  <a:pt x="44625" y="1521"/>
                  <a:pt x="44684" y="2890"/>
                  <a:pt x="44720" y="4260"/>
                </a:cubicBezTo>
                <a:cubicBezTo>
                  <a:pt x="44780" y="6391"/>
                  <a:pt x="44803" y="8522"/>
                  <a:pt x="44851" y="10641"/>
                </a:cubicBezTo>
                <a:cubicBezTo>
                  <a:pt x="44875" y="11522"/>
                  <a:pt x="44887" y="12403"/>
                  <a:pt x="44911" y="13296"/>
                </a:cubicBezTo>
                <a:lnTo>
                  <a:pt x="44446" y="13296"/>
                </a:lnTo>
                <a:cubicBezTo>
                  <a:pt x="42863" y="13320"/>
                  <a:pt x="41279" y="13344"/>
                  <a:pt x="39707" y="13368"/>
                </a:cubicBezTo>
                <a:cubicBezTo>
                  <a:pt x="39696" y="12892"/>
                  <a:pt x="39672" y="12427"/>
                  <a:pt x="39660" y="11951"/>
                </a:cubicBezTo>
                <a:cubicBezTo>
                  <a:pt x="39565" y="9379"/>
                  <a:pt x="39386" y="6819"/>
                  <a:pt x="39196" y="4260"/>
                </a:cubicBezTo>
                <a:cubicBezTo>
                  <a:pt x="39088" y="2890"/>
                  <a:pt x="38993" y="1521"/>
                  <a:pt x="38886" y="152"/>
                </a:cubicBezTo>
                <a:cubicBezTo>
                  <a:pt x="38880" y="51"/>
                  <a:pt x="38803" y="0"/>
                  <a:pt x="38728" y="0"/>
                </a:cubicBezTo>
                <a:cubicBezTo>
                  <a:pt x="38654" y="0"/>
                  <a:pt x="38582" y="51"/>
                  <a:pt x="38588" y="152"/>
                </a:cubicBezTo>
                <a:cubicBezTo>
                  <a:pt x="38672" y="1521"/>
                  <a:pt x="38731" y="2890"/>
                  <a:pt x="38767" y="4260"/>
                </a:cubicBezTo>
                <a:cubicBezTo>
                  <a:pt x="38826" y="6391"/>
                  <a:pt x="38850" y="8522"/>
                  <a:pt x="38898" y="10641"/>
                </a:cubicBezTo>
                <a:cubicBezTo>
                  <a:pt x="38922" y="11558"/>
                  <a:pt x="38934" y="12463"/>
                  <a:pt x="38957" y="13380"/>
                </a:cubicBezTo>
                <a:cubicBezTo>
                  <a:pt x="37219" y="13404"/>
                  <a:pt x="35493" y="13439"/>
                  <a:pt x="33754" y="13475"/>
                </a:cubicBezTo>
                <a:cubicBezTo>
                  <a:pt x="33742" y="12963"/>
                  <a:pt x="33719" y="12463"/>
                  <a:pt x="33707" y="11951"/>
                </a:cubicBezTo>
                <a:cubicBezTo>
                  <a:pt x="33611" y="9379"/>
                  <a:pt x="33433" y="6819"/>
                  <a:pt x="33242" y="4260"/>
                </a:cubicBezTo>
                <a:cubicBezTo>
                  <a:pt x="33135" y="2890"/>
                  <a:pt x="33028" y="1521"/>
                  <a:pt x="32933" y="152"/>
                </a:cubicBezTo>
                <a:cubicBezTo>
                  <a:pt x="32927" y="51"/>
                  <a:pt x="32849" y="0"/>
                  <a:pt x="32775" y="0"/>
                </a:cubicBezTo>
                <a:cubicBezTo>
                  <a:pt x="32701" y="0"/>
                  <a:pt x="32629" y="51"/>
                  <a:pt x="32635" y="152"/>
                </a:cubicBezTo>
                <a:cubicBezTo>
                  <a:pt x="32719" y="1521"/>
                  <a:pt x="32778" y="2890"/>
                  <a:pt x="32814" y="4260"/>
                </a:cubicBezTo>
                <a:cubicBezTo>
                  <a:pt x="32873" y="6391"/>
                  <a:pt x="32897" y="8522"/>
                  <a:pt x="32945" y="10641"/>
                </a:cubicBezTo>
                <a:cubicBezTo>
                  <a:pt x="32969" y="11594"/>
                  <a:pt x="32980" y="12534"/>
                  <a:pt x="33004" y="13487"/>
                </a:cubicBezTo>
                <a:cubicBezTo>
                  <a:pt x="31266" y="13523"/>
                  <a:pt x="29540" y="13558"/>
                  <a:pt x="27801" y="13606"/>
                </a:cubicBezTo>
                <a:cubicBezTo>
                  <a:pt x="27789" y="13046"/>
                  <a:pt x="27766" y="12499"/>
                  <a:pt x="27754" y="11951"/>
                </a:cubicBezTo>
                <a:cubicBezTo>
                  <a:pt x="27658" y="9379"/>
                  <a:pt x="27480" y="6819"/>
                  <a:pt x="27289" y="4260"/>
                </a:cubicBezTo>
                <a:cubicBezTo>
                  <a:pt x="27182" y="2890"/>
                  <a:pt x="27075" y="1521"/>
                  <a:pt x="26980" y="152"/>
                </a:cubicBezTo>
                <a:cubicBezTo>
                  <a:pt x="26974" y="51"/>
                  <a:pt x="26896" y="0"/>
                  <a:pt x="26822" y="0"/>
                </a:cubicBezTo>
                <a:cubicBezTo>
                  <a:pt x="26748" y="0"/>
                  <a:pt x="26676" y="51"/>
                  <a:pt x="26682" y="152"/>
                </a:cubicBezTo>
                <a:cubicBezTo>
                  <a:pt x="26765" y="1521"/>
                  <a:pt x="26825" y="2890"/>
                  <a:pt x="26861" y="4260"/>
                </a:cubicBezTo>
                <a:cubicBezTo>
                  <a:pt x="26920" y="6391"/>
                  <a:pt x="26944" y="8522"/>
                  <a:pt x="26992" y="10641"/>
                </a:cubicBezTo>
                <a:cubicBezTo>
                  <a:pt x="27015" y="11630"/>
                  <a:pt x="27039" y="12630"/>
                  <a:pt x="27051" y="13618"/>
                </a:cubicBezTo>
                <a:cubicBezTo>
                  <a:pt x="25325" y="13666"/>
                  <a:pt x="23586" y="13701"/>
                  <a:pt x="21848" y="13749"/>
                </a:cubicBezTo>
                <a:cubicBezTo>
                  <a:pt x="21836" y="13154"/>
                  <a:pt x="21812" y="12546"/>
                  <a:pt x="21800" y="11951"/>
                </a:cubicBezTo>
                <a:cubicBezTo>
                  <a:pt x="21705" y="9379"/>
                  <a:pt x="21527" y="6819"/>
                  <a:pt x="21336" y="4272"/>
                </a:cubicBezTo>
                <a:cubicBezTo>
                  <a:pt x="21229" y="2890"/>
                  <a:pt x="21122" y="1521"/>
                  <a:pt x="21027" y="152"/>
                </a:cubicBezTo>
                <a:cubicBezTo>
                  <a:pt x="21021" y="51"/>
                  <a:pt x="20943" y="0"/>
                  <a:pt x="20869" y="0"/>
                </a:cubicBezTo>
                <a:close/>
              </a:path>
            </a:pathLst>
          </a:custGeom>
          <a:solidFill>
            <a:srgbClr val="FFAFC1">
              <a:alpha val="2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"/>
          <p:cNvSpPr/>
          <p:nvPr/>
        </p:nvSpPr>
        <p:spPr>
          <a:xfrm>
            <a:off x="4581450" y="-57150"/>
            <a:ext cx="4572000" cy="52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"/>
          <p:cNvSpPr/>
          <p:nvPr/>
        </p:nvSpPr>
        <p:spPr>
          <a:xfrm rot="-5400000">
            <a:off x="3068200" y="808500"/>
            <a:ext cx="5203200" cy="3526500"/>
          </a:xfrm>
          <a:prstGeom prst="doubleWave">
            <a:avLst>
              <a:gd name="adj1" fmla="val 6250"/>
              <a:gd name="adj2" fmla="val -12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bg>
      <p:bgPr>
        <a:solidFill>
          <a:schemeClr val="accent2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6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6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6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6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6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6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6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6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6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6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6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6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6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6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6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6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6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6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6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6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6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6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6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6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6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6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6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6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6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6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6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6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6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6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6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6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6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6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6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6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6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6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6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6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6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6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-506043" y="-230505"/>
            <a:ext cx="1690319" cy="900359"/>
            <a:chOff x="217853" y="264732"/>
            <a:chExt cx="800833" cy="426549"/>
          </a:xfrm>
        </p:grpSpPr>
        <p:sp>
          <p:nvSpPr>
            <p:cNvPr id="808" name="Google Shape;808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6"/>
          <p:cNvGrpSpPr/>
          <p:nvPr/>
        </p:nvGrpSpPr>
        <p:grpSpPr>
          <a:xfrm flipH="1">
            <a:off x="7573764" y="4265471"/>
            <a:ext cx="1690319" cy="900359"/>
            <a:chOff x="217853" y="264732"/>
            <a:chExt cx="800833" cy="426549"/>
          </a:xfrm>
        </p:grpSpPr>
        <p:sp>
          <p:nvSpPr>
            <p:cNvPr id="814" name="Google Shape;814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6"/>
          <p:cNvGrpSpPr/>
          <p:nvPr/>
        </p:nvGrpSpPr>
        <p:grpSpPr>
          <a:xfrm flipH="1">
            <a:off x="8188348" y="171448"/>
            <a:ext cx="792505" cy="422198"/>
            <a:chOff x="217853" y="264732"/>
            <a:chExt cx="800833" cy="426549"/>
          </a:xfrm>
        </p:grpSpPr>
        <p:sp>
          <p:nvSpPr>
            <p:cNvPr id="820" name="Google Shape;820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6"/>
          <p:cNvGrpSpPr/>
          <p:nvPr/>
        </p:nvGrpSpPr>
        <p:grpSpPr>
          <a:xfrm flipH="1">
            <a:off x="179798" y="4473648"/>
            <a:ext cx="792505" cy="422198"/>
            <a:chOff x="217853" y="264732"/>
            <a:chExt cx="800833" cy="426549"/>
          </a:xfrm>
        </p:grpSpPr>
        <p:sp>
          <p:nvSpPr>
            <p:cNvPr id="826" name="Google Shape;826;p6"/>
            <p:cNvSpPr/>
            <p:nvPr/>
          </p:nvSpPr>
          <p:spPr>
            <a:xfrm>
              <a:off x="217853" y="264732"/>
              <a:ext cx="800833" cy="426549"/>
            </a:xfrm>
            <a:custGeom>
              <a:avLst/>
              <a:gdLst/>
              <a:ahLst/>
              <a:cxnLst/>
              <a:rect l="l" t="t" r="r" b="b"/>
              <a:pathLst>
                <a:path w="7692" h="4097" extrusionOk="0">
                  <a:moveTo>
                    <a:pt x="3048" y="0"/>
                  </a:moveTo>
                  <a:cubicBezTo>
                    <a:pt x="2227" y="0"/>
                    <a:pt x="1548" y="643"/>
                    <a:pt x="1500" y="1465"/>
                  </a:cubicBezTo>
                  <a:cubicBezTo>
                    <a:pt x="1441" y="1453"/>
                    <a:pt x="1393" y="1453"/>
                    <a:pt x="1334" y="1453"/>
                  </a:cubicBezTo>
                  <a:cubicBezTo>
                    <a:pt x="596" y="1453"/>
                    <a:pt x="0" y="2036"/>
                    <a:pt x="0" y="2775"/>
                  </a:cubicBezTo>
                  <a:cubicBezTo>
                    <a:pt x="0" y="3465"/>
                    <a:pt x="536" y="4037"/>
                    <a:pt x="1215" y="4096"/>
                  </a:cubicBezTo>
                  <a:lnTo>
                    <a:pt x="6525" y="4096"/>
                  </a:lnTo>
                  <a:cubicBezTo>
                    <a:pt x="7180" y="4013"/>
                    <a:pt x="7692" y="3453"/>
                    <a:pt x="7692" y="2775"/>
                  </a:cubicBezTo>
                  <a:cubicBezTo>
                    <a:pt x="7692" y="2048"/>
                    <a:pt x="7096" y="1453"/>
                    <a:pt x="6370" y="1453"/>
                  </a:cubicBezTo>
                  <a:cubicBezTo>
                    <a:pt x="6180" y="1453"/>
                    <a:pt x="6001" y="1489"/>
                    <a:pt x="5846" y="1560"/>
                  </a:cubicBezTo>
                  <a:lnTo>
                    <a:pt x="5846" y="1548"/>
                  </a:lnTo>
                  <a:cubicBezTo>
                    <a:pt x="5846" y="1060"/>
                    <a:pt x="5441" y="655"/>
                    <a:pt x="4941" y="655"/>
                  </a:cubicBezTo>
                  <a:cubicBezTo>
                    <a:pt x="4751" y="655"/>
                    <a:pt x="4572" y="715"/>
                    <a:pt x="4429" y="822"/>
                  </a:cubicBezTo>
                  <a:cubicBezTo>
                    <a:pt x="4167" y="334"/>
                    <a:pt x="3644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407444" y="293884"/>
              <a:ext cx="248204" cy="121291"/>
            </a:xfrm>
            <a:custGeom>
              <a:avLst/>
              <a:gdLst/>
              <a:ahLst/>
              <a:cxnLst/>
              <a:rect l="l" t="t" r="r" b="b"/>
              <a:pathLst>
                <a:path w="2384" h="1165" extrusionOk="0">
                  <a:moveTo>
                    <a:pt x="1306" y="1"/>
                  </a:moveTo>
                  <a:cubicBezTo>
                    <a:pt x="907" y="1"/>
                    <a:pt x="497" y="154"/>
                    <a:pt x="251" y="423"/>
                  </a:cubicBezTo>
                  <a:cubicBezTo>
                    <a:pt x="96" y="590"/>
                    <a:pt x="1" y="804"/>
                    <a:pt x="1" y="1030"/>
                  </a:cubicBezTo>
                  <a:cubicBezTo>
                    <a:pt x="1" y="1119"/>
                    <a:pt x="69" y="1164"/>
                    <a:pt x="138" y="1164"/>
                  </a:cubicBezTo>
                  <a:cubicBezTo>
                    <a:pt x="206" y="1164"/>
                    <a:pt x="275" y="1119"/>
                    <a:pt x="275" y="1030"/>
                  </a:cubicBezTo>
                  <a:cubicBezTo>
                    <a:pt x="284" y="534"/>
                    <a:pt x="813" y="288"/>
                    <a:pt x="1290" y="288"/>
                  </a:cubicBezTo>
                  <a:cubicBezTo>
                    <a:pt x="1454" y="288"/>
                    <a:pt x="1611" y="317"/>
                    <a:pt x="1739" y="375"/>
                  </a:cubicBezTo>
                  <a:cubicBezTo>
                    <a:pt x="1906" y="447"/>
                    <a:pt x="2025" y="566"/>
                    <a:pt x="2096" y="732"/>
                  </a:cubicBezTo>
                  <a:cubicBezTo>
                    <a:pt x="2119" y="785"/>
                    <a:pt x="2158" y="807"/>
                    <a:pt x="2199" y="807"/>
                  </a:cubicBezTo>
                  <a:cubicBezTo>
                    <a:pt x="2287" y="807"/>
                    <a:pt x="2383" y="704"/>
                    <a:pt x="2335" y="590"/>
                  </a:cubicBezTo>
                  <a:cubicBezTo>
                    <a:pt x="2155" y="181"/>
                    <a:pt x="1737" y="1"/>
                    <a:pt x="1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82720" y="367596"/>
              <a:ext cx="102967" cy="84435"/>
            </a:xfrm>
            <a:custGeom>
              <a:avLst/>
              <a:gdLst/>
              <a:ahLst/>
              <a:cxnLst/>
              <a:rect l="l" t="t" r="r" b="b"/>
              <a:pathLst>
                <a:path w="989" h="811" extrusionOk="0">
                  <a:moveTo>
                    <a:pt x="512" y="298"/>
                  </a:moveTo>
                  <a:cubicBezTo>
                    <a:pt x="524" y="302"/>
                    <a:pt x="529" y="304"/>
                    <a:pt x="531" y="304"/>
                  </a:cubicBezTo>
                  <a:cubicBezTo>
                    <a:pt x="533" y="304"/>
                    <a:pt x="520" y="298"/>
                    <a:pt x="512" y="298"/>
                  </a:cubicBezTo>
                  <a:close/>
                  <a:moveTo>
                    <a:pt x="639" y="391"/>
                  </a:moveTo>
                  <a:cubicBezTo>
                    <a:pt x="640" y="392"/>
                    <a:pt x="641" y="393"/>
                    <a:pt x="643" y="394"/>
                  </a:cubicBezTo>
                  <a:cubicBezTo>
                    <a:pt x="643" y="397"/>
                    <a:pt x="643" y="399"/>
                    <a:pt x="643" y="399"/>
                  </a:cubicBezTo>
                  <a:cubicBezTo>
                    <a:pt x="642" y="399"/>
                    <a:pt x="641" y="395"/>
                    <a:pt x="639" y="391"/>
                  </a:cubicBezTo>
                  <a:close/>
                  <a:moveTo>
                    <a:pt x="668" y="445"/>
                  </a:moveTo>
                  <a:cubicBezTo>
                    <a:pt x="667" y="446"/>
                    <a:pt x="667" y="448"/>
                    <a:pt x="667" y="453"/>
                  </a:cubicBezTo>
                  <a:cubicBezTo>
                    <a:pt x="670" y="459"/>
                    <a:pt x="671" y="461"/>
                    <a:pt x="672" y="461"/>
                  </a:cubicBezTo>
                  <a:cubicBezTo>
                    <a:pt x="673" y="461"/>
                    <a:pt x="670" y="451"/>
                    <a:pt x="668" y="445"/>
                  </a:cubicBezTo>
                  <a:close/>
                  <a:moveTo>
                    <a:pt x="393" y="1"/>
                  </a:moveTo>
                  <a:cubicBezTo>
                    <a:pt x="286" y="1"/>
                    <a:pt x="191" y="36"/>
                    <a:pt x="83" y="84"/>
                  </a:cubicBezTo>
                  <a:cubicBezTo>
                    <a:pt x="24" y="108"/>
                    <a:pt x="0" y="215"/>
                    <a:pt x="36" y="275"/>
                  </a:cubicBezTo>
                  <a:cubicBezTo>
                    <a:pt x="68" y="315"/>
                    <a:pt x="112" y="339"/>
                    <a:pt x="158" y="339"/>
                  </a:cubicBezTo>
                  <a:cubicBezTo>
                    <a:pt x="181" y="339"/>
                    <a:pt x="203" y="334"/>
                    <a:pt x="226" y="322"/>
                  </a:cubicBezTo>
                  <a:cubicBezTo>
                    <a:pt x="233" y="322"/>
                    <a:pt x="249" y="314"/>
                    <a:pt x="253" y="309"/>
                  </a:cubicBezTo>
                  <a:lnTo>
                    <a:pt x="253" y="309"/>
                  </a:lnTo>
                  <a:cubicBezTo>
                    <a:pt x="260" y="308"/>
                    <a:pt x="267" y="305"/>
                    <a:pt x="274" y="298"/>
                  </a:cubicBezTo>
                  <a:cubicBezTo>
                    <a:pt x="286" y="298"/>
                    <a:pt x="310" y="286"/>
                    <a:pt x="334" y="286"/>
                  </a:cubicBezTo>
                  <a:cubicBezTo>
                    <a:pt x="334" y="286"/>
                    <a:pt x="357" y="286"/>
                    <a:pt x="369" y="275"/>
                  </a:cubicBezTo>
                  <a:lnTo>
                    <a:pt x="369" y="275"/>
                  </a:lnTo>
                  <a:cubicBezTo>
                    <a:pt x="357" y="280"/>
                    <a:pt x="351" y="283"/>
                    <a:pt x="350" y="283"/>
                  </a:cubicBezTo>
                  <a:cubicBezTo>
                    <a:pt x="348" y="283"/>
                    <a:pt x="351" y="280"/>
                    <a:pt x="357" y="275"/>
                  </a:cubicBezTo>
                  <a:lnTo>
                    <a:pt x="453" y="275"/>
                  </a:lnTo>
                  <a:cubicBezTo>
                    <a:pt x="445" y="275"/>
                    <a:pt x="437" y="280"/>
                    <a:pt x="439" y="280"/>
                  </a:cubicBezTo>
                  <a:cubicBezTo>
                    <a:pt x="441" y="280"/>
                    <a:pt x="445" y="278"/>
                    <a:pt x="453" y="275"/>
                  </a:cubicBezTo>
                  <a:cubicBezTo>
                    <a:pt x="476" y="286"/>
                    <a:pt x="488" y="286"/>
                    <a:pt x="512" y="298"/>
                  </a:cubicBezTo>
                  <a:lnTo>
                    <a:pt x="536" y="298"/>
                  </a:lnTo>
                  <a:cubicBezTo>
                    <a:pt x="548" y="310"/>
                    <a:pt x="560" y="322"/>
                    <a:pt x="584" y="334"/>
                  </a:cubicBezTo>
                  <a:cubicBezTo>
                    <a:pt x="584" y="334"/>
                    <a:pt x="595" y="346"/>
                    <a:pt x="595" y="346"/>
                  </a:cubicBezTo>
                  <a:cubicBezTo>
                    <a:pt x="614" y="355"/>
                    <a:pt x="618" y="373"/>
                    <a:pt x="631" y="385"/>
                  </a:cubicBezTo>
                  <a:lnTo>
                    <a:pt x="631" y="385"/>
                  </a:lnTo>
                  <a:lnTo>
                    <a:pt x="631" y="394"/>
                  </a:lnTo>
                  <a:cubicBezTo>
                    <a:pt x="643" y="405"/>
                    <a:pt x="643" y="405"/>
                    <a:pt x="655" y="417"/>
                  </a:cubicBezTo>
                  <a:cubicBezTo>
                    <a:pt x="655" y="429"/>
                    <a:pt x="655" y="429"/>
                    <a:pt x="667" y="441"/>
                  </a:cubicBezTo>
                  <a:cubicBezTo>
                    <a:pt x="667" y="441"/>
                    <a:pt x="667" y="443"/>
                    <a:pt x="668" y="445"/>
                  </a:cubicBezTo>
                  <a:lnTo>
                    <a:pt x="668" y="445"/>
                  </a:lnTo>
                  <a:cubicBezTo>
                    <a:pt x="668" y="445"/>
                    <a:pt x="669" y="445"/>
                    <a:pt x="669" y="445"/>
                  </a:cubicBezTo>
                  <a:cubicBezTo>
                    <a:pt x="672" y="445"/>
                    <a:pt x="679" y="465"/>
                    <a:pt x="679" y="465"/>
                  </a:cubicBezTo>
                  <a:cubicBezTo>
                    <a:pt x="679" y="477"/>
                    <a:pt x="679" y="489"/>
                    <a:pt x="691" y="501"/>
                  </a:cubicBezTo>
                  <a:cubicBezTo>
                    <a:pt x="691" y="513"/>
                    <a:pt x="691" y="536"/>
                    <a:pt x="703" y="560"/>
                  </a:cubicBezTo>
                  <a:cubicBezTo>
                    <a:pt x="703" y="572"/>
                    <a:pt x="703" y="584"/>
                    <a:pt x="703" y="596"/>
                  </a:cubicBezTo>
                  <a:cubicBezTo>
                    <a:pt x="703" y="620"/>
                    <a:pt x="703" y="644"/>
                    <a:pt x="703" y="667"/>
                  </a:cubicBezTo>
                  <a:cubicBezTo>
                    <a:pt x="691" y="739"/>
                    <a:pt x="774" y="810"/>
                    <a:pt x="845" y="810"/>
                  </a:cubicBezTo>
                  <a:cubicBezTo>
                    <a:pt x="917" y="798"/>
                    <a:pt x="976" y="751"/>
                    <a:pt x="976" y="667"/>
                  </a:cubicBezTo>
                  <a:cubicBezTo>
                    <a:pt x="988" y="489"/>
                    <a:pt x="941" y="322"/>
                    <a:pt x="822" y="179"/>
                  </a:cubicBezTo>
                  <a:cubicBezTo>
                    <a:pt x="726" y="60"/>
                    <a:pt x="560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826605" y="449950"/>
              <a:ext cx="159917" cy="202186"/>
            </a:xfrm>
            <a:custGeom>
              <a:avLst/>
              <a:gdLst/>
              <a:ahLst/>
              <a:cxnLst/>
              <a:rect l="l" t="t" r="r" b="b"/>
              <a:pathLst>
                <a:path w="1536" h="1942" extrusionOk="0">
                  <a:moveTo>
                    <a:pt x="563" y="0"/>
                  </a:moveTo>
                  <a:cubicBezTo>
                    <a:pt x="410" y="0"/>
                    <a:pt x="262" y="43"/>
                    <a:pt x="130" y="126"/>
                  </a:cubicBezTo>
                  <a:cubicBezTo>
                    <a:pt x="0" y="206"/>
                    <a:pt x="80" y="387"/>
                    <a:pt x="200" y="387"/>
                  </a:cubicBezTo>
                  <a:cubicBezTo>
                    <a:pt x="223" y="387"/>
                    <a:pt x="248" y="380"/>
                    <a:pt x="273" y="365"/>
                  </a:cubicBezTo>
                  <a:cubicBezTo>
                    <a:pt x="297" y="353"/>
                    <a:pt x="321" y="341"/>
                    <a:pt x="345" y="329"/>
                  </a:cubicBezTo>
                  <a:cubicBezTo>
                    <a:pt x="345" y="317"/>
                    <a:pt x="356" y="317"/>
                    <a:pt x="368" y="317"/>
                  </a:cubicBezTo>
                  <a:cubicBezTo>
                    <a:pt x="380" y="311"/>
                    <a:pt x="377" y="311"/>
                    <a:pt x="376" y="311"/>
                  </a:cubicBezTo>
                  <a:cubicBezTo>
                    <a:pt x="374" y="311"/>
                    <a:pt x="374" y="311"/>
                    <a:pt x="392" y="305"/>
                  </a:cubicBezTo>
                  <a:cubicBezTo>
                    <a:pt x="416" y="293"/>
                    <a:pt x="428" y="293"/>
                    <a:pt x="452" y="281"/>
                  </a:cubicBezTo>
                  <a:lnTo>
                    <a:pt x="487" y="281"/>
                  </a:lnTo>
                  <a:cubicBezTo>
                    <a:pt x="499" y="269"/>
                    <a:pt x="523" y="269"/>
                    <a:pt x="499" y="269"/>
                  </a:cubicBezTo>
                  <a:lnTo>
                    <a:pt x="630" y="269"/>
                  </a:lnTo>
                  <a:cubicBezTo>
                    <a:pt x="595" y="269"/>
                    <a:pt x="654" y="281"/>
                    <a:pt x="666" y="281"/>
                  </a:cubicBezTo>
                  <a:cubicBezTo>
                    <a:pt x="690" y="281"/>
                    <a:pt x="714" y="293"/>
                    <a:pt x="737" y="305"/>
                  </a:cubicBezTo>
                  <a:lnTo>
                    <a:pt x="761" y="305"/>
                  </a:lnTo>
                  <a:cubicBezTo>
                    <a:pt x="767" y="311"/>
                    <a:pt x="761" y="311"/>
                    <a:pt x="757" y="311"/>
                  </a:cubicBezTo>
                  <a:cubicBezTo>
                    <a:pt x="752" y="311"/>
                    <a:pt x="749" y="311"/>
                    <a:pt x="761" y="317"/>
                  </a:cubicBezTo>
                  <a:cubicBezTo>
                    <a:pt x="785" y="329"/>
                    <a:pt x="809" y="329"/>
                    <a:pt x="821" y="341"/>
                  </a:cubicBezTo>
                  <a:cubicBezTo>
                    <a:pt x="845" y="353"/>
                    <a:pt x="857" y="365"/>
                    <a:pt x="880" y="376"/>
                  </a:cubicBezTo>
                  <a:cubicBezTo>
                    <a:pt x="892" y="388"/>
                    <a:pt x="892" y="388"/>
                    <a:pt x="904" y="400"/>
                  </a:cubicBezTo>
                  <a:cubicBezTo>
                    <a:pt x="908" y="404"/>
                    <a:pt x="913" y="409"/>
                    <a:pt x="916" y="412"/>
                  </a:cubicBezTo>
                  <a:cubicBezTo>
                    <a:pt x="952" y="436"/>
                    <a:pt x="987" y="472"/>
                    <a:pt x="1011" y="507"/>
                  </a:cubicBezTo>
                  <a:cubicBezTo>
                    <a:pt x="1023" y="519"/>
                    <a:pt x="1035" y="519"/>
                    <a:pt x="1035" y="531"/>
                  </a:cubicBezTo>
                  <a:cubicBezTo>
                    <a:pt x="1035" y="531"/>
                    <a:pt x="1043" y="542"/>
                    <a:pt x="1047" y="548"/>
                  </a:cubicBezTo>
                  <a:lnTo>
                    <a:pt x="1047" y="548"/>
                  </a:lnTo>
                  <a:cubicBezTo>
                    <a:pt x="1051" y="556"/>
                    <a:pt x="1059" y="567"/>
                    <a:pt x="1059" y="567"/>
                  </a:cubicBezTo>
                  <a:cubicBezTo>
                    <a:pt x="1071" y="579"/>
                    <a:pt x="1071" y="591"/>
                    <a:pt x="1083" y="603"/>
                  </a:cubicBezTo>
                  <a:cubicBezTo>
                    <a:pt x="1107" y="638"/>
                    <a:pt x="1130" y="674"/>
                    <a:pt x="1154" y="722"/>
                  </a:cubicBezTo>
                  <a:cubicBezTo>
                    <a:pt x="1166" y="746"/>
                    <a:pt x="1178" y="757"/>
                    <a:pt x="1178" y="781"/>
                  </a:cubicBezTo>
                  <a:cubicBezTo>
                    <a:pt x="1181" y="784"/>
                    <a:pt x="1182" y="785"/>
                    <a:pt x="1183" y="785"/>
                  </a:cubicBezTo>
                  <a:cubicBezTo>
                    <a:pt x="1184" y="785"/>
                    <a:pt x="1184" y="782"/>
                    <a:pt x="1184" y="782"/>
                  </a:cubicBezTo>
                  <a:lnTo>
                    <a:pt x="1184" y="782"/>
                  </a:lnTo>
                  <a:cubicBezTo>
                    <a:pt x="1184" y="782"/>
                    <a:pt x="1185" y="784"/>
                    <a:pt x="1190" y="793"/>
                  </a:cubicBezTo>
                  <a:cubicBezTo>
                    <a:pt x="1190" y="805"/>
                    <a:pt x="1190" y="817"/>
                    <a:pt x="1202" y="829"/>
                  </a:cubicBezTo>
                  <a:cubicBezTo>
                    <a:pt x="1214" y="877"/>
                    <a:pt x="1226" y="924"/>
                    <a:pt x="1238" y="972"/>
                  </a:cubicBezTo>
                  <a:cubicBezTo>
                    <a:pt x="1238" y="984"/>
                    <a:pt x="1249" y="1008"/>
                    <a:pt x="1249" y="1031"/>
                  </a:cubicBezTo>
                  <a:cubicBezTo>
                    <a:pt x="1249" y="1033"/>
                    <a:pt x="1249" y="1037"/>
                    <a:pt x="1249" y="1043"/>
                  </a:cubicBezTo>
                  <a:cubicBezTo>
                    <a:pt x="1249" y="1055"/>
                    <a:pt x="1249" y="1067"/>
                    <a:pt x="1249" y="1079"/>
                  </a:cubicBezTo>
                  <a:cubicBezTo>
                    <a:pt x="1261" y="1115"/>
                    <a:pt x="1261" y="1162"/>
                    <a:pt x="1249" y="1210"/>
                  </a:cubicBezTo>
                  <a:cubicBezTo>
                    <a:pt x="1249" y="1222"/>
                    <a:pt x="1249" y="1234"/>
                    <a:pt x="1249" y="1234"/>
                  </a:cubicBezTo>
                  <a:cubicBezTo>
                    <a:pt x="1249" y="1239"/>
                    <a:pt x="1250" y="1242"/>
                    <a:pt x="1250" y="1244"/>
                  </a:cubicBezTo>
                  <a:lnTo>
                    <a:pt x="1250" y="1244"/>
                  </a:lnTo>
                  <a:cubicBezTo>
                    <a:pt x="1250" y="1244"/>
                    <a:pt x="1250" y="1245"/>
                    <a:pt x="1249" y="1246"/>
                  </a:cubicBezTo>
                  <a:cubicBezTo>
                    <a:pt x="1249" y="1258"/>
                    <a:pt x="1249" y="1281"/>
                    <a:pt x="1238" y="1305"/>
                  </a:cubicBezTo>
                  <a:cubicBezTo>
                    <a:pt x="1238" y="1329"/>
                    <a:pt x="1226" y="1353"/>
                    <a:pt x="1214" y="1365"/>
                  </a:cubicBezTo>
                  <a:cubicBezTo>
                    <a:pt x="1214" y="1377"/>
                    <a:pt x="1202" y="1389"/>
                    <a:pt x="1202" y="1400"/>
                  </a:cubicBezTo>
                  <a:cubicBezTo>
                    <a:pt x="1190" y="1424"/>
                    <a:pt x="1178" y="1436"/>
                    <a:pt x="1178" y="1448"/>
                  </a:cubicBezTo>
                  <a:cubicBezTo>
                    <a:pt x="1166" y="1460"/>
                    <a:pt x="1166" y="1472"/>
                    <a:pt x="1154" y="1472"/>
                  </a:cubicBezTo>
                  <a:cubicBezTo>
                    <a:pt x="1153" y="1473"/>
                    <a:pt x="1152" y="1474"/>
                    <a:pt x="1151" y="1475"/>
                  </a:cubicBezTo>
                  <a:lnTo>
                    <a:pt x="1151" y="1475"/>
                  </a:lnTo>
                  <a:cubicBezTo>
                    <a:pt x="1149" y="1477"/>
                    <a:pt x="1146" y="1480"/>
                    <a:pt x="1142" y="1484"/>
                  </a:cubicBezTo>
                  <a:cubicBezTo>
                    <a:pt x="1130" y="1496"/>
                    <a:pt x="1118" y="1519"/>
                    <a:pt x="1095" y="1531"/>
                  </a:cubicBezTo>
                  <a:cubicBezTo>
                    <a:pt x="1095" y="1531"/>
                    <a:pt x="1095" y="1537"/>
                    <a:pt x="1091" y="1540"/>
                  </a:cubicBezTo>
                  <a:lnTo>
                    <a:pt x="1091" y="1540"/>
                  </a:lnTo>
                  <a:cubicBezTo>
                    <a:pt x="1091" y="1540"/>
                    <a:pt x="1091" y="1540"/>
                    <a:pt x="1091" y="1540"/>
                  </a:cubicBezTo>
                  <a:cubicBezTo>
                    <a:pt x="1090" y="1540"/>
                    <a:pt x="1088" y="1541"/>
                    <a:pt x="1083" y="1543"/>
                  </a:cubicBezTo>
                  <a:cubicBezTo>
                    <a:pt x="1083" y="1543"/>
                    <a:pt x="1071" y="1555"/>
                    <a:pt x="1059" y="1555"/>
                  </a:cubicBezTo>
                  <a:cubicBezTo>
                    <a:pt x="1035" y="1579"/>
                    <a:pt x="1011" y="1591"/>
                    <a:pt x="987" y="1603"/>
                  </a:cubicBezTo>
                  <a:lnTo>
                    <a:pt x="976" y="1603"/>
                  </a:lnTo>
                  <a:cubicBezTo>
                    <a:pt x="976" y="1603"/>
                    <a:pt x="976" y="1603"/>
                    <a:pt x="976" y="1603"/>
                  </a:cubicBezTo>
                  <a:lnTo>
                    <a:pt x="976" y="1603"/>
                  </a:lnTo>
                  <a:cubicBezTo>
                    <a:pt x="968" y="1607"/>
                    <a:pt x="966" y="1608"/>
                    <a:pt x="968" y="1608"/>
                  </a:cubicBezTo>
                  <a:cubicBezTo>
                    <a:pt x="968" y="1608"/>
                    <a:pt x="969" y="1608"/>
                    <a:pt x="970" y="1608"/>
                  </a:cubicBezTo>
                  <a:lnTo>
                    <a:pt x="970" y="1608"/>
                  </a:lnTo>
                  <a:cubicBezTo>
                    <a:pt x="960" y="1615"/>
                    <a:pt x="948" y="1617"/>
                    <a:pt x="928" y="1627"/>
                  </a:cubicBezTo>
                  <a:cubicBezTo>
                    <a:pt x="904" y="1627"/>
                    <a:pt x="868" y="1639"/>
                    <a:pt x="845" y="1650"/>
                  </a:cubicBezTo>
                  <a:lnTo>
                    <a:pt x="797" y="1650"/>
                  </a:lnTo>
                  <a:cubicBezTo>
                    <a:pt x="821" y="1650"/>
                    <a:pt x="773" y="1650"/>
                    <a:pt x="773" y="1662"/>
                  </a:cubicBezTo>
                  <a:lnTo>
                    <a:pt x="535" y="1662"/>
                  </a:lnTo>
                  <a:cubicBezTo>
                    <a:pt x="530" y="1661"/>
                    <a:pt x="524" y="1661"/>
                    <a:pt x="519" y="1661"/>
                  </a:cubicBezTo>
                  <a:cubicBezTo>
                    <a:pt x="453" y="1661"/>
                    <a:pt x="392" y="1727"/>
                    <a:pt x="392" y="1793"/>
                  </a:cubicBezTo>
                  <a:cubicBezTo>
                    <a:pt x="392" y="1877"/>
                    <a:pt x="464" y="1936"/>
                    <a:pt x="535" y="1936"/>
                  </a:cubicBezTo>
                  <a:cubicBezTo>
                    <a:pt x="576" y="1940"/>
                    <a:pt x="618" y="1942"/>
                    <a:pt x="659" y="1942"/>
                  </a:cubicBezTo>
                  <a:cubicBezTo>
                    <a:pt x="885" y="1942"/>
                    <a:pt x="1116" y="1884"/>
                    <a:pt x="1297" y="1734"/>
                  </a:cubicBezTo>
                  <a:cubicBezTo>
                    <a:pt x="1452" y="1591"/>
                    <a:pt x="1535" y="1365"/>
                    <a:pt x="1535" y="1150"/>
                  </a:cubicBezTo>
                  <a:cubicBezTo>
                    <a:pt x="1535" y="734"/>
                    <a:pt x="1285" y="246"/>
                    <a:pt x="892" y="67"/>
                  </a:cubicBezTo>
                  <a:cubicBezTo>
                    <a:pt x="783" y="22"/>
                    <a:pt x="672" y="0"/>
                    <a:pt x="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41383" y="448180"/>
              <a:ext cx="135242" cy="197189"/>
            </a:xfrm>
            <a:custGeom>
              <a:avLst/>
              <a:gdLst/>
              <a:ahLst/>
              <a:cxnLst/>
              <a:rect l="l" t="t" r="r" b="b"/>
              <a:pathLst>
                <a:path w="1299" h="1894" extrusionOk="0">
                  <a:moveTo>
                    <a:pt x="472" y="1344"/>
                  </a:moveTo>
                  <a:cubicBezTo>
                    <a:pt x="471" y="1344"/>
                    <a:pt x="472" y="1348"/>
                    <a:pt x="477" y="1358"/>
                  </a:cubicBezTo>
                  <a:cubicBezTo>
                    <a:pt x="477" y="1351"/>
                    <a:pt x="473" y="1344"/>
                    <a:pt x="472" y="1344"/>
                  </a:cubicBezTo>
                  <a:close/>
                  <a:moveTo>
                    <a:pt x="1088" y="0"/>
                  </a:moveTo>
                  <a:cubicBezTo>
                    <a:pt x="671" y="0"/>
                    <a:pt x="294" y="225"/>
                    <a:pt x="131" y="620"/>
                  </a:cubicBezTo>
                  <a:cubicBezTo>
                    <a:pt x="1" y="965"/>
                    <a:pt x="84" y="1382"/>
                    <a:pt x="358" y="1632"/>
                  </a:cubicBezTo>
                  <a:cubicBezTo>
                    <a:pt x="548" y="1810"/>
                    <a:pt x="798" y="1882"/>
                    <a:pt x="1048" y="1894"/>
                  </a:cubicBezTo>
                  <a:cubicBezTo>
                    <a:pt x="1227" y="1894"/>
                    <a:pt x="1227" y="1620"/>
                    <a:pt x="1048" y="1608"/>
                  </a:cubicBezTo>
                  <a:cubicBezTo>
                    <a:pt x="882" y="1608"/>
                    <a:pt x="715" y="1560"/>
                    <a:pt x="584" y="1453"/>
                  </a:cubicBezTo>
                  <a:lnTo>
                    <a:pt x="584" y="1453"/>
                  </a:lnTo>
                  <a:cubicBezTo>
                    <a:pt x="586" y="1456"/>
                    <a:pt x="587" y="1456"/>
                    <a:pt x="586" y="1456"/>
                  </a:cubicBezTo>
                  <a:cubicBezTo>
                    <a:pt x="583" y="1456"/>
                    <a:pt x="560" y="1441"/>
                    <a:pt x="560" y="1441"/>
                  </a:cubicBezTo>
                  <a:cubicBezTo>
                    <a:pt x="536" y="1429"/>
                    <a:pt x="524" y="1406"/>
                    <a:pt x="512" y="1394"/>
                  </a:cubicBezTo>
                  <a:lnTo>
                    <a:pt x="477" y="1358"/>
                  </a:lnTo>
                  <a:cubicBezTo>
                    <a:pt x="465" y="1346"/>
                    <a:pt x="465" y="1334"/>
                    <a:pt x="453" y="1322"/>
                  </a:cubicBezTo>
                  <a:cubicBezTo>
                    <a:pt x="405" y="1251"/>
                    <a:pt x="393" y="1215"/>
                    <a:pt x="370" y="1144"/>
                  </a:cubicBezTo>
                  <a:cubicBezTo>
                    <a:pt x="370" y="1120"/>
                    <a:pt x="358" y="1108"/>
                    <a:pt x="358" y="1096"/>
                  </a:cubicBezTo>
                  <a:cubicBezTo>
                    <a:pt x="358" y="1086"/>
                    <a:pt x="350" y="1054"/>
                    <a:pt x="353" y="1054"/>
                  </a:cubicBezTo>
                  <a:cubicBezTo>
                    <a:pt x="354" y="1054"/>
                    <a:pt x="355" y="1056"/>
                    <a:pt x="358" y="1060"/>
                  </a:cubicBezTo>
                  <a:cubicBezTo>
                    <a:pt x="346" y="1025"/>
                    <a:pt x="346" y="989"/>
                    <a:pt x="346" y="953"/>
                  </a:cubicBezTo>
                  <a:cubicBezTo>
                    <a:pt x="346" y="929"/>
                    <a:pt x="346" y="917"/>
                    <a:pt x="358" y="894"/>
                  </a:cubicBezTo>
                  <a:cubicBezTo>
                    <a:pt x="358" y="888"/>
                    <a:pt x="358" y="877"/>
                    <a:pt x="358" y="870"/>
                  </a:cubicBezTo>
                  <a:cubicBezTo>
                    <a:pt x="358" y="834"/>
                    <a:pt x="370" y="786"/>
                    <a:pt x="382" y="751"/>
                  </a:cubicBezTo>
                  <a:cubicBezTo>
                    <a:pt x="417" y="632"/>
                    <a:pt x="489" y="524"/>
                    <a:pt x="608" y="429"/>
                  </a:cubicBezTo>
                  <a:cubicBezTo>
                    <a:pt x="611" y="423"/>
                    <a:pt x="612" y="421"/>
                    <a:pt x="611" y="421"/>
                  </a:cubicBezTo>
                  <a:cubicBezTo>
                    <a:pt x="610" y="421"/>
                    <a:pt x="606" y="426"/>
                    <a:pt x="605" y="426"/>
                  </a:cubicBezTo>
                  <a:cubicBezTo>
                    <a:pt x="604" y="426"/>
                    <a:pt x="604" y="424"/>
                    <a:pt x="608" y="417"/>
                  </a:cubicBezTo>
                  <a:cubicBezTo>
                    <a:pt x="620" y="417"/>
                    <a:pt x="632" y="405"/>
                    <a:pt x="643" y="405"/>
                  </a:cubicBezTo>
                  <a:cubicBezTo>
                    <a:pt x="655" y="393"/>
                    <a:pt x="679" y="382"/>
                    <a:pt x="703" y="370"/>
                  </a:cubicBezTo>
                  <a:cubicBezTo>
                    <a:pt x="751" y="346"/>
                    <a:pt x="763" y="334"/>
                    <a:pt x="810" y="322"/>
                  </a:cubicBezTo>
                  <a:cubicBezTo>
                    <a:pt x="917" y="286"/>
                    <a:pt x="1001" y="274"/>
                    <a:pt x="1108" y="274"/>
                  </a:cubicBezTo>
                  <a:cubicBezTo>
                    <a:pt x="1112" y="275"/>
                    <a:pt x="1115" y="275"/>
                    <a:pt x="1119" y="275"/>
                  </a:cubicBezTo>
                  <a:cubicBezTo>
                    <a:pt x="1298" y="275"/>
                    <a:pt x="1295" y="1"/>
                    <a:pt x="1120" y="1"/>
                  </a:cubicBezTo>
                  <a:cubicBezTo>
                    <a:pt x="1109" y="0"/>
                    <a:pt x="1098" y="0"/>
                    <a:pt x="1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Google Shape;832;p7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833" name="Google Shape;833;p7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834" name="Google Shape;834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7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844" name="Google Shape;844;p7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3" name="Google Shape;853;p7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854" name="Google Shape;854;p7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" name="Google Shape;864;p7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865" name="Google Shape;865;p7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4" name="Google Shape;874;p7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6" name="Google Shape;876;p7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877" name="Google Shape;877;p7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7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914" name="Google Shape;914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4" name="Google Shape;974;p7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7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0" name="Google Shape;1010;p7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011" name="Google Shape;1011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1" name="Google Shape;1071;p7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7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108" name="Google Shape;1108;p7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8" name="Google Shape;1168;p7"/>
          <p:cNvGrpSpPr/>
          <p:nvPr/>
        </p:nvGrpSpPr>
        <p:grpSpPr>
          <a:xfrm>
            <a:off x="1318425" y="944137"/>
            <a:ext cx="6530725" cy="3446723"/>
            <a:chOff x="1308900" y="944175"/>
            <a:chExt cx="6530725" cy="3143100"/>
          </a:xfrm>
        </p:grpSpPr>
        <p:sp>
          <p:nvSpPr>
            <p:cNvPr id="1169" name="Google Shape;1169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7"/>
          <p:cNvSpPr txBox="1">
            <a:spLocks noGrp="1"/>
          </p:cNvSpPr>
          <p:nvPr>
            <p:ph type="ctrTitle"/>
          </p:nvPr>
        </p:nvSpPr>
        <p:spPr>
          <a:xfrm>
            <a:off x="1490850" y="988725"/>
            <a:ext cx="6162300" cy="9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73" name="Google Shape;1173;p7"/>
          <p:cNvSpPr txBox="1">
            <a:spLocks noGrp="1"/>
          </p:cNvSpPr>
          <p:nvPr>
            <p:ph type="subTitle" idx="1"/>
          </p:nvPr>
        </p:nvSpPr>
        <p:spPr>
          <a:xfrm>
            <a:off x="1308900" y="1852325"/>
            <a:ext cx="6526200" cy="10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4" name="Google Shape;1174;p7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"/>
          <p:cNvSpPr/>
          <p:nvPr/>
        </p:nvSpPr>
        <p:spPr>
          <a:xfrm>
            <a:off x="0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8"/>
          <p:cNvSpPr/>
          <p:nvPr/>
        </p:nvSpPr>
        <p:spPr>
          <a:xfrm>
            <a:off x="1095371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8"/>
          <p:cNvSpPr/>
          <p:nvPr/>
        </p:nvSpPr>
        <p:spPr>
          <a:xfrm>
            <a:off x="2190742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8"/>
          <p:cNvSpPr/>
          <p:nvPr/>
        </p:nvSpPr>
        <p:spPr>
          <a:xfrm>
            <a:off x="3286113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4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8"/>
          <p:cNvSpPr/>
          <p:nvPr/>
        </p:nvSpPr>
        <p:spPr>
          <a:xfrm>
            <a:off x="43814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394" y="799"/>
                </a:cubicBezTo>
                <a:cubicBezTo>
                  <a:pt x="180" y="799"/>
                  <a:pt x="1" y="620"/>
                  <a:pt x="1" y="406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8"/>
          <p:cNvSpPr/>
          <p:nvPr/>
        </p:nvSpPr>
        <p:spPr>
          <a:xfrm>
            <a:off x="5474785" y="-6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6"/>
                </a:moveTo>
                <a:cubicBezTo>
                  <a:pt x="810" y="620"/>
                  <a:pt x="631" y="799"/>
                  <a:pt x="405" y="799"/>
                </a:cubicBezTo>
                <a:cubicBezTo>
                  <a:pt x="191" y="799"/>
                  <a:pt x="0" y="620"/>
                  <a:pt x="0" y="406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8"/>
          <p:cNvSpPr/>
          <p:nvPr/>
        </p:nvSpPr>
        <p:spPr>
          <a:xfrm>
            <a:off x="548814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8"/>
          <p:cNvSpPr/>
          <p:nvPr/>
        </p:nvSpPr>
        <p:spPr>
          <a:xfrm>
            <a:off x="1644185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8"/>
          <p:cNvSpPr/>
          <p:nvPr/>
        </p:nvSpPr>
        <p:spPr>
          <a:xfrm>
            <a:off x="27372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8"/>
          <p:cNvSpPr/>
          <p:nvPr/>
        </p:nvSpPr>
        <p:spPr>
          <a:xfrm>
            <a:off x="3832669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394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9" y="180"/>
                  <a:pt x="799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8"/>
          <p:cNvSpPr/>
          <p:nvPr/>
        </p:nvSpPr>
        <p:spPr>
          <a:xfrm>
            <a:off x="4928228" y="714568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394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405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8"/>
          <p:cNvSpPr/>
          <p:nvPr/>
        </p:nvSpPr>
        <p:spPr>
          <a:xfrm>
            <a:off x="0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8"/>
          <p:cNvSpPr/>
          <p:nvPr/>
        </p:nvSpPr>
        <p:spPr>
          <a:xfrm>
            <a:off x="1095371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8"/>
          <p:cNvSpPr/>
          <p:nvPr/>
        </p:nvSpPr>
        <p:spPr>
          <a:xfrm>
            <a:off x="2190742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8"/>
          <p:cNvSpPr/>
          <p:nvPr/>
        </p:nvSpPr>
        <p:spPr>
          <a:xfrm>
            <a:off x="3286113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394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8"/>
          <p:cNvSpPr/>
          <p:nvPr/>
        </p:nvSpPr>
        <p:spPr>
          <a:xfrm>
            <a:off x="43814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405"/>
                </a:moveTo>
                <a:cubicBezTo>
                  <a:pt x="799" y="619"/>
                  <a:pt x="620" y="798"/>
                  <a:pt x="394" y="798"/>
                </a:cubicBezTo>
                <a:cubicBezTo>
                  <a:pt x="180" y="798"/>
                  <a:pt x="1" y="619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8"/>
          <p:cNvSpPr/>
          <p:nvPr/>
        </p:nvSpPr>
        <p:spPr>
          <a:xfrm>
            <a:off x="5474785" y="1427072"/>
            <a:ext cx="152397" cy="150140"/>
          </a:xfrm>
          <a:custGeom>
            <a:avLst/>
            <a:gdLst/>
            <a:ahLst/>
            <a:cxnLst/>
            <a:rect l="l" t="t" r="r" b="b"/>
            <a:pathLst>
              <a:path w="810" h="798" extrusionOk="0">
                <a:moveTo>
                  <a:pt x="810" y="405"/>
                </a:moveTo>
                <a:cubicBezTo>
                  <a:pt x="810" y="619"/>
                  <a:pt x="631" y="798"/>
                  <a:pt x="405" y="798"/>
                </a:cubicBezTo>
                <a:cubicBezTo>
                  <a:pt x="191" y="798"/>
                  <a:pt x="0" y="619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8"/>
          <p:cNvSpPr/>
          <p:nvPr/>
        </p:nvSpPr>
        <p:spPr>
          <a:xfrm>
            <a:off x="548814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8"/>
          <p:cNvSpPr/>
          <p:nvPr/>
        </p:nvSpPr>
        <p:spPr>
          <a:xfrm>
            <a:off x="1644185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8"/>
          <p:cNvSpPr/>
          <p:nvPr/>
        </p:nvSpPr>
        <p:spPr>
          <a:xfrm>
            <a:off x="27372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8"/>
          <p:cNvSpPr/>
          <p:nvPr/>
        </p:nvSpPr>
        <p:spPr>
          <a:xfrm>
            <a:off x="3832669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9" y="393"/>
                </a:moveTo>
                <a:cubicBezTo>
                  <a:pt x="799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8"/>
          <p:cNvSpPr/>
          <p:nvPr/>
        </p:nvSpPr>
        <p:spPr>
          <a:xfrm>
            <a:off x="4928228" y="2141645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393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8"/>
          <p:cNvSpPr/>
          <p:nvPr/>
        </p:nvSpPr>
        <p:spPr>
          <a:xfrm>
            <a:off x="0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8"/>
          <p:cNvSpPr/>
          <p:nvPr/>
        </p:nvSpPr>
        <p:spPr>
          <a:xfrm>
            <a:off x="1095371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8"/>
          <p:cNvSpPr/>
          <p:nvPr/>
        </p:nvSpPr>
        <p:spPr>
          <a:xfrm>
            <a:off x="2190742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8"/>
          <p:cNvSpPr/>
          <p:nvPr/>
        </p:nvSpPr>
        <p:spPr>
          <a:xfrm>
            <a:off x="3286113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394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8"/>
          <p:cNvSpPr/>
          <p:nvPr/>
        </p:nvSpPr>
        <p:spPr>
          <a:xfrm>
            <a:off x="43814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0"/>
                  <a:pt x="394" y="0"/>
                </a:cubicBezTo>
                <a:cubicBezTo>
                  <a:pt x="620" y="0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8"/>
          <p:cNvSpPr/>
          <p:nvPr/>
        </p:nvSpPr>
        <p:spPr>
          <a:xfrm>
            <a:off x="5474785" y="2853961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0"/>
                  <a:pt x="405" y="0"/>
                </a:cubicBezTo>
                <a:cubicBezTo>
                  <a:pt x="631" y="0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8"/>
          <p:cNvSpPr/>
          <p:nvPr/>
        </p:nvSpPr>
        <p:spPr>
          <a:xfrm>
            <a:off x="548814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8"/>
          <p:cNvSpPr/>
          <p:nvPr/>
        </p:nvSpPr>
        <p:spPr>
          <a:xfrm>
            <a:off x="1644185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8"/>
          <p:cNvSpPr/>
          <p:nvPr/>
        </p:nvSpPr>
        <p:spPr>
          <a:xfrm>
            <a:off x="27372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8"/>
          <p:cNvSpPr/>
          <p:nvPr/>
        </p:nvSpPr>
        <p:spPr>
          <a:xfrm>
            <a:off x="3832669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9" y="393"/>
                </a:moveTo>
                <a:cubicBezTo>
                  <a:pt x="799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9" y="179"/>
                  <a:pt x="799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8"/>
          <p:cNvSpPr/>
          <p:nvPr/>
        </p:nvSpPr>
        <p:spPr>
          <a:xfrm>
            <a:off x="4928228" y="3568534"/>
            <a:ext cx="150140" cy="148070"/>
          </a:xfrm>
          <a:custGeom>
            <a:avLst/>
            <a:gdLst/>
            <a:ahLst/>
            <a:cxnLst/>
            <a:rect l="l" t="t" r="r" b="b"/>
            <a:pathLst>
              <a:path w="798" h="787" extrusionOk="0">
                <a:moveTo>
                  <a:pt x="798" y="393"/>
                </a:moveTo>
                <a:cubicBezTo>
                  <a:pt x="798" y="620"/>
                  <a:pt x="619" y="786"/>
                  <a:pt x="405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8"/>
          <p:cNvSpPr/>
          <p:nvPr/>
        </p:nvSpPr>
        <p:spPr>
          <a:xfrm>
            <a:off x="0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8"/>
          <p:cNvSpPr/>
          <p:nvPr/>
        </p:nvSpPr>
        <p:spPr>
          <a:xfrm>
            <a:off x="1095371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8"/>
          <p:cNvSpPr/>
          <p:nvPr/>
        </p:nvSpPr>
        <p:spPr>
          <a:xfrm>
            <a:off x="2190742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8"/>
          <p:cNvSpPr/>
          <p:nvPr/>
        </p:nvSpPr>
        <p:spPr>
          <a:xfrm>
            <a:off x="3286113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394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394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8"/>
          <p:cNvSpPr/>
          <p:nvPr/>
        </p:nvSpPr>
        <p:spPr>
          <a:xfrm>
            <a:off x="43814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5"/>
                </a:moveTo>
                <a:cubicBezTo>
                  <a:pt x="799" y="620"/>
                  <a:pt x="620" y="798"/>
                  <a:pt x="394" y="798"/>
                </a:cubicBezTo>
                <a:cubicBezTo>
                  <a:pt x="180" y="798"/>
                  <a:pt x="1" y="620"/>
                  <a:pt x="1" y="405"/>
                </a:cubicBezTo>
                <a:cubicBezTo>
                  <a:pt x="1" y="179"/>
                  <a:pt x="180" y="1"/>
                  <a:pt x="394" y="1"/>
                </a:cubicBezTo>
                <a:cubicBezTo>
                  <a:pt x="620" y="1"/>
                  <a:pt x="799" y="179"/>
                  <a:pt x="799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8"/>
          <p:cNvSpPr/>
          <p:nvPr/>
        </p:nvSpPr>
        <p:spPr>
          <a:xfrm>
            <a:off x="5474785" y="4280850"/>
            <a:ext cx="152397" cy="150328"/>
          </a:xfrm>
          <a:custGeom>
            <a:avLst/>
            <a:gdLst/>
            <a:ahLst/>
            <a:cxnLst/>
            <a:rect l="l" t="t" r="r" b="b"/>
            <a:pathLst>
              <a:path w="810" h="799" extrusionOk="0">
                <a:moveTo>
                  <a:pt x="810" y="405"/>
                </a:moveTo>
                <a:cubicBezTo>
                  <a:pt x="810" y="620"/>
                  <a:pt x="631" y="798"/>
                  <a:pt x="405" y="798"/>
                </a:cubicBezTo>
                <a:cubicBezTo>
                  <a:pt x="191" y="798"/>
                  <a:pt x="0" y="620"/>
                  <a:pt x="0" y="405"/>
                </a:cubicBezTo>
                <a:cubicBezTo>
                  <a:pt x="0" y="179"/>
                  <a:pt x="191" y="1"/>
                  <a:pt x="405" y="1"/>
                </a:cubicBezTo>
                <a:cubicBezTo>
                  <a:pt x="631" y="1"/>
                  <a:pt x="810" y="179"/>
                  <a:pt x="810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8"/>
          <p:cNvSpPr/>
          <p:nvPr/>
        </p:nvSpPr>
        <p:spPr>
          <a:xfrm>
            <a:off x="548814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8"/>
          <p:cNvSpPr/>
          <p:nvPr/>
        </p:nvSpPr>
        <p:spPr>
          <a:xfrm>
            <a:off x="1644185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8"/>
          <p:cNvSpPr/>
          <p:nvPr/>
        </p:nvSpPr>
        <p:spPr>
          <a:xfrm>
            <a:off x="27372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8"/>
          <p:cNvSpPr/>
          <p:nvPr/>
        </p:nvSpPr>
        <p:spPr>
          <a:xfrm>
            <a:off x="3832669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9" y="406"/>
                </a:moveTo>
                <a:cubicBezTo>
                  <a:pt x="799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9" y="179"/>
                  <a:pt x="799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8"/>
          <p:cNvSpPr/>
          <p:nvPr/>
        </p:nvSpPr>
        <p:spPr>
          <a:xfrm>
            <a:off x="4928228" y="4993165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8"/>
          <p:cNvSpPr/>
          <p:nvPr/>
        </p:nvSpPr>
        <p:spPr>
          <a:xfrm>
            <a:off x="6023613" y="-6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6"/>
                </a:moveTo>
                <a:cubicBezTo>
                  <a:pt x="798" y="620"/>
                  <a:pt x="619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8"/>
          <p:cNvSpPr/>
          <p:nvPr/>
        </p:nvSpPr>
        <p:spPr>
          <a:xfrm>
            <a:off x="7118984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8"/>
          <p:cNvSpPr/>
          <p:nvPr/>
        </p:nvSpPr>
        <p:spPr>
          <a:xfrm>
            <a:off x="8214355" y="-6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5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8"/>
          <p:cNvSpPr/>
          <p:nvPr/>
        </p:nvSpPr>
        <p:spPr>
          <a:xfrm>
            <a:off x="6572427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19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8"/>
          <p:cNvSpPr/>
          <p:nvPr/>
        </p:nvSpPr>
        <p:spPr>
          <a:xfrm>
            <a:off x="7667798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394"/>
                </a:cubicBezTo>
                <a:cubicBezTo>
                  <a:pt x="0" y="180"/>
                  <a:pt x="179" y="1"/>
                  <a:pt x="393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8"/>
          <p:cNvSpPr/>
          <p:nvPr/>
        </p:nvSpPr>
        <p:spPr>
          <a:xfrm>
            <a:off x="8760911" y="714568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394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394"/>
                </a:cubicBezTo>
                <a:cubicBezTo>
                  <a:pt x="1" y="180"/>
                  <a:pt x="179" y="1"/>
                  <a:pt x="406" y="1"/>
                </a:cubicBezTo>
                <a:cubicBezTo>
                  <a:pt x="620" y="1"/>
                  <a:pt x="798" y="180"/>
                  <a:pt x="798" y="394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8"/>
          <p:cNvSpPr/>
          <p:nvPr/>
        </p:nvSpPr>
        <p:spPr>
          <a:xfrm>
            <a:off x="6023613" y="1427072"/>
            <a:ext cx="150140" cy="150140"/>
          </a:xfrm>
          <a:custGeom>
            <a:avLst/>
            <a:gdLst/>
            <a:ahLst/>
            <a:cxnLst/>
            <a:rect l="l" t="t" r="r" b="b"/>
            <a:pathLst>
              <a:path w="798" h="798" extrusionOk="0">
                <a:moveTo>
                  <a:pt x="798" y="405"/>
                </a:moveTo>
                <a:cubicBezTo>
                  <a:pt x="798" y="619"/>
                  <a:pt x="619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8"/>
          <p:cNvSpPr/>
          <p:nvPr/>
        </p:nvSpPr>
        <p:spPr>
          <a:xfrm>
            <a:off x="7118984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0" y="619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8"/>
          <p:cNvSpPr/>
          <p:nvPr/>
        </p:nvSpPr>
        <p:spPr>
          <a:xfrm>
            <a:off x="8214355" y="1427072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405"/>
                </a:moveTo>
                <a:cubicBezTo>
                  <a:pt x="798" y="619"/>
                  <a:pt x="620" y="798"/>
                  <a:pt x="405" y="798"/>
                </a:cubicBezTo>
                <a:cubicBezTo>
                  <a:pt x="179" y="798"/>
                  <a:pt x="1" y="619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8"/>
          <p:cNvSpPr/>
          <p:nvPr/>
        </p:nvSpPr>
        <p:spPr>
          <a:xfrm>
            <a:off x="6572427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19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8"/>
          <p:cNvSpPr/>
          <p:nvPr/>
        </p:nvSpPr>
        <p:spPr>
          <a:xfrm>
            <a:off x="7667798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393" y="798"/>
                </a:cubicBezTo>
                <a:cubicBezTo>
                  <a:pt x="179" y="798"/>
                  <a:pt x="0" y="619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8"/>
          <p:cNvSpPr/>
          <p:nvPr/>
        </p:nvSpPr>
        <p:spPr>
          <a:xfrm>
            <a:off x="8760911" y="2141645"/>
            <a:ext cx="150328" cy="150140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798" y="393"/>
                </a:moveTo>
                <a:cubicBezTo>
                  <a:pt x="798" y="619"/>
                  <a:pt x="620" y="798"/>
                  <a:pt x="406" y="798"/>
                </a:cubicBezTo>
                <a:cubicBezTo>
                  <a:pt x="179" y="798"/>
                  <a:pt x="1" y="619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8"/>
          <p:cNvSpPr/>
          <p:nvPr/>
        </p:nvSpPr>
        <p:spPr>
          <a:xfrm>
            <a:off x="6023613" y="2853961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19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8"/>
          <p:cNvSpPr/>
          <p:nvPr/>
        </p:nvSpPr>
        <p:spPr>
          <a:xfrm>
            <a:off x="7118984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8"/>
          <p:cNvSpPr/>
          <p:nvPr/>
        </p:nvSpPr>
        <p:spPr>
          <a:xfrm>
            <a:off x="8214355" y="2853961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0"/>
                  <a:pt x="405" y="0"/>
                </a:cubicBezTo>
                <a:cubicBezTo>
                  <a:pt x="620" y="0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8"/>
          <p:cNvSpPr/>
          <p:nvPr/>
        </p:nvSpPr>
        <p:spPr>
          <a:xfrm>
            <a:off x="6572427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19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19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8"/>
          <p:cNvSpPr/>
          <p:nvPr/>
        </p:nvSpPr>
        <p:spPr>
          <a:xfrm>
            <a:off x="7667798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393" y="786"/>
                </a:cubicBezTo>
                <a:cubicBezTo>
                  <a:pt x="179" y="786"/>
                  <a:pt x="0" y="608"/>
                  <a:pt x="0" y="393"/>
                </a:cubicBezTo>
                <a:cubicBezTo>
                  <a:pt x="0" y="179"/>
                  <a:pt x="179" y="0"/>
                  <a:pt x="393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8"/>
          <p:cNvSpPr/>
          <p:nvPr/>
        </p:nvSpPr>
        <p:spPr>
          <a:xfrm>
            <a:off x="8760911" y="3568534"/>
            <a:ext cx="150328" cy="148070"/>
          </a:xfrm>
          <a:custGeom>
            <a:avLst/>
            <a:gdLst/>
            <a:ahLst/>
            <a:cxnLst/>
            <a:rect l="l" t="t" r="r" b="b"/>
            <a:pathLst>
              <a:path w="799" h="787" extrusionOk="0">
                <a:moveTo>
                  <a:pt x="798" y="393"/>
                </a:moveTo>
                <a:cubicBezTo>
                  <a:pt x="798" y="620"/>
                  <a:pt x="620" y="786"/>
                  <a:pt x="406" y="786"/>
                </a:cubicBezTo>
                <a:cubicBezTo>
                  <a:pt x="179" y="786"/>
                  <a:pt x="1" y="608"/>
                  <a:pt x="1" y="393"/>
                </a:cubicBezTo>
                <a:cubicBezTo>
                  <a:pt x="1" y="179"/>
                  <a:pt x="179" y="0"/>
                  <a:pt x="406" y="0"/>
                </a:cubicBezTo>
                <a:cubicBezTo>
                  <a:pt x="620" y="0"/>
                  <a:pt x="798" y="179"/>
                  <a:pt x="798" y="393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8"/>
          <p:cNvSpPr/>
          <p:nvPr/>
        </p:nvSpPr>
        <p:spPr>
          <a:xfrm>
            <a:off x="6023613" y="4280850"/>
            <a:ext cx="150140" cy="150328"/>
          </a:xfrm>
          <a:custGeom>
            <a:avLst/>
            <a:gdLst/>
            <a:ahLst/>
            <a:cxnLst/>
            <a:rect l="l" t="t" r="r" b="b"/>
            <a:pathLst>
              <a:path w="798" h="799" extrusionOk="0">
                <a:moveTo>
                  <a:pt x="798" y="405"/>
                </a:moveTo>
                <a:cubicBezTo>
                  <a:pt x="798" y="620"/>
                  <a:pt x="619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19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8"/>
          <p:cNvSpPr/>
          <p:nvPr/>
        </p:nvSpPr>
        <p:spPr>
          <a:xfrm>
            <a:off x="-186000" y="1136225"/>
            <a:ext cx="9516000" cy="3005100"/>
          </a:xfrm>
          <a:prstGeom prst="doubleWave">
            <a:avLst>
              <a:gd name="adj1" fmla="val 6250"/>
              <a:gd name="adj2" fmla="val -27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8"/>
          <p:cNvSpPr/>
          <p:nvPr/>
        </p:nvSpPr>
        <p:spPr>
          <a:xfrm>
            <a:off x="7118984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0" y="620"/>
                  <a:pt x="0" y="405"/>
                </a:cubicBezTo>
                <a:cubicBezTo>
                  <a:pt x="0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8"/>
          <p:cNvSpPr/>
          <p:nvPr/>
        </p:nvSpPr>
        <p:spPr>
          <a:xfrm>
            <a:off x="8214355" y="4280850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5"/>
                </a:moveTo>
                <a:cubicBezTo>
                  <a:pt x="798" y="620"/>
                  <a:pt x="620" y="798"/>
                  <a:pt x="405" y="798"/>
                </a:cubicBezTo>
                <a:cubicBezTo>
                  <a:pt x="179" y="798"/>
                  <a:pt x="1" y="620"/>
                  <a:pt x="1" y="405"/>
                </a:cubicBezTo>
                <a:cubicBezTo>
                  <a:pt x="1" y="179"/>
                  <a:pt x="179" y="1"/>
                  <a:pt x="405" y="1"/>
                </a:cubicBezTo>
                <a:cubicBezTo>
                  <a:pt x="620" y="1"/>
                  <a:pt x="798" y="179"/>
                  <a:pt x="798" y="405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8"/>
          <p:cNvSpPr/>
          <p:nvPr/>
        </p:nvSpPr>
        <p:spPr>
          <a:xfrm>
            <a:off x="6572427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19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19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8"/>
          <p:cNvSpPr/>
          <p:nvPr/>
        </p:nvSpPr>
        <p:spPr>
          <a:xfrm>
            <a:off x="7667798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393" y="799"/>
                </a:cubicBezTo>
                <a:cubicBezTo>
                  <a:pt x="179" y="799"/>
                  <a:pt x="0" y="620"/>
                  <a:pt x="0" y="406"/>
                </a:cubicBezTo>
                <a:cubicBezTo>
                  <a:pt x="0" y="179"/>
                  <a:pt x="179" y="1"/>
                  <a:pt x="393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8"/>
          <p:cNvSpPr/>
          <p:nvPr/>
        </p:nvSpPr>
        <p:spPr>
          <a:xfrm>
            <a:off x="8760911" y="4993165"/>
            <a:ext cx="150328" cy="150328"/>
          </a:xfrm>
          <a:custGeom>
            <a:avLst/>
            <a:gdLst/>
            <a:ahLst/>
            <a:cxnLst/>
            <a:rect l="l" t="t" r="r" b="b"/>
            <a:pathLst>
              <a:path w="799" h="799" extrusionOk="0">
                <a:moveTo>
                  <a:pt x="798" y="406"/>
                </a:moveTo>
                <a:cubicBezTo>
                  <a:pt x="798" y="620"/>
                  <a:pt x="620" y="799"/>
                  <a:pt x="406" y="799"/>
                </a:cubicBezTo>
                <a:cubicBezTo>
                  <a:pt x="179" y="799"/>
                  <a:pt x="1" y="620"/>
                  <a:pt x="1" y="406"/>
                </a:cubicBezTo>
                <a:cubicBezTo>
                  <a:pt x="1" y="179"/>
                  <a:pt x="179" y="1"/>
                  <a:pt x="406" y="1"/>
                </a:cubicBezTo>
                <a:cubicBezTo>
                  <a:pt x="620" y="1"/>
                  <a:pt x="798" y="179"/>
                  <a:pt x="798" y="406"/>
                </a:cubicBezTo>
                <a:close/>
              </a:path>
            </a:pathLst>
          </a:custGeom>
          <a:solidFill>
            <a:srgbClr val="80D6AC">
              <a:alpha val="1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8"/>
          <p:cNvSpPr txBox="1">
            <a:spLocks noGrp="1"/>
          </p:cNvSpPr>
          <p:nvPr>
            <p:ph type="title"/>
          </p:nvPr>
        </p:nvSpPr>
        <p:spPr>
          <a:xfrm>
            <a:off x="856100" y="1663200"/>
            <a:ext cx="7278300" cy="20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9"/>
          <p:cNvSpPr/>
          <p:nvPr/>
        </p:nvSpPr>
        <p:spPr>
          <a:xfrm>
            <a:off x="-38100" y="2600325"/>
            <a:ext cx="9182100" cy="2543100"/>
          </a:xfrm>
          <a:prstGeom prst="rect">
            <a:avLst/>
          </a:prstGeom>
          <a:solidFill>
            <a:srgbClr val="FDB4C4">
              <a:alpha val="1562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9"/>
          <p:cNvSpPr/>
          <p:nvPr/>
        </p:nvSpPr>
        <p:spPr>
          <a:xfrm>
            <a:off x="1440600" y="1006800"/>
            <a:ext cx="6262800" cy="2441400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9"/>
          <p:cNvSpPr txBox="1">
            <a:spLocks noGrp="1"/>
          </p:cNvSpPr>
          <p:nvPr>
            <p:ph type="title"/>
          </p:nvPr>
        </p:nvSpPr>
        <p:spPr>
          <a:xfrm>
            <a:off x="1790025" y="938350"/>
            <a:ext cx="5344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9"/>
          <p:cNvSpPr txBox="1">
            <a:spLocks noGrp="1"/>
          </p:cNvSpPr>
          <p:nvPr>
            <p:ph type="subTitle" idx="1"/>
          </p:nvPr>
        </p:nvSpPr>
        <p:spPr>
          <a:xfrm>
            <a:off x="2439900" y="260032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4" name="Google Shape;1284;p11"/>
          <p:cNvGrpSpPr/>
          <p:nvPr/>
        </p:nvGrpSpPr>
        <p:grpSpPr>
          <a:xfrm>
            <a:off x="19556" y="-7905"/>
            <a:ext cx="6043144" cy="3025755"/>
            <a:chOff x="-233487" y="-141344"/>
            <a:chExt cx="4696988" cy="2351745"/>
          </a:xfrm>
        </p:grpSpPr>
        <p:grpSp>
          <p:nvGrpSpPr>
            <p:cNvPr id="1285" name="Google Shape;1285;p11"/>
            <p:cNvGrpSpPr/>
            <p:nvPr/>
          </p:nvGrpSpPr>
          <p:grpSpPr>
            <a:xfrm>
              <a:off x="-233487" y="-141344"/>
              <a:ext cx="3074899" cy="2050894"/>
              <a:chOff x="-1935287" y="-2694044"/>
              <a:chExt cx="3074899" cy="2050894"/>
            </a:xfrm>
          </p:grpSpPr>
          <p:sp>
            <p:nvSpPr>
              <p:cNvPr id="1286" name="Google Shape;1286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1"/>
              <p:cNvSpPr/>
              <p:nvPr/>
            </p:nvSpPr>
            <p:spPr>
              <a:xfrm>
                <a:off x="-1081213" y="-2694044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1"/>
              <p:cNvSpPr/>
              <p:nvPr/>
            </p:nvSpPr>
            <p:spPr>
              <a:xfrm>
                <a:off x="-1852300" y="-1848981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5" name="Google Shape;1295;p11"/>
            <p:cNvGrpSpPr/>
            <p:nvPr/>
          </p:nvGrpSpPr>
          <p:grpSpPr>
            <a:xfrm>
              <a:off x="137988" y="167210"/>
              <a:ext cx="4325513" cy="2043191"/>
              <a:chOff x="-3135437" y="-2928415"/>
              <a:chExt cx="4325513" cy="2043191"/>
            </a:xfrm>
          </p:grpSpPr>
          <p:sp>
            <p:nvSpPr>
              <p:cNvPr id="1296" name="Google Shape;1296;p11"/>
              <p:cNvSpPr/>
              <p:nvPr/>
            </p:nvSpPr>
            <p:spPr>
              <a:xfrm>
                <a:off x="-1357557" y="-2605438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1"/>
              <p:cNvSpPr/>
              <p:nvPr/>
            </p:nvSpPr>
            <p:spPr>
              <a:xfrm>
                <a:off x="-1952104" y="-2264977"/>
                <a:ext cx="73042" cy="6198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1"/>
              <p:cNvSpPr/>
              <p:nvPr/>
            </p:nvSpPr>
            <p:spPr>
              <a:xfrm>
                <a:off x="-11543" y="-2840459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1"/>
              <p:cNvSpPr/>
              <p:nvPr/>
            </p:nvSpPr>
            <p:spPr>
              <a:xfrm>
                <a:off x="-1667219" y="-2928415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1"/>
              <p:cNvSpPr/>
              <p:nvPr/>
            </p:nvSpPr>
            <p:spPr>
              <a:xfrm>
                <a:off x="-2966797" y="-1027432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-2397245" y="-2531227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5" name="Google Shape;1305;p11"/>
          <p:cNvGrpSpPr/>
          <p:nvPr/>
        </p:nvGrpSpPr>
        <p:grpSpPr>
          <a:xfrm flipH="1">
            <a:off x="3321412" y="0"/>
            <a:ext cx="5822588" cy="2705115"/>
            <a:chOff x="-396757" y="-47625"/>
            <a:chExt cx="4860257" cy="2258026"/>
          </a:xfrm>
        </p:grpSpPr>
        <p:grpSp>
          <p:nvGrpSpPr>
            <p:cNvPr id="1306" name="Google Shape;1306;p11"/>
            <p:cNvGrpSpPr/>
            <p:nvPr/>
          </p:nvGrpSpPr>
          <p:grpSpPr>
            <a:xfrm>
              <a:off x="-233487" y="-47625"/>
              <a:ext cx="3074899" cy="1957175"/>
              <a:chOff x="-1935287" y="-2600325"/>
              <a:chExt cx="3074899" cy="1957175"/>
            </a:xfrm>
          </p:grpSpPr>
          <p:sp>
            <p:nvSpPr>
              <p:cNvPr id="1307" name="Google Shape;130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1"/>
              <p:cNvSpPr/>
              <p:nvPr/>
            </p:nvSpPr>
            <p:spPr>
              <a:xfrm>
                <a:off x="576101" y="-1749415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1"/>
              <p:cNvSpPr/>
              <p:nvPr/>
            </p:nvSpPr>
            <p:spPr>
              <a:xfrm>
                <a:off x="-1935287" y="-2475393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1"/>
              <p:cNvSpPr/>
              <p:nvPr/>
            </p:nvSpPr>
            <p:spPr>
              <a:xfrm>
                <a:off x="-1820612" y="-791443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-972963" y="-1851805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-1331407" y="-2297546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577517" y="-2523658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1028877" y="-260032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6" name="Google Shape;1316;p11"/>
            <p:cNvGrpSpPr/>
            <p:nvPr/>
          </p:nvGrpSpPr>
          <p:grpSpPr>
            <a:xfrm>
              <a:off x="-396757" y="400050"/>
              <a:ext cx="4860257" cy="1810351"/>
              <a:chOff x="-3670182" y="-2695575"/>
              <a:chExt cx="4860257" cy="1810351"/>
            </a:xfrm>
          </p:grpSpPr>
          <p:sp>
            <p:nvSpPr>
              <p:cNvPr id="1317" name="Google Shape;1317;p11"/>
              <p:cNvSpPr/>
              <p:nvPr/>
            </p:nvSpPr>
            <p:spPr>
              <a:xfrm>
                <a:off x="-506185" y="-2531406"/>
                <a:ext cx="125707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62" extrusionOk="0">
                    <a:moveTo>
                      <a:pt x="709" y="1"/>
                    </a:moveTo>
                    <a:cubicBezTo>
                      <a:pt x="679" y="1"/>
                      <a:pt x="648" y="11"/>
                      <a:pt x="620" y="32"/>
                    </a:cubicBezTo>
                    <a:lnTo>
                      <a:pt x="96" y="425"/>
                    </a:lnTo>
                    <a:cubicBezTo>
                      <a:pt x="0" y="496"/>
                      <a:pt x="24" y="651"/>
                      <a:pt x="143" y="687"/>
                    </a:cubicBezTo>
                    <a:lnTo>
                      <a:pt x="774" y="854"/>
                    </a:lnTo>
                    <a:cubicBezTo>
                      <a:pt x="788" y="859"/>
                      <a:pt x="802" y="861"/>
                      <a:pt x="816" y="861"/>
                    </a:cubicBezTo>
                    <a:cubicBezTo>
                      <a:pt x="898" y="861"/>
                      <a:pt x="973" y="778"/>
                      <a:pt x="953" y="687"/>
                    </a:cubicBezTo>
                    <a:lnTo>
                      <a:pt x="858" y="127"/>
                    </a:lnTo>
                    <a:cubicBezTo>
                      <a:pt x="841" y="53"/>
                      <a:pt x="778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1076501" y="-1005639"/>
                <a:ext cx="113575" cy="120415"/>
              </a:xfrm>
              <a:custGeom>
                <a:avLst/>
                <a:gdLst/>
                <a:ahLst/>
                <a:cxnLst/>
                <a:rect l="l" t="t" r="r" b="b"/>
                <a:pathLst>
                  <a:path w="880" h="933" extrusionOk="0">
                    <a:moveTo>
                      <a:pt x="730" y="1"/>
                    </a:moveTo>
                    <a:cubicBezTo>
                      <a:pt x="714" y="1"/>
                      <a:pt x="697" y="3"/>
                      <a:pt x="680" y="9"/>
                    </a:cubicBezTo>
                    <a:lnTo>
                      <a:pt x="132" y="188"/>
                    </a:lnTo>
                    <a:cubicBezTo>
                      <a:pt x="25" y="223"/>
                      <a:pt x="1" y="354"/>
                      <a:pt x="72" y="438"/>
                    </a:cubicBezTo>
                    <a:lnTo>
                      <a:pt x="537" y="890"/>
                    </a:lnTo>
                    <a:cubicBezTo>
                      <a:pt x="570" y="919"/>
                      <a:pt x="608" y="932"/>
                      <a:pt x="645" y="932"/>
                    </a:cubicBezTo>
                    <a:cubicBezTo>
                      <a:pt x="715" y="932"/>
                      <a:pt x="779" y="885"/>
                      <a:pt x="787" y="807"/>
                    </a:cubicBezTo>
                    <a:lnTo>
                      <a:pt x="870" y="164"/>
                    </a:lnTo>
                    <a:cubicBezTo>
                      <a:pt x="880" y="74"/>
                      <a:pt x="81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-3135437" y="-1932468"/>
                <a:ext cx="130095" cy="111252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862" extrusionOk="0">
                    <a:moveTo>
                      <a:pt x="838" y="0"/>
                    </a:moveTo>
                    <a:cubicBezTo>
                      <a:pt x="829" y="0"/>
                      <a:pt x="820" y="1"/>
                      <a:pt x="810" y="3"/>
                    </a:cubicBezTo>
                    <a:lnTo>
                      <a:pt x="155" y="98"/>
                    </a:lnTo>
                    <a:cubicBezTo>
                      <a:pt x="48" y="122"/>
                      <a:pt x="1" y="241"/>
                      <a:pt x="60" y="336"/>
                    </a:cubicBezTo>
                    <a:lnTo>
                      <a:pt x="405" y="801"/>
                    </a:lnTo>
                    <a:cubicBezTo>
                      <a:pt x="434" y="841"/>
                      <a:pt x="480" y="862"/>
                      <a:pt x="524" y="862"/>
                    </a:cubicBezTo>
                    <a:cubicBezTo>
                      <a:pt x="572" y="862"/>
                      <a:pt x="619" y="838"/>
                      <a:pt x="644" y="789"/>
                    </a:cubicBezTo>
                    <a:lnTo>
                      <a:pt x="953" y="217"/>
                    </a:lnTo>
                    <a:cubicBezTo>
                      <a:pt x="1008" y="119"/>
                      <a:pt x="942" y="0"/>
                      <a:pt x="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-2273300" y="-1186068"/>
                <a:ext cx="174751" cy="1482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49" extrusionOk="0">
                    <a:moveTo>
                      <a:pt x="914" y="0"/>
                    </a:moveTo>
                    <a:cubicBezTo>
                      <a:pt x="869" y="0"/>
                      <a:pt x="824" y="16"/>
                      <a:pt x="786" y="50"/>
                    </a:cubicBezTo>
                    <a:lnTo>
                      <a:pt x="131" y="633"/>
                    </a:lnTo>
                    <a:cubicBezTo>
                      <a:pt x="0" y="740"/>
                      <a:pt x="60" y="943"/>
                      <a:pt x="226" y="967"/>
                    </a:cubicBezTo>
                    <a:lnTo>
                      <a:pt x="1084" y="1145"/>
                    </a:lnTo>
                    <a:cubicBezTo>
                      <a:pt x="1095" y="1147"/>
                      <a:pt x="1106" y="1148"/>
                      <a:pt x="1118" y="1148"/>
                    </a:cubicBezTo>
                    <a:cubicBezTo>
                      <a:pt x="1246" y="1148"/>
                      <a:pt x="1354" y="1027"/>
                      <a:pt x="1310" y="895"/>
                    </a:cubicBezTo>
                    <a:lnTo>
                      <a:pt x="1108" y="145"/>
                    </a:lnTo>
                    <a:cubicBezTo>
                      <a:pt x="1077" y="53"/>
                      <a:pt x="996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549412" y="-2394730"/>
                <a:ext cx="271289" cy="19488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510" extrusionOk="0">
                    <a:moveTo>
                      <a:pt x="950" y="884"/>
                    </a:moveTo>
                    <a:cubicBezTo>
                      <a:pt x="957" y="933"/>
                      <a:pt x="955" y="983"/>
                      <a:pt x="942" y="1033"/>
                    </a:cubicBezTo>
                    <a:cubicBezTo>
                      <a:pt x="931" y="1115"/>
                      <a:pt x="886" y="1233"/>
                      <a:pt x="797" y="1233"/>
                    </a:cubicBezTo>
                    <a:cubicBezTo>
                      <a:pt x="783" y="1233"/>
                      <a:pt x="767" y="1230"/>
                      <a:pt x="751" y="1223"/>
                    </a:cubicBezTo>
                    <a:cubicBezTo>
                      <a:pt x="703" y="1200"/>
                      <a:pt x="668" y="1164"/>
                      <a:pt x="632" y="1128"/>
                    </a:cubicBezTo>
                    <a:cubicBezTo>
                      <a:pt x="596" y="1069"/>
                      <a:pt x="620" y="1045"/>
                      <a:pt x="668" y="1009"/>
                    </a:cubicBezTo>
                    <a:cubicBezTo>
                      <a:pt x="750" y="936"/>
                      <a:pt x="846" y="898"/>
                      <a:pt x="950" y="884"/>
                    </a:cubicBezTo>
                    <a:close/>
                    <a:moveTo>
                      <a:pt x="278" y="0"/>
                    </a:moveTo>
                    <a:cubicBezTo>
                      <a:pt x="242" y="0"/>
                      <a:pt x="205" y="3"/>
                      <a:pt x="168" y="9"/>
                    </a:cubicBezTo>
                    <a:cubicBezTo>
                      <a:pt x="0" y="31"/>
                      <a:pt x="21" y="274"/>
                      <a:pt x="162" y="274"/>
                    </a:cubicBezTo>
                    <a:cubicBezTo>
                      <a:pt x="172" y="274"/>
                      <a:pt x="181" y="273"/>
                      <a:pt x="192" y="271"/>
                    </a:cubicBezTo>
                    <a:cubicBezTo>
                      <a:pt x="213" y="268"/>
                      <a:pt x="234" y="267"/>
                      <a:pt x="255" y="267"/>
                    </a:cubicBezTo>
                    <a:cubicBezTo>
                      <a:pt x="489" y="267"/>
                      <a:pt x="708" y="432"/>
                      <a:pt x="844" y="624"/>
                    </a:cubicBezTo>
                    <a:lnTo>
                      <a:pt x="844" y="624"/>
                    </a:lnTo>
                    <a:cubicBezTo>
                      <a:pt x="770" y="639"/>
                      <a:pt x="699" y="664"/>
                      <a:pt x="632" y="700"/>
                    </a:cubicBezTo>
                    <a:cubicBezTo>
                      <a:pt x="501" y="771"/>
                      <a:pt x="358" y="890"/>
                      <a:pt x="334" y="1045"/>
                    </a:cubicBezTo>
                    <a:cubicBezTo>
                      <a:pt x="322" y="1223"/>
                      <a:pt x="465" y="1378"/>
                      <a:pt x="596" y="1450"/>
                    </a:cubicBezTo>
                    <a:cubicBezTo>
                      <a:pt x="663" y="1489"/>
                      <a:pt x="735" y="1509"/>
                      <a:pt x="806" y="1509"/>
                    </a:cubicBezTo>
                    <a:cubicBezTo>
                      <a:pt x="885" y="1509"/>
                      <a:pt x="962" y="1483"/>
                      <a:pt x="1025" y="1426"/>
                    </a:cubicBezTo>
                    <a:cubicBezTo>
                      <a:pt x="1186" y="1293"/>
                      <a:pt x="1236" y="1095"/>
                      <a:pt x="1216" y="898"/>
                    </a:cubicBezTo>
                    <a:lnTo>
                      <a:pt x="1216" y="898"/>
                    </a:lnTo>
                    <a:cubicBezTo>
                      <a:pt x="1453" y="954"/>
                      <a:pt x="1653" y="1125"/>
                      <a:pt x="1799" y="1319"/>
                    </a:cubicBezTo>
                    <a:cubicBezTo>
                      <a:pt x="1826" y="1352"/>
                      <a:pt x="1862" y="1366"/>
                      <a:pt x="1897" y="1366"/>
                    </a:cubicBezTo>
                    <a:cubicBezTo>
                      <a:pt x="1999" y="1366"/>
                      <a:pt x="2102" y="1249"/>
                      <a:pt x="2013" y="1152"/>
                    </a:cubicBezTo>
                    <a:cubicBezTo>
                      <a:pt x="1799" y="878"/>
                      <a:pt x="1501" y="640"/>
                      <a:pt x="1144" y="616"/>
                    </a:cubicBezTo>
                    <a:cubicBezTo>
                      <a:pt x="1143" y="616"/>
                      <a:pt x="1141" y="616"/>
                      <a:pt x="1140" y="616"/>
                    </a:cubicBezTo>
                    <a:lnTo>
                      <a:pt x="1140" y="616"/>
                    </a:lnTo>
                    <a:cubicBezTo>
                      <a:pt x="1124" y="578"/>
                      <a:pt x="1105" y="543"/>
                      <a:pt x="1084" y="509"/>
                    </a:cubicBezTo>
                    <a:cubicBezTo>
                      <a:pt x="924" y="230"/>
                      <a:pt x="609" y="0"/>
                      <a:pt x="2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-1852300" y="-1891389"/>
                <a:ext cx="238120" cy="172686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338" extrusionOk="0">
                    <a:moveTo>
                      <a:pt x="152" y="0"/>
                    </a:moveTo>
                    <a:cubicBezTo>
                      <a:pt x="90" y="0"/>
                      <a:pt x="33" y="35"/>
                      <a:pt x="12" y="98"/>
                    </a:cubicBezTo>
                    <a:cubicBezTo>
                      <a:pt x="1" y="169"/>
                      <a:pt x="36" y="252"/>
                      <a:pt x="108" y="264"/>
                    </a:cubicBezTo>
                    <a:cubicBezTo>
                      <a:pt x="703" y="371"/>
                      <a:pt x="1239" y="740"/>
                      <a:pt x="1548" y="1276"/>
                    </a:cubicBezTo>
                    <a:cubicBezTo>
                      <a:pt x="1574" y="1319"/>
                      <a:pt x="1613" y="1338"/>
                      <a:pt x="1653" y="1338"/>
                    </a:cubicBezTo>
                    <a:cubicBezTo>
                      <a:pt x="1746" y="1338"/>
                      <a:pt x="1845" y="1241"/>
                      <a:pt x="1786" y="1133"/>
                    </a:cubicBezTo>
                    <a:cubicBezTo>
                      <a:pt x="1441" y="550"/>
                      <a:pt x="846" y="121"/>
                      <a:pt x="179" y="2"/>
                    </a:cubicBez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-3670182" y="-2171921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1" y="0"/>
                    </a:moveTo>
                    <a:cubicBezTo>
                      <a:pt x="376" y="0"/>
                      <a:pt x="322" y="30"/>
                      <a:pt x="298" y="89"/>
                    </a:cubicBezTo>
                    <a:cubicBezTo>
                      <a:pt x="275" y="125"/>
                      <a:pt x="227" y="161"/>
                      <a:pt x="179" y="173"/>
                    </a:cubicBezTo>
                    <a:cubicBezTo>
                      <a:pt x="48" y="185"/>
                      <a:pt x="1" y="339"/>
                      <a:pt x="96" y="435"/>
                    </a:cubicBezTo>
                    <a:cubicBezTo>
                      <a:pt x="132" y="470"/>
                      <a:pt x="144" y="518"/>
                      <a:pt x="132" y="566"/>
                    </a:cubicBezTo>
                    <a:cubicBezTo>
                      <a:pt x="122" y="669"/>
                      <a:pt x="202" y="750"/>
                      <a:pt x="289" y="750"/>
                    </a:cubicBezTo>
                    <a:cubicBezTo>
                      <a:pt x="312" y="750"/>
                      <a:pt x="336" y="745"/>
                      <a:pt x="358" y="732"/>
                    </a:cubicBezTo>
                    <a:cubicBezTo>
                      <a:pt x="382" y="720"/>
                      <a:pt x="406" y="714"/>
                      <a:pt x="429" y="714"/>
                    </a:cubicBezTo>
                    <a:cubicBezTo>
                      <a:pt x="453" y="714"/>
                      <a:pt x="477" y="720"/>
                      <a:pt x="501" y="732"/>
                    </a:cubicBezTo>
                    <a:cubicBezTo>
                      <a:pt x="526" y="745"/>
                      <a:pt x="551" y="750"/>
                      <a:pt x="576" y="750"/>
                    </a:cubicBezTo>
                    <a:cubicBezTo>
                      <a:pt x="668" y="750"/>
                      <a:pt x="746" y="669"/>
                      <a:pt x="727" y="566"/>
                    </a:cubicBezTo>
                    <a:cubicBezTo>
                      <a:pt x="715" y="518"/>
                      <a:pt x="739" y="470"/>
                      <a:pt x="775" y="435"/>
                    </a:cubicBezTo>
                    <a:cubicBezTo>
                      <a:pt x="858" y="339"/>
                      <a:pt x="810" y="185"/>
                      <a:pt x="679" y="173"/>
                    </a:cubicBezTo>
                    <a:cubicBezTo>
                      <a:pt x="632" y="161"/>
                      <a:pt x="596" y="125"/>
                      <a:pt x="572" y="89"/>
                    </a:cubicBezTo>
                    <a:cubicBezTo>
                      <a:pt x="542" y="30"/>
                      <a:pt x="48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758492" y="-1724771"/>
                <a:ext cx="110736" cy="95764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42" extrusionOk="0">
                    <a:moveTo>
                      <a:pt x="429" y="0"/>
                    </a:moveTo>
                    <a:cubicBezTo>
                      <a:pt x="372" y="0"/>
                      <a:pt x="316" y="27"/>
                      <a:pt x="286" y="81"/>
                    </a:cubicBezTo>
                    <a:cubicBezTo>
                      <a:pt x="274" y="128"/>
                      <a:pt x="226" y="164"/>
                      <a:pt x="179" y="164"/>
                    </a:cubicBezTo>
                    <a:cubicBezTo>
                      <a:pt x="48" y="188"/>
                      <a:pt x="0" y="342"/>
                      <a:pt x="96" y="426"/>
                    </a:cubicBezTo>
                    <a:cubicBezTo>
                      <a:pt x="119" y="462"/>
                      <a:pt x="143" y="521"/>
                      <a:pt x="131" y="569"/>
                    </a:cubicBezTo>
                    <a:cubicBezTo>
                      <a:pt x="122" y="663"/>
                      <a:pt x="201" y="742"/>
                      <a:pt x="288" y="742"/>
                    </a:cubicBezTo>
                    <a:cubicBezTo>
                      <a:pt x="311" y="742"/>
                      <a:pt x="335" y="736"/>
                      <a:pt x="357" y="723"/>
                    </a:cubicBezTo>
                    <a:cubicBezTo>
                      <a:pt x="381" y="717"/>
                      <a:pt x="405" y="715"/>
                      <a:pt x="429" y="715"/>
                    </a:cubicBezTo>
                    <a:cubicBezTo>
                      <a:pt x="453" y="715"/>
                      <a:pt x="477" y="717"/>
                      <a:pt x="500" y="723"/>
                    </a:cubicBezTo>
                    <a:cubicBezTo>
                      <a:pt x="525" y="736"/>
                      <a:pt x="551" y="742"/>
                      <a:pt x="576" y="742"/>
                    </a:cubicBezTo>
                    <a:cubicBezTo>
                      <a:pt x="668" y="742"/>
                      <a:pt x="745" y="663"/>
                      <a:pt x="727" y="569"/>
                    </a:cubicBezTo>
                    <a:cubicBezTo>
                      <a:pt x="715" y="521"/>
                      <a:pt x="738" y="462"/>
                      <a:pt x="774" y="426"/>
                    </a:cubicBezTo>
                    <a:cubicBezTo>
                      <a:pt x="858" y="342"/>
                      <a:pt x="810" y="188"/>
                      <a:pt x="679" y="164"/>
                    </a:cubicBezTo>
                    <a:cubicBezTo>
                      <a:pt x="631" y="152"/>
                      <a:pt x="596" y="128"/>
                      <a:pt x="572" y="81"/>
                    </a:cubicBezTo>
                    <a:cubicBezTo>
                      <a:pt x="542" y="27"/>
                      <a:pt x="485" y="0"/>
                      <a:pt x="4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-1614173" y="-2695575"/>
                <a:ext cx="110736" cy="9692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751" extrusionOk="0">
                    <a:moveTo>
                      <a:pt x="435" y="1"/>
                    </a:moveTo>
                    <a:cubicBezTo>
                      <a:pt x="382" y="1"/>
                      <a:pt x="328" y="30"/>
                      <a:pt x="298" y="90"/>
                    </a:cubicBezTo>
                    <a:cubicBezTo>
                      <a:pt x="275" y="126"/>
                      <a:pt x="227" y="161"/>
                      <a:pt x="179" y="173"/>
                    </a:cubicBezTo>
                    <a:cubicBezTo>
                      <a:pt x="48" y="185"/>
                      <a:pt x="1" y="340"/>
                      <a:pt x="96" y="435"/>
                    </a:cubicBezTo>
                    <a:cubicBezTo>
                      <a:pt x="132" y="471"/>
                      <a:pt x="144" y="518"/>
                      <a:pt x="132" y="566"/>
                    </a:cubicBezTo>
                    <a:cubicBezTo>
                      <a:pt x="122" y="670"/>
                      <a:pt x="202" y="751"/>
                      <a:pt x="289" y="751"/>
                    </a:cubicBezTo>
                    <a:cubicBezTo>
                      <a:pt x="312" y="751"/>
                      <a:pt x="336" y="745"/>
                      <a:pt x="358" y="733"/>
                    </a:cubicBezTo>
                    <a:cubicBezTo>
                      <a:pt x="382" y="721"/>
                      <a:pt x="409" y="715"/>
                      <a:pt x="434" y="715"/>
                    </a:cubicBezTo>
                    <a:cubicBezTo>
                      <a:pt x="459" y="715"/>
                      <a:pt x="483" y="721"/>
                      <a:pt x="501" y="733"/>
                    </a:cubicBezTo>
                    <a:cubicBezTo>
                      <a:pt x="526" y="745"/>
                      <a:pt x="551" y="751"/>
                      <a:pt x="576" y="751"/>
                    </a:cubicBezTo>
                    <a:cubicBezTo>
                      <a:pt x="668" y="751"/>
                      <a:pt x="746" y="670"/>
                      <a:pt x="727" y="566"/>
                    </a:cubicBezTo>
                    <a:cubicBezTo>
                      <a:pt x="727" y="518"/>
                      <a:pt x="739" y="471"/>
                      <a:pt x="775" y="435"/>
                    </a:cubicBezTo>
                    <a:cubicBezTo>
                      <a:pt x="858" y="340"/>
                      <a:pt x="810" y="185"/>
                      <a:pt x="691" y="173"/>
                    </a:cubicBezTo>
                    <a:cubicBezTo>
                      <a:pt x="632" y="161"/>
                      <a:pt x="596" y="126"/>
                      <a:pt x="572" y="90"/>
                    </a:cubicBezTo>
                    <a:cubicBezTo>
                      <a:pt x="542" y="30"/>
                      <a:pt x="489" y="1"/>
                      <a:pt x="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6" name="Google Shape;1326;p11"/>
          <p:cNvSpPr/>
          <p:nvPr/>
        </p:nvSpPr>
        <p:spPr>
          <a:xfrm>
            <a:off x="524000" y="4486250"/>
            <a:ext cx="8163000" cy="476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1"/>
          <p:cNvSpPr/>
          <p:nvPr/>
        </p:nvSpPr>
        <p:spPr>
          <a:xfrm>
            <a:off x="1033425" y="571500"/>
            <a:ext cx="7096200" cy="4181700"/>
          </a:xfrm>
          <a:prstGeom prst="roundRect">
            <a:avLst>
              <a:gd name="adj" fmla="val 346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8" name="Google Shape;1328;p11"/>
          <p:cNvGrpSpPr/>
          <p:nvPr/>
        </p:nvGrpSpPr>
        <p:grpSpPr>
          <a:xfrm>
            <a:off x="1261957" y="663651"/>
            <a:ext cx="6739273" cy="4018216"/>
            <a:chOff x="1261957" y="663651"/>
            <a:chExt cx="6739273" cy="4018216"/>
          </a:xfrm>
        </p:grpSpPr>
        <p:sp>
          <p:nvSpPr>
            <p:cNvPr id="1329" name="Google Shape;1329;p11"/>
            <p:cNvSpPr/>
            <p:nvPr/>
          </p:nvSpPr>
          <p:spPr>
            <a:xfrm>
              <a:off x="1261957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165217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204239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243261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282282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3212308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1457468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184768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2237099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2627316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3017601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3407819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1261957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165217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04239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43261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282282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3212308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1457468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184768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2237099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2627316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3017601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3407819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1261957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165217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204239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243261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282282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3212308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1457468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184768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2237099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2627316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3017601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3407819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5" name="Google Shape;1365;p11"/>
            <p:cNvGrpSpPr/>
            <p:nvPr/>
          </p:nvGrpSpPr>
          <p:grpSpPr>
            <a:xfrm>
              <a:off x="1261957" y="2342026"/>
              <a:ext cx="2199348" cy="2339841"/>
              <a:chOff x="1262025" y="623413"/>
              <a:chExt cx="3815001" cy="4058701"/>
            </a:xfrm>
          </p:grpSpPr>
          <p:sp>
            <p:nvSpPr>
              <p:cNvPr id="1366" name="Google Shape;1366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6" name="Google Shape;1426;p11"/>
            <p:cNvSpPr/>
            <p:nvPr/>
          </p:nvSpPr>
          <p:spPr>
            <a:xfrm>
              <a:off x="3602532" y="684476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3992750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382967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773185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163402" y="684476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552883" y="684476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3798043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418826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577674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4967891" y="938232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358176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748394" y="938232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3602532" y="119198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3992750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382967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773185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5163402" y="119198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5552883" y="1191989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3798043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418826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577674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4967891" y="1446549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5358176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5748394" y="1446549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602532" y="170037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3992750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4382967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773185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5163402" y="170037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5552883" y="1700373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3798043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418826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4577674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4967891" y="1954933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5358176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5748394" y="1954933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11"/>
            <p:cNvGrpSpPr/>
            <p:nvPr/>
          </p:nvGrpSpPr>
          <p:grpSpPr>
            <a:xfrm>
              <a:off x="3602532" y="2342026"/>
              <a:ext cx="2199348" cy="2339841"/>
              <a:chOff x="1262025" y="623413"/>
              <a:chExt cx="3815001" cy="4058701"/>
            </a:xfrm>
          </p:grpSpPr>
          <p:sp>
            <p:nvSpPr>
              <p:cNvPr id="1463" name="Google Shape;1463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11"/>
            <p:cNvSpPr/>
            <p:nvPr/>
          </p:nvSpPr>
          <p:spPr>
            <a:xfrm>
              <a:off x="5801882" y="663651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3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6192100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0" y="620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6582317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405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6972535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3"/>
                  </a:moveTo>
                  <a:cubicBezTo>
                    <a:pt x="798" y="620"/>
                    <a:pt x="620" y="798"/>
                    <a:pt x="394" y="798"/>
                  </a:cubicBezTo>
                  <a:cubicBezTo>
                    <a:pt x="179" y="798"/>
                    <a:pt x="1" y="620"/>
                    <a:pt x="1" y="393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7362752" y="663651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3"/>
                  </a:moveTo>
                  <a:cubicBezTo>
                    <a:pt x="799" y="620"/>
                    <a:pt x="620" y="798"/>
                    <a:pt x="394" y="798"/>
                  </a:cubicBezTo>
                  <a:cubicBezTo>
                    <a:pt x="180" y="798"/>
                    <a:pt x="1" y="620"/>
                    <a:pt x="1" y="393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7752233" y="663651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393"/>
                  </a:moveTo>
                  <a:cubicBezTo>
                    <a:pt x="810" y="620"/>
                    <a:pt x="631" y="798"/>
                    <a:pt x="405" y="798"/>
                  </a:cubicBezTo>
                  <a:cubicBezTo>
                    <a:pt x="191" y="798"/>
                    <a:pt x="0" y="620"/>
                    <a:pt x="0" y="393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5997393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638761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6777024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5"/>
                  </a:moveTo>
                  <a:cubicBezTo>
                    <a:pt x="798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7167241" y="917407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5"/>
                  </a:moveTo>
                  <a:cubicBezTo>
                    <a:pt x="799" y="620"/>
                    <a:pt x="620" y="798"/>
                    <a:pt x="406" y="798"/>
                  </a:cubicBezTo>
                  <a:cubicBezTo>
                    <a:pt x="179" y="798"/>
                    <a:pt x="1" y="620"/>
                    <a:pt x="1" y="405"/>
                  </a:cubicBezTo>
                  <a:cubicBezTo>
                    <a:pt x="1" y="179"/>
                    <a:pt x="179" y="1"/>
                    <a:pt x="406" y="1"/>
                  </a:cubicBezTo>
                  <a:cubicBezTo>
                    <a:pt x="620" y="1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7557526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405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7947744" y="917407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5"/>
                  </a:moveTo>
                  <a:cubicBezTo>
                    <a:pt x="798" y="620"/>
                    <a:pt x="619" y="798"/>
                    <a:pt x="393" y="798"/>
                  </a:cubicBezTo>
                  <a:cubicBezTo>
                    <a:pt x="179" y="798"/>
                    <a:pt x="0" y="620"/>
                    <a:pt x="0" y="405"/>
                  </a:cubicBezTo>
                  <a:cubicBezTo>
                    <a:pt x="0" y="179"/>
                    <a:pt x="179" y="1"/>
                    <a:pt x="393" y="1"/>
                  </a:cubicBezTo>
                  <a:cubicBezTo>
                    <a:pt x="619" y="1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5801882" y="117116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406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19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6192100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0" y="620"/>
                    <a:pt x="0" y="406"/>
                  </a:cubicBezTo>
                  <a:cubicBezTo>
                    <a:pt x="0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6582317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405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405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6972535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406"/>
                  </a:moveTo>
                  <a:cubicBezTo>
                    <a:pt x="798" y="620"/>
                    <a:pt x="620" y="799"/>
                    <a:pt x="394" y="799"/>
                  </a:cubicBezTo>
                  <a:cubicBezTo>
                    <a:pt x="179" y="799"/>
                    <a:pt x="1" y="620"/>
                    <a:pt x="1" y="406"/>
                  </a:cubicBezTo>
                  <a:cubicBezTo>
                    <a:pt x="1" y="179"/>
                    <a:pt x="179" y="1"/>
                    <a:pt x="394" y="1"/>
                  </a:cubicBezTo>
                  <a:cubicBezTo>
                    <a:pt x="620" y="1"/>
                    <a:pt x="798" y="179"/>
                    <a:pt x="798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7362752" y="117116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406"/>
                  </a:moveTo>
                  <a:cubicBezTo>
                    <a:pt x="799" y="620"/>
                    <a:pt x="620" y="799"/>
                    <a:pt x="394" y="799"/>
                  </a:cubicBezTo>
                  <a:cubicBezTo>
                    <a:pt x="180" y="799"/>
                    <a:pt x="1" y="620"/>
                    <a:pt x="1" y="406"/>
                  </a:cubicBezTo>
                  <a:cubicBezTo>
                    <a:pt x="1" y="179"/>
                    <a:pt x="180" y="1"/>
                    <a:pt x="394" y="1"/>
                  </a:cubicBezTo>
                  <a:cubicBezTo>
                    <a:pt x="620" y="1"/>
                    <a:pt x="799" y="179"/>
                    <a:pt x="799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7752233" y="1171164"/>
              <a:ext cx="54290" cy="53553"/>
            </a:xfrm>
            <a:custGeom>
              <a:avLst/>
              <a:gdLst/>
              <a:ahLst/>
              <a:cxnLst/>
              <a:rect l="l" t="t" r="r" b="b"/>
              <a:pathLst>
                <a:path w="810" h="799" extrusionOk="0">
                  <a:moveTo>
                    <a:pt x="810" y="406"/>
                  </a:moveTo>
                  <a:cubicBezTo>
                    <a:pt x="810" y="620"/>
                    <a:pt x="631" y="799"/>
                    <a:pt x="405" y="799"/>
                  </a:cubicBezTo>
                  <a:cubicBezTo>
                    <a:pt x="191" y="799"/>
                    <a:pt x="0" y="620"/>
                    <a:pt x="0" y="406"/>
                  </a:cubicBezTo>
                  <a:cubicBezTo>
                    <a:pt x="0" y="179"/>
                    <a:pt x="191" y="1"/>
                    <a:pt x="405" y="1"/>
                  </a:cubicBezTo>
                  <a:cubicBezTo>
                    <a:pt x="631" y="1"/>
                    <a:pt x="810" y="179"/>
                    <a:pt x="810" y="406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5997393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638761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6777024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8" y="394"/>
                  </a:moveTo>
                  <a:cubicBezTo>
                    <a:pt x="798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7167241" y="1425724"/>
              <a:ext cx="53553" cy="53553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799" y="394"/>
                  </a:moveTo>
                  <a:cubicBezTo>
                    <a:pt x="799" y="620"/>
                    <a:pt x="620" y="799"/>
                    <a:pt x="406" y="799"/>
                  </a:cubicBezTo>
                  <a:cubicBezTo>
                    <a:pt x="179" y="799"/>
                    <a:pt x="1" y="620"/>
                    <a:pt x="1" y="394"/>
                  </a:cubicBezTo>
                  <a:cubicBezTo>
                    <a:pt x="1" y="180"/>
                    <a:pt x="179" y="1"/>
                    <a:pt x="406" y="1"/>
                  </a:cubicBezTo>
                  <a:cubicBezTo>
                    <a:pt x="620" y="1"/>
                    <a:pt x="799" y="180"/>
                    <a:pt x="799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7557526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405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405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7947744" y="1425724"/>
              <a:ext cx="53486" cy="53553"/>
            </a:xfrm>
            <a:custGeom>
              <a:avLst/>
              <a:gdLst/>
              <a:ahLst/>
              <a:cxnLst/>
              <a:rect l="l" t="t" r="r" b="b"/>
              <a:pathLst>
                <a:path w="798" h="799" extrusionOk="0">
                  <a:moveTo>
                    <a:pt x="798" y="394"/>
                  </a:moveTo>
                  <a:cubicBezTo>
                    <a:pt x="798" y="620"/>
                    <a:pt x="619" y="799"/>
                    <a:pt x="393" y="799"/>
                  </a:cubicBezTo>
                  <a:cubicBezTo>
                    <a:pt x="179" y="799"/>
                    <a:pt x="0" y="620"/>
                    <a:pt x="0" y="394"/>
                  </a:cubicBezTo>
                  <a:cubicBezTo>
                    <a:pt x="0" y="180"/>
                    <a:pt x="179" y="1"/>
                    <a:pt x="393" y="1"/>
                  </a:cubicBezTo>
                  <a:cubicBezTo>
                    <a:pt x="619" y="1"/>
                    <a:pt x="798" y="180"/>
                    <a:pt x="798" y="394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5801882" y="167954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405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6192100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0" y="619"/>
                    <a:pt x="0" y="405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6582317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405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405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6972535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405"/>
                  </a:moveTo>
                  <a:cubicBezTo>
                    <a:pt x="798" y="619"/>
                    <a:pt x="620" y="798"/>
                    <a:pt x="394" y="798"/>
                  </a:cubicBezTo>
                  <a:cubicBezTo>
                    <a:pt x="179" y="798"/>
                    <a:pt x="1" y="619"/>
                    <a:pt x="1" y="405"/>
                  </a:cubicBezTo>
                  <a:cubicBezTo>
                    <a:pt x="1" y="179"/>
                    <a:pt x="179" y="0"/>
                    <a:pt x="394" y="0"/>
                  </a:cubicBezTo>
                  <a:cubicBezTo>
                    <a:pt x="620" y="0"/>
                    <a:pt x="798" y="179"/>
                    <a:pt x="798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7362752" y="167954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405"/>
                  </a:moveTo>
                  <a:cubicBezTo>
                    <a:pt x="799" y="619"/>
                    <a:pt x="620" y="798"/>
                    <a:pt x="394" y="798"/>
                  </a:cubicBezTo>
                  <a:cubicBezTo>
                    <a:pt x="180" y="798"/>
                    <a:pt x="1" y="619"/>
                    <a:pt x="1" y="405"/>
                  </a:cubicBezTo>
                  <a:cubicBezTo>
                    <a:pt x="1" y="179"/>
                    <a:pt x="180" y="0"/>
                    <a:pt x="394" y="0"/>
                  </a:cubicBezTo>
                  <a:cubicBezTo>
                    <a:pt x="620" y="0"/>
                    <a:pt x="799" y="179"/>
                    <a:pt x="799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7752233" y="1679548"/>
              <a:ext cx="54290" cy="53486"/>
            </a:xfrm>
            <a:custGeom>
              <a:avLst/>
              <a:gdLst/>
              <a:ahLst/>
              <a:cxnLst/>
              <a:rect l="l" t="t" r="r" b="b"/>
              <a:pathLst>
                <a:path w="810" h="798" extrusionOk="0">
                  <a:moveTo>
                    <a:pt x="810" y="405"/>
                  </a:moveTo>
                  <a:cubicBezTo>
                    <a:pt x="810" y="619"/>
                    <a:pt x="631" y="798"/>
                    <a:pt x="405" y="798"/>
                  </a:cubicBezTo>
                  <a:cubicBezTo>
                    <a:pt x="191" y="798"/>
                    <a:pt x="0" y="619"/>
                    <a:pt x="0" y="405"/>
                  </a:cubicBezTo>
                  <a:cubicBezTo>
                    <a:pt x="0" y="179"/>
                    <a:pt x="191" y="0"/>
                    <a:pt x="405" y="0"/>
                  </a:cubicBezTo>
                  <a:cubicBezTo>
                    <a:pt x="631" y="0"/>
                    <a:pt x="810" y="179"/>
                    <a:pt x="810" y="405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5997393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638761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6777024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8" y="393"/>
                  </a:moveTo>
                  <a:cubicBezTo>
                    <a:pt x="798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7167241" y="1934108"/>
              <a:ext cx="53553" cy="53486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799" y="393"/>
                  </a:moveTo>
                  <a:cubicBezTo>
                    <a:pt x="799" y="619"/>
                    <a:pt x="620" y="798"/>
                    <a:pt x="406" y="798"/>
                  </a:cubicBezTo>
                  <a:cubicBezTo>
                    <a:pt x="179" y="798"/>
                    <a:pt x="1" y="619"/>
                    <a:pt x="1" y="393"/>
                  </a:cubicBezTo>
                  <a:cubicBezTo>
                    <a:pt x="1" y="179"/>
                    <a:pt x="179" y="0"/>
                    <a:pt x="406" y="0"/>
                  </a:cubicBezTo>
                  <a:cubicBezTo>
                    <a:pt x="620" y="0"/>
                    <a:pt x="799" y="179"/>
                    <a:pt x="799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7557526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405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405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7947744" y="1934108"/>
              <a:ext cx="53486" cy="53486"/>
            </a:xfrm>
            <a:custGeom>
              <a:avLst/>
              <a:gdLst/>
              <a:ahLst/>
              <a:cxnLst/>
              <a:rect l="l" t="t" r="r" b="b"/>
              <a:pathLst>
                <a:path w="798" h="798" extrusionOk="0">
                  <a:moveTo>
                    <a:pt x="798" y="393"/>
                  </a:moveTo>
                  <a:cubicBezTo>
                    <a:pt x="798" y="619"/>
                    <a:pt x="619" y="798"/>
                    <a:pt x="393" y="798"/>
                  </a:cubicBezTo>
                  <a:cubicBezTo>
                    <a:pt x="179" y="798"/>
                    <a:pt x="0" y="619"/>
                    <a:pt x="0" y="393"/>
                  </a:cubicBezTo>
                  <a:cubicBezTo>
                    <a:pt x="0" y="179"/>
                    <a:pt x="179" y="0"/>
                    <a:pt x="393" y="0"/>
                  </a:cubicBezTo>
                  <a:cubicBezTo>
                    <a:pt x="619" y="0"/>
                    <a:pt x="798" y="179"/>
                    <a:pt x="798" y="393"/>
                  </a:cubicBezTo>
                  <a:close/>
                </a:path>
              </a:pathLst>
            </a:custGeom>
            <a:solidFill>
              <a:srgbClr val="F1DB58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11"/>
            <p:cNvGrpSpPr/>
            <p:nvPr/>
          </p:nvGrpSpPr>
          <p:grpSpPr>
            <a:xfrm>
              <a:off x="5801882" y="2321201"/>
              <a:ext cx="2199348" cy="2339841"/>
              <a:chOff x="1262025" y="623413"/>
              <a:chExt cx="3815001" cy="4058701"/>
            </a:xfrm>
          </p:grpSpPr>
          <p:sp>
            <p:nvSpPr>
              <p:cNvPr id="1560" name="Google Shape;1560;p11"/>
              <p:cNvSpPr/>
              <p:nvPr/>
            </p:nvSpPr>
            <p:spPr>
              <a:xfrm>
                <a:off x="1262025" y="62341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3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193889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2615772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3292646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3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393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3969519" y="62341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3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393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4645114" y="62341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393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393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1601159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2278033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2953511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3630385" y="106358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406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4307375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4984248" y="106358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393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1262025" y="1503747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193889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2615772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5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3292646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4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3969519" y="1503747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394" y="799"/>
                    </a:cubicBezTo>
                    <a:cubicBezTo>
                      <a:pt x="180" y="799"/>
                      <a:pt x="1" y="620"/>
                      <a:pt x="1" y="406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4645114" y="1503747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6"/>
                    </a:moveTo>
                    <a:cubicBezTo>
                      <a:pt x="810" y="620"/>
                      <a:pt x="631" y="799"/>
                      <a:pt x="405" y="799"/>
                    </a:cubicBezTo>
                    <a:cubicBezTo>
                      <a:pt x="191" y="799"/>
                      <a:pt x="0" y="620"/>
                      <a:pt x="0" y="406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1601159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2278033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2953511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394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3630385" y="194531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394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394"/>
                    </a:cubicBezTo>
                    <a:cubicBezTo>
                      <a:pt x="1" y="180"/>
                      <a:pt x="179" y="1"/>
                      <a:pt x="406" y="1"/>
                    </a:cubicBezTo>
                    <a:cubicBezTo>
                      <a:pt x="620" y="1"/>
                      <a:pt x="799" y="180"/>
                      <a:pt x="799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4307375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405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4984248" y="194531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394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394"/>
                    </a:cubicBezTo>
                    <a:cubicBezTo>
                      <a:pt x="0" y="180"/>
                      <a:pt x="179" y="1"/>
                      <a:pt x="393" y="1"/>
                    </a:cubicBezTo>
                    <a:cubicBezTo>
                      <a:pt x="619" y="1"/>
                      <a:pt x="798" y="180"/>
                      <a:pt x="798" y="394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1262025" y="2385593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405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193889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0" y="619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2615772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405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3292646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405"/>
                    </a:moveTo>
                    <a:cubicBezTo>
                      <a:pt x="798" y="619"/>
                      <a:pt x="620" y="798"/>
                      <a:pt x="394" y="798"/>
                    </a:cubicBezTo>
                    <a:cubicBezTo>
                      <a:pt x="179" y="798"/>
                      <a:pt x="1" y="619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3969519" y="2385593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405"/>
                    </a:moveTo>
                    <a:cubicBezTo>
                      <a:pt x="799" y="619"/>
                      <a:pt x="620" y="798"/>
                      <a:pt x="394" y="798"/>
                    </a:cubicBezTo>
                    <a:cubicBezTo>
                      <a:pt x="180" y="798"/>
                      <a:pt x="1" y="619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4645114" y="2385593"/>
                <a:ext cx="94173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8" extrusionOk="0">
                    <a:moveTo>
                      <a:pt x="810" y="405"/>
                    </a:moveTo>
                    <a:cubicBezTo>
                      <a:pt x="810" y="619"/>
                      <a:pt x="631" y="798"/>
                      <a:pt x="405" y="798"/>
                    </a:cubicBezTo>
                    <a:cubicBezTo>
                      <a:pt x="191" y="798"/>
                      <a:pt x="0" y="619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1601159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2278033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2953511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8" y="393"/>
                    </a:moveTo>
                    <a:cubicBezTo>
                      <a:pt x="798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3630385" y="2827156"/>
                <a:ext cx="92894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8" extrusionOk="0">
                    <a:moveTo>
                      <a:pt x="799" y="393"/>
                    </a:moveTo>
                    <a:cubicBezTo>
                      <a:pt x="799" y="619"/>
                      <a:pt x="620" y="798"/>
                      <a:pt x="406" y="798"/>
                    </a:cubicBezTo>
                    <a:cubicBezTo>
                      <a:pt x="179" y="798"/>
                      <a:pt x="1" y="619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4307375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405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4984248" y="2827156"/>
                <a:ext cx="92777" cy="9277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798" y="393"/>
                    </a:moveTo>
                    <a:cubicBezTo>
                      <a:pt x="798" y="619"/>
                      <a:pt x="619" y="798"/>
                      <a:pt x="393" y="798"/>
                    </a:cubicBezTo>
                    <a:cubicBezTo>
                      <a:pt x="179" y="798"/>
                      <a:pt x="0" y="619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1262025" y="326732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93889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2615772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405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3292646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0"/>
                      <a:pt x="394" y="0"/>
                    </a:cubicBezTo>
                    <a:cubicBezTo>
                      <a:pt x="620" y="0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3969519" y="326732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0"/>
                      <a:pt x="394" y="0"/>
                    </a:cubicBezTo>
                    <a:cubicBezTo>
                      <a:pt x="620" y="0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4645114" y="326732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0"/>
                      <a:pt x="405" y="0"/>
                    </a:cubicBezTo>
                    <a:cubicBezTo>
                      <a:pt x="631" y="0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1601159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2278033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2953511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8" y="393"/>
                    </a:moveTo>
                    <a:cubicBezTo>
                      <a:pt x="798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3630385" y="3708885"/>
                <a:ext cx="92894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87" extrusionOk="0">
                    <a:moveTo>
                      <a:pt x="799" y="393"/>
                    </a:moveTo>
                    <a:cubicBezTo>
                      <a:pt x="799" y="620"/>
                      <a:pt x="620" y="786"/>
                      <a:pt x="406" y="786"/>
                    </a:cubicBezTo>
                    <a:cubicBezTo>
                      <a:pt x="179" y="786"/>
                      <a:pt x="1" y="608"/>
                      <a:pt x="1" y="393"/>
                    </a:cubicBezTo>
                    <a:cubicBezTo>
                      <a:pt x="1" y="179"/>
                      <a:pt x="179" y="0"/>
                      <a:pt x="406" y="0"/>
                    </a:cubicBezTo>
                    <a:cubicBezTo>
                      <a:pt x="620" y="0"/>
                      <a:pt x="799" y="179"/>
                      <a:pt x="799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4307375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405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405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4984248" y="3708885"/>
                <a:ext cx="92777" cy="91499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87" extrusionOk="0">
                    <a:moveTo>
                      <a:pt x="798" y="393"/>
                    </a:moveTo>
                    <a:cubicBezTo>
                      <a:pt x="798" y="620"/>
                      <a:pt x="619" y="786"/>
                      <a:pt x="393" y="786"/>
                    </a:cubicBezTo>
                    <a:cubicBezTo>
                      <a:pt x="179" y="786"/>
                      <a:pt x="0" y="608"/>
                      <a:pt x="0" y="393"/>
                    </a:cubicBezTo>
                    <a:cubicBezTo>
                      <a:pt x="0" y="179"/>
                      <a:pt x="179" y="0"/>
                      <a:pt x="393" y="0"/>
                    </a:cubicBezTo>
                    <a:cubicBezTo>
                      <a:pt x="619" y="0"/>
                      <a:pt x="798" y="179"/>
                      <a:pt x="798" y="393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1262025" y="4149053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5"/>
                    </a:moveTo>
                    <a:cubicBezTo>
                      <a:pt x="798" y="620"/>
                      <a:pt x="619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193889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0" y="620"/>
                      <a:pt x="0" y="405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2615772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405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405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3292646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5"/>
                    </a:moveTo>
                    <a:cubicBezTo>
                      <a:pt x="798" y="620"/>
                      <a:pt x="620" y="798"/>
                      <a:pt x="394" y="798"/>
                    </a:cubicBezTo>
                    <a:cubicBezTo>
                      <a:pt x="179" y="798"/>
                      <a:pt x="1" y="620"/>
                      <a:pt x="1" y="405"/>
                    </a:cubicBezTo>
                    <a:cubicBezTo>
                      <a:pt x="1" y="179"/>
                      <a:pt x="179" y="1"/>
                      <a:pt x="394" y="1"/>
                    </a:cubicBezTo>
                    <a:cubicBezTo>
                      <a:pt x="620" y="1"/>
                      <a:pt x="798" y="179"/>
                      <a:pt x="798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3969519" y="4149053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5"/>
                    </a:moveTo>
                    <a:cubicBezTo>
                      <a:pt x="799" y="620"/>
                      <a:pt x="620" y="798"/>
                      <a:pt x="394" y="798"/>
                    </a:cubicBezTo>
                    <a:cubicBezTo>
                      <a:pt x="180" y="798"/>
                      <a:pt x="1" y="620"/>
                      <a:pt x="1" y="405"/>
                    </a:cubicBezTo>
                    <a:cubicBezTo>
                      <a:pt x="1" y="179"/>
                      <a:pt x="180" y="1"/>
                      <a:pt x="394" y="1"/>
                    </a:cubicBezTo>
                    <a:cubicBezTo>
                      <a:pt x="620" y="1"/>
                      <a:pt x="799" y="179"/>
                      <a:pt x="799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4645114" y="4149053"/>
                <a:ext cx="94173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99" extrusionOk="0">
                    <a:moveTo>
                      <a:pt x="810" y="405"/>
                    </a:moveTo>
                    <a:cubicBezTo>
                      <a:pt x="810" y="620"/>
                      <a:pt x="631" y="798"/>
                      <a:pt x="405" y="798"/>
                    </a:cubicBezTo>
                    <a:cubicBezTo>
                      <a:pt x="191" y="798"/>
                      <a:pt x="0" y="620"/>
                      <a:pt x="0" y="405"/>
                    </a:cubicBezTo>
                    <a:cubicBezTo>
                      <a:pt x="0" y="179"/>
                      <a:pt x="191" y="1"/>
                      <a:pt x="405" y="1"/>
                    </a:cubicBezTo>
                    <a:cubicBezTo>
                      <a:pt x="631" y="1"/>
                      <a:pt x="810" y="179"/>
                      <a:pt x="810" y="405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601159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2278033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2953511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8" y="406"/>
                    </a:moveTo>
                    <a:cubicBezTo>
                      <a:pt x="798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3630385" y="4589220"/>
                <a:ext cx="92894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99" extrusionOk="0">
                    <a:moveTo>
                      <a:pt x="799" y="406"/>
                    </a:moveTo>
                    <a:cubicBezTo>
                      <a:pt x="799" y="620"/>
                      <a:pt x="620" y="799"/>
                      <a:pt x="406" y="799"/>
                    </a:cubicBezTo>
                    <a:cubicBezTo>
                      <a:pt x="179" y="799"/>
                      <a:pt x="1" y="620"/>
                      <a:pt x="1" y="406"/>
                    </a:cubicBezTo>
                    <a:cubicBezTo>
                      <a:pt x="1" y="179"/>
                      <a:pt x="179" y="1"/>
                      <a:pt x="406" y="1"/>
                    </a:cubicBezTo>
                    <a:cubicBezTo>
                      <a:pt x="620" y="1"/>
                      <a:pt x="799" y="179"/>
                      <a:pt x="799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4307375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405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405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4984248" y="4589220"/>
                <a:ext cx="92777" cy="92894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9" extrusionOk="0">
                    <a:moveTo>
                      <a:pt x="798" y="406"/>
                    </a:moveTo>
                    <a:cubicBezTo>
                      <a:pt x="798" y="620"/>
                      <a:pt x="619" y="799"/>
                      <a:pt x="393" y="799"/>
                    </a:cubicBezTo>
                    <a:cubicBezTo>
                      <a:pt x="179" y="799"/>
                      <a:pt x="0" y="620"/>
                      <a:pt x="0" y="406"/>
                    </a:cubicBezTo>
                    <a:cubicBezTo>
                      <a:pt x="0" y="179"/>
                      <a:pt x="179" y="1"/>
                      <a:pt x="393" y="1"/>
                    </a:cubicBezTo>
                    <a:cubicBezTo>
                      <a:pt x="619" y="1"/>
                      <a:pt x="798" y="179"/>
                      <a:pt x="798" y="406"/>
                    </a:cubicBezTo>
                    <a:close/>
                  </a:path>
                </a:pathLst>
              </a:custGeom>
              <a:solidFill>
                <a:srgbClr val="F1DB58">
                  <a:alpha val="47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0" name="Google Shape;1620;p11"/>
          <p:cNvGrpSpPr/>
          <p:nvPr/>
        </p:nvGrpSpPr>
        <p:grpSpPr>
          <a:xfrm>
            <a:off x="1318425" y="944175"/>
            <a:ext cx="6530725" cy="3143100"/>
            <a:chOff x="1308900" y="944175"/>
            <a:chExt cx="6530725" cy="3143100"/>
          </a:xfrm>
        </p:grpSpPr>
        <p:sp>
          <p:nvSpPr>
            <p:cNvPr id="1621" name="Google Shape;1621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rgbClr val="F1DB58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1308900" y="944175"/>
              <a:ext cx="6526200" cy="3143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1313425" y="944175"/>
              <a:ext cx="6526200" cy="3143100"/>
            </a:xfrm>
            <a:prstGeom prst="rect">
              <a:avLst/>
            </a:prstGeom>
            <a:solidFill>
              <a:srgbClr val="FFF9D4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4" name="Google Shape;162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25" name="Google Shape;162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6" name="Google Shape;1626;p11"/>
          <p:cNvSpPr/>
          <p:nvPr/>
        </p:nvSpPr>
        <p:spPr>
          <a:xfrm>
            <a:off x="8887093" y="1663060"/>
            <a:ext cx="142473" cy="124705"/>
          </a:xfrm>
          <a:custGeom>
            <a:avLst/>
            <a:gdLst/>
            <a:ahLst/>
            <a:cxnLst/>
            <a:rect l="l" t="t" r="r" b="b"/>
            <a:pathLst>
              <a:path w="858" h="751" extrusionOk="0">
                <a:moveTo>
                  <a:pt x="431" y="0"/>
                </a:moveTo>
                <a:cubicBezTo>
                  <a:pt x="376" y="0"/>
                  <a:pt x="322" y="30"/>
                  <a:pt x="298" y="89"/>
                </a:cubicBezTo>
                <a:cubicBezTo>
                  <a:pt x="275" y="125"/>
                  <a:pt x="227" y="161"/>
                  <a:pt x="179" y="173"/>
                </a:cubicBezTo>
                <a:cubicBezTo>
                  <a:pt x="48" y="185"/>
                  <a:pt x="1" y="339"/>
                  <a:pt x="96" y="435"/>
                </a:cubicBezTo>
                <a:cubicBezTo>
                  <a:pt x="132" y="470"/>
                  <a:pt x="144" y="518"/>
                  <a:pt x="132" y="566"/>
                </a:cubicBezTo>
                <a:cubicBezTo>
                  <a:pt x="122" y="669"/>
                  <a:pt x="202" y="750"/>
                  <a:pt x="289" y="750"/>
                </a:cubicBezTo>
                <a:cubicBezTo>
                  <a:pt x="312" y="750"/>
                  <a:pt x="336" y="745"/>
                  <a:pt x="358" y="732"/>
                </a:cubicBezTo>
                <a:cubicBezTo>
                  <a:pt x="382" y="720"/>
                  <a:pt x="406" y="714"/>
                  <a:pt x="429" y="714"/>
                </a:cubicBezTo>
                <a:cubicBezTo>
                  <a:pt x="453" y="714"/>
                  <a:pt x="477" y="720"/>
                  <a:pt x="501" y="732"/>
                </a:cubicBezTo>
                <a:cubicBezTo>
                  <a:pt x="526" y="745"/>
                  <a:pt x="551" y="750"/>
                  <a:pt x="576" y="750"/>
                </a:cubicBezTo>
                <a:cubicBezTo>
                  <a:pt x="668" y="750"/>
                  <a:pt x="746" y="669"/>
                  <a:pt x="727" y="566"/>
                </a:cubicBezTo>
                <a:cubicBezTo>
                  <a:pt x="715" y="518"/>
                  <a:pt x="739" y="470"/>
                  <a:pt x="775" y="435"/>
                </a:cubicBezTo>
                <a:cubicBezTo>
                  <a:pt x="858" y="339"/>
                  <a:pt x="810" y="185"/>
                  <a:pt x="679" y="173"/>
                </a:cubicBezTo>
                <a:cubicBezTo>
                  <a:pt x="632" y="161"/>
                  <a:pt x="596" y="125"/>
                  <a:pt x="572" y="89"/>
                </a:cubicBezTo>
                <a:cubicBezTo>
                  <a:pt x="542" y="30"/>
                  <a:pt x="486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s://www.facebook.com/teamKTUTS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9D4">
            <a:alpha val="62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ng Soon"/>
              <a:buChar char="●"/>
              <a:defRPr sz="1800"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○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■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ing Soon"/>
              <a:buChar char="●"/>
              <a:defRPr>
                <a:solidFill>
                  <a:schemeClr val="dk2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83BA49-AE0F-4A75-BC00-AC249F3B0330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209BC3-D8A8-444D-BE17-69FEFE8B6EB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7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E6B1CB-3216-4924-B42F-4ED928E689A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B14016F-EFCE-4142-B734-40A76827F09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590F6D-8CE0-441D-8F2D-4AB3B65D9A15}"/>
              </a:ext>
            </a:extLst>
          </p:cNvPr>
          <p:cNvSpPr txBox="1"/>
          <p:nvPr userDrawn="1"/>
        </p:nvSpPr>
        <p:spPr>
          <a:xfrm>
            <a:off x="1973790" y="87231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876673-2C87-4182-AEAD-7A18D75A184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66AEBA-8A3D-40D6-9AAE-6751CCC86A02}"/>
              </a:ext>
            </a:extLst>
          </p:cNvPr>
          <p:cNvSpPr txBox="1"/>
          <p:nvPr userDrawn="1"/>
        </p:nvSpPr>
        <p:spPr>
          <a:xfrm>
            <a:off x="0" y="0"/>
            <a:ext cx="67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UVN Hai Long" panose="020D0800030108070604" pitchFamily="34" charset="0"/>
              </a:rPr>
              <a:t>KTUTS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3B9772-AB7E-4C4D-80A2-54B2F72B7FFF}"/>
              </a:ext>
            </a:extLst>
          </p:cNvPr>
          <p:cNvSpPr txBox="1"/>
          <p:nvPr userDrawn="1"/>
        </p:nvSpPr>
        <p:spPr>
          <a:xfrm>
            <a:off x="8563429" y="4832224"/>
            <a:ext cx="580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UVN Hai Long" panose="020D0800030108070604" pitchFamily="34" charset="0"/>
              </a:rPr>
              <a:t>KTUTS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5" r:id="rId17"/>
    <p:sldLayoutId id="2147483677" r:id="rId18"/>
    <p:sldLayoutId id="2147483678" r:id="rId19"/>
    <p:sldLayoutId id="2147483679" r:id="rId20"/>
    <p:sldLayoutId id="2147483685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amKTUTS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s://www.facebook.com/teamKTUTS" TargetMode="External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s://www.facebook.com/teamKTUTS" TargetMode="External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s://www.facebook.com/teamKTUTS" TargetMode="External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s://www.facebook.com/teamKTUTS" TargetMode="External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s://www.facebook.com/teamKTUTS" TargetMode="External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teamKTUT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facebook.com/teamKTU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s://www.facebook.com/teamKTUTS" TargetMode="Externa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audio" Target="../media/audio1.wav"/><Relationship Id="rId1" Type="http://schemas.microsoft.com/office/2007/relationships/media" Target="../media/media1.mp3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s://www.facebook.com/teamKTUTS" TargetMode="External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s://www.facebook.com/teamKTUTS" TargetMode="External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3A8131A-7E68-4898-90D9-8BCA524F7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79" y="1362311"/>
            <a:ext cx="6799877" cy="2136392"/>
          </a:xfrm>
          <a:prstGeom prst="rect">
            <a:avLst/>
          </a:prstGeom>
        </p:spPr>
      </p:pic>
      <p:sp>
        <p:nvSpPr>
          <p:cNvPr id="3091" name="Google Shape;3091;p46"/>
          <p:cNvSpPr txBox="1">
            <a:spLocks noGrp="1"/>
          </p:cNvSpPr>
          <p:nvPr>
            <p:ph type="subTitle" idx="1"/>
          </p:nvPr>
        </p:nvSpPr>
        <p:spPr>
          <a:xfrm>
            <a:off x="1435607" y="3188492"/>
            <a:ext cx="6526200" cy="786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TM Atlas" panose="02040603050506020204" pitchFamily="18" charset="0"/>
              </a:rPr>
              <a:t>Lớp 4</a:t>
            </a:r>
            <a:endParaRPr sz="36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UTM Atlas" panose="02040603050506020204" pitchFamily="18" charset="0"/>
            </a:endParaRPr>
          </a:p>
        </p:txBody>
      </p:sp>
      <p:grpSp>
        <p:nvGrpSpPr>
          <p:cNvPr id="3092" name="Google Shape;3092;p46"/>
          <p:cNvGrpSpPr/>
          <p:nvPr/>
        </p:nvGrpSpPr>
        <p:grpSpPr>
          <a:xfrm>
            <a:off x="6837775" y="281025"/>
            <a:ext cx="1506412" cy="2183072"/>
            <a:chOff x="6828250" y="281025"/>
            <a:chExt cx="1506412" cy="2183072"/>
          </a:xfrm>
        </p:grpSpPr>
        <p:sp>
          <p:nvSpPr>
            <p:cNvPr id="3093" name="Google Shape;3093;p46"/>
            <p:cNvSpPr/>
            <p:nvPr/>
          </p:nvSpPr>
          <p:spPr>
            <a:xfrm rot="-419258">
              <a:off x="7794609" y="1412056"/>
              <a:ext cx="479380" cy="1026695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94" name="Google Shape;3094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95" name="Google Shape;3095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rgbClr val="FFF9D4">
                <a:alpha val="47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3099" name="Google Shape;3099;p46"/>
          <p:cNvGrpSpPr/>
          <p:nvPr/>
        </p:nvGrpSpPr>
        <p:grpSpPr>
          <a:xfrm rot="-420806" flipH="1">
            <a:off x="584077" y="2135658"/>
            <a:ext cx="1555105" cy="2433548"/>
            <a:chOff x="6828250" y="281025"/>
            <a:chExt cx="1555133" cy="2433591"/>
          </a:xfrm>
        </p:grpSpPr>
        <p:sp>
          <p:nvSpPr>
            <p:cNvPr id="3100" name="Google Shape;3100;p46"/>
            <p:cNvSpPr/>
            <p:nvPr/>
          </p:nvSpPr>
          <p:spPr>
            <a:xfrm>
              <a:off x="7775201" y="1412056"/>
              <a:ext cx="608181" cy="1302559"/>
            </a:xfrm>
            <a:custGeom>
              <a:avLst/>
              <a:gdLst/>
              <a:ahLst/>
              <a:cxnLst/>
              <a:rect l="l" t="t" r="r" b="b"/>
              <a:pathLst>
                <a:path w="6538" h="14003" extrusionOk="0">
                  <a:moveTo>
                    <a:pt x="2239" y="3823"/>
                  </a:moveTo>
                  <a:lnTo>
                    <a:pt x="2239" y="3823"/>
                  </a:lnTo>
                  <a:cubicBezTo>
                    <a:pt x="2477" y="4585"/>
                    <a:pt x="2513" y="5323"/>
                    <a:pt x="2168" y="5894"/>
                  </a:cubicBezTo>
                  <a:cubicBezTo>
                    <a:pt x="1938" y="6263"/>
                    <a:pt x="1676" y="6465"/>
                    <a:pt x="1428" y="6465"/>
                  </a:cubicBezTo>
                  <a:cubicBezTo>
                    <a:pt x="1380" y="6465"/>
                    <a:pt x="1333" y="6458"/>
                    <a:pt x="1287" y="6442"/>
                  </a:cubicBezTo>
                  <a:cubicBezTo>
                    <a:pt x="977" y="6347"/>
                    <a:pt x="775" y="5966"/>
                    <a:pt x="798" y="5513"/>
                  </a:cubicBezTo>
                  <a:cubicBezTo>
                    <a:pt x="810" y="5228"/>
                    <a:pt x="965" y="4358"/>
                    <a:pt x="2239" y="3823"/>
                  </a:cubicBezTo>
                  <a:close/>
                  <a:moveTo>
                    <a:pt x="96" y="1"/>
                  </a:moveTo>
                  <a:lnTo>
                    <a:pt x="1" y="84"/>
                  </a:lnTo>
                  <a:cubicBezTo>
                    <a:pt x="24" y="120"/>
                    <a:pt x="1596" y="1930"/>
                    <a:pt x="2203" y="3692"/>
                  </a:cubicBezTo>
                  <a:cubicBezTo>
                    <a:pt x="846" y="4263"/>
                    <a:pt x="679" y="5192"/>
                    <a:pt x="656" y="5513"/>
                  </a:cubicBezTo>
                  <a:cubicBezTo>
                    <a:pt x="632" y="6025"/>
                    <a:pt x="870" y="6466"/>
                    <a:pt x="1239" y="6573"/>
                  </a:cubicBezTo>
                  <a:cubicBezTo>
                    <a:pt x="1299" y="6591"/>
                    <a:pt x="1360" y="6600"/>
                    <a:pt x="1421" y="6600"/>
                  </a:cubicBezTo>
                  <a:cubicBezTo>
                    <a:pt x="1722" y="6600"/>
                    <a:pt x="2027" y="6382"/>
                    <a:pt x="2275" y="5966"/>
                  </a:cubicBezTo>
                  <a:cubicBezTo>
                    <a:pt x="2620" y="5406"/>
                    <a:pt x="2656" y="4668"/>
                    <a:pt x="2370" y="3775"/>
                  </a:cubicBezTo>
                  <a:cubicBezTo>
                    <a:pt x="2608" y="3680"/>
                    <a:pt x="2882" y="3596"/>
                    <a:pt x="3203" y="3537"/>
                  </a:cubicBezTo>
                  <a:cubicBezTo>
                    <a:pt x="3361" y="3504"/>
                    <a:pt x="3508" y="3489"/>
                    <a:pt x="3647" y="3489"/>
                  </a:cubicBezTo>
                  <a:cubicBezTo>
                    <a:pt x="4761" y="3489"/>
                    <a:pt x="5308" y="4481"/>
                    <a:pt x="5573" y="5371"/>
                  </a:cubicBezTo>
                  <a:cubicBezTo>
                    <a:pt x="6394" y="8145"/>
                    <a:pt x="5394" y="13098"/>
                    <a:pt x="3418" y="13872"/>
                  </a:cubicBezTo>
                  <a:lnTo>
                    <a:pt x="3465" y="14003"/>
                  </a:lnTo>
                  <a:cubicBezTo>
                    <a:pt x="5501" y="13205"/>
                    <a:pt x="6537" y="8157"/>
                    <a:pt x="5704" y="5335"/>
                  </a:cubicBezTo>
                  <a:cubicBezTo>
                    <a:pt x="5320" y="4039"/>
                    <a:pt x="4594" y="3348"/>
                    <a:pt x="3626" y="3348"/>
                  </a:cubicBezTo>
                  <a:cubicBezTo>
                    <a:pt x="3483" y="3348"/>
                    <a:pt x="3334" y="3363"/>
                    <a:pt x="3180" y="3394"/>
                  </a:cubicBezTo>
                  <a:cubicBezTo>
                    <a:pt x="2858" y="3466"/>
                    <a:pt x="2572" y="3549"/>
                    <a:pt x="2334" y="3632"/>
                  </a:cubicBezTo>
                  <a:cubicBezTo>
                    <a:pt x="2180" y="3192"/>
                    <a:pt x="1953" y="2715"/>
                    <a:pt x="1656" y="2192"/>
                  </a:cubicBezTo>
                  <a:cubicBezTo>
                    <a:pt x="965" y="989"/>
                    <a:pt x="108" y="13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7661158" y="1281735"/>
              <a:ext cx="218231" cy="198040"/>
            </a:xfrm>
            <a:custGeom>
              <a:avLst/>
              <a:gdLst/>
              <a:ahLst/>
              <a:cxnLst/>
              <a:rect l="l" t="t" r="r" b="b"/>
              <a:pathLst>
                <a:path w="2346" h="2129" extrusionOk="0">
                  <a:moveTo>
                    <a:pt x="1468" y="1"/>
                  </a:moveTo>
                  <a:cubicBezTo>
                    <a:pt x="1447" y="1"/>
                    <a:pt x="1426" y="7"/>
                    <a:pt x="1405" y="21"/>
                  </a:cubicBezTo>
                  <a:lnTo>
                    <a:pt x="631" y="592"/>
                  </a:lnTo>
                  <a:cubicBezTo>
                    <a:pt x="608" y="604"/>
                    <a:pt x="596" y="628"/>
                    <a:pt x="596" y="640"/>
                  </a:cubicBezTo>
                  <a:cubicBezTo>
                    <a:pt x="465" y="1080"/>
                    <a:pt x="203" y="1819"/>
                    <a:pt x="36" y="1961"/>
                  </a:cubicBezTo>
                  <a:cubicBezTo>
                    <a:pt x="12" y="1985"/>
                    <a:pt x="0" y="2033"/>
                    <a:pt x="12" y="2069"/>
                  </a:cubicBezTo>
                  <a:cubicBezTo>
                    <a:pt x="24" y="2104"/>
                    <a:pt x="60" y="2128"/>
                    <a:pt x="96" y="2128"/>
                  </a:cubicBezTo>
                  <a:lnTo>
                    <a:pt x="107" y="2128"/>
                  </a:lnTo>
                  <a:cubicBezTo>
                    <a:pt x="298" y="2116"/>
                    <a:pt x="1989" y="1997"/>
                    <a:pt x="2322" y="1545"/>
                  </a:cubicBezTo>
                  <a:cubicBezTo>
                    <a:pt x="2346" y="1521"/>
                    <a:pt x="2346" y="1497"/>
                    <a:pt x="2346" y="1461"/>
                  </a:cubicBezTo>
                  <a:cubicBezTo>
                    <a:pt x="2334" y="1438"/>
                    <a:pt x="2322" y="1414"/>
                    <a:pt x="2298" y="1402"/>
                  </a:cubicBezTo>
                  <a:cubicBezTo>
                    <a:pt x="2263" y="1390"/>
                    <a:pt x="1512" y="1009"/>
                    <a:pt x="1560" y="92"/>
                  </a:cubicBezTo>
                  <a:cubicBezTo>
                    <a:pt x="1560" y="56"/>
                    <a:pt x="1536" y="21"/>
                    <a:pt x="1512" y="9"/>
                  </a:cubicBezTo>
                  <a:cubicBezTo>
                    <a:pt x="1498" y="4"/>
                    <a:pt x="1483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7661158" y="1282479"/>
              <a:ext cx="218231" cy="196179"/>
            </a:xfrm>
            <a:custGeom>
              <a:avLst/>
              <a:gdLst/>
              <a:ahLst/>
              <a:cxnLst/>
              <a:rect l="l" t="t" r="r" b="b"/>
              <a:pathLst>
                <a:path w="2346" h="2109" extrusionOk="0">
                  <a:moveTo>
                    <a:pt x="1417" y="1"/>
                  </a:moveTo>
                  <a:cubicBezTo>
                    <a:pt x="1417" y="13"/>
                    <a:pt x="1405" y="13"/>
                    <a:pt x="1405" y="13"/>
                  </a:cubicBezTo>
                  <a:lnTo>
                    <a:pt x="1239" y="132"/>
                  </a:lnTo>
                  <a:cubicBezTo>
                    <a:pt x="1322" y="560"/>
                    <a:pt x="1381" y="1596"/>
                    <a:pt x="191" y="1715"/>
                  </a:cubicBezTo>
                  <a:cubicBezTo>
                    <a:pt x="131" y="1822"/>
                    <a:pt x="84" y="1906"/>
                    <a:pt x="36" y="1942"/>
                  </a:cubicBezTo>
                  <a:cubicBezTo>
                    <a:pt x="12" y="1977"/>
                    <a:pt x="0" y="2013"/>
                    <a:pt x="12" y="2049"/>
                  </a:cubicBezTo>
                  <a:cubicBezTo>
                    <a:pt x="24" y="2084"/>
                    <a:pt x="60" y="2108"/>
                    <a:pt x="96" y="2108"/>
                  </a:cubicBezTo>
                  <a:lnTo>
                    <a:pt x="107" y="2108"/>
                  </a:lnTo>
                  <a:cubicBezTo>
                    <a:pt x="298" y="2096"/>
                    <a:pt x="1989" y="1989"/>
                    <a:pt x="2322" y="1537"/>
                  </a:cubicBezTo>
                  <a:cubicBezTo>
                    <a:pt x="2346" y="1513"/>
                    <a:pt x="2346" y="1477"/>
                    <a:pt x="2346" y="1453"/>
                  </a:cubicBezTo>
                  <a:cubicBezTo>
                    <a:pt x="2334" y="1430"/>
                    <a:pt x="2322" y="1406"/>
                    <a:pt x="2298" y="1394"/>
                  </a:cubicBezTo>
                  <a:cubicBezTo>
                    <a:pt x="2263" y="1382"/>
                    <a:pt x="1512" y="1001"/>
                    <a:pt x="1560" y="84"/>
                  </a:cubicBezTo>
                  <a:cubicBezTo>
                    <a:pt x="1560" y="72"/>
                    <a:pt x="1560" y="60"/>
                    <a:pt x="1548" y="48"/>
                  </a:cubicBezTo>
                  <a:lnTo>
                    <a:pt x="14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6828250" y="281025"/>
              <a:ext cx="1293757" cy="1068986"/>
            </a:xfrm>
            <a:custGeom>
              <a:avLst/>
              <a:gdLst/>
              <a:ahLst/>
              <a:cxnLst/>
              <a:rect l="l" t="t" r="r" b="b"/>
              <a:pathLst>
                <a:path w="13908" h="11492" extrusionOk="0">
                  <a:moveTo>
                    <a:pt x="10334" y="1"/>
                  </a:moveTo>
                  <a:cubicBezTo>
                    <a:pt x="9269" y="1"/>
                    <a:pt x="8452" y="465"/>
                    <a:pt x="7526" y="1635"/>
                  </a:cubicBezTo>
                  <a:cubicBezTo>
                    <a:pt x="7526" y="1635"/>
                    <a:pt x="6859" y="2272"/>
                    <a:pt x="6044" y="2272"/>
                  </a:cubicBezTo>
                  <a:cubicBezTo>
                    <a:pt x="5967" y="2272"/>
                    <a:pt x="5890" y="2266"/>
                    <a:pt x="5811" y="2254"/>
                  </a:cubicBezTo>
                  <a:cubicBezTo>
                    <a:pt x="5452" y="2197"/>
                    <a:pt x="4963" y="2077"/>
                    <a:pt x="4404" y="2077"/>
                  </a:cubicBezTo>
                  <a:cubicBezTo>
                    <a:pt x="3553" y="2077"/>
                    <a:pt x="2540" y="2356"/>
                    <a:pt x="1584" y="3564"/>
                  </a:cubicBezTo>
                  <a:cubicBezTo>
                    <a:pt x="1" y="5576"/>
                    <a:pt x="1799" y="8016"/>
                    <a:pt x="2299" y="8505"/>
                  </a:cubicBezTo>
                  <a:cubicBezTo>
                    <a:pt x="2811" y="9005"/>
                    <a:pt x="4597" y="10505"/>
                    <a:pt x="6585" y="11017"/>
                  </a:cubicBezTo>
                  <a:cubicBezTo>
                    <a:pt x="7574" y="11274"/>
                    <a:pt x="8468" y="11491"/>
                    <a:pt x="9243" y="11491"/>
                  </a:cubicBezTo>
                  <a:cubicBezTo>
                    <a:pt x="10118" y="11491"/>
                    <a:pt x="10840" y="11213"/>
                    <a:pt x="11371" y="10398"/>
                  </a:cubicBezTo>
                  <a:cubicBezTo>
                    <a:pt x="12371" y="8874"/>
                    <a:pt x="13776" y="6064"/>
                    <a:pt x="13848" y="3825"/>
                  </a:cubicBezTo>
                  <a:cubicBezTo>
                    <a:pt x="13907" y="1575"/>
                    <a:pt x="12991" y="420"/>
                    <a:pt x="11264" y="99"/>
                  </a:cubicBezTo>
                  <a:cubicBezTo>
                    <a:pt x="10931" y="35"/>
                    <a:pt x="10623" y="1"/>
                    <a:pt x="10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6828250" y="474042"/>
              <a:ext cx="902783" cy="875597"/>
            </a:xfrm>
            <a:custGeom>
              <a:avLst/>
              <a:gdLst/>
              <a:ahLst/>
              <a:cxnLst/>
              <a:rect l="l" t="t" r="r" b="b"/>
              <a:pathLst>
                <a:path w="9705" h="9413" extrusionOk="0">
                  <a:moveTo>
                    <a:pt x="4407" y="1"/>
                  </a:moveTo>
                  <a:cubicBezTo>
                    <a:pt x="3554" y="1"/>
                    <a:pt x="2540" y="283"/>
                    <a:pt x="1584" y="1489"/>
                  </a:cubicBezTo>
                  <a:cubicBezTo>
                    <a:pt x="1" y="3501"/>
                    <a:pt x="1787" y="5941"/>
                    <a:pt x="2299" y="6430"/>
                  </a:cubicBezTo>
                  <a:cubicBezTo>
                    <a:pt x="2799" y="6918"/>
                    <a:pt x="4597" y="8430"/>
                    <a:pt x="6585" y="8942"/>
                  </a:cubicBezTo>
                  <a:cubicBezTo>
                    <a:pt x="7568" y="9198"/>
                    <a:pt x="8463" y="9413"/>
                    <a:pt x="9234" y="9413"/>
                  </a:cubicBezTo>
                  <a:cubicBezTo>
                    <a:pt x="9396" y="9413"/>
                    <a:pt x="9553" y="9403"/>
                    <a:pt x="9704" y="9382"/>
                  </a:cubicBezTo>
                  <a:cubicBezTo>
                    <a:pt x="1287" y="6882"/>
                    <a:pt x="4359" y="1560"/>
                    <a:pt x="5406" y="107"/>
                  </a:cubicBezTo>
                  <a:cubicBezTo>
                    <a:pt x="5115" y="53"/>
                    <a:pt x="4776" y="1"/>
                    <a:pt x="4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7868222" y="376929"/>
              <a:ext cx="163999" cy="572724"/>
            </a:xfrm>
            <a:custGeom>
              <a:avLst/>
              <a:gdLst/>
              <a:ahLst/>
              <a:cxnLst/>
              <a:rect l="l" t="t" r="r" b="b"/>
              <a:pathLst>
                <a:path w="1763" h="6157" extrusionOk="0">
                  <a:moveTo>
                    <a:pt x="78" y="1"/>
                  </a:moveTo>
                  <a:cubicBezTo>
                    <a:pt x="68" y="1"/>
                    <a:pt x="58" y="3"/>
                    <a:pt x="48" y="8"/>
                  </a:cubicBezTo>
                  <a:cubicBezTo>
                    <a:pt x="13" y="32"/>
                    <a:pt x="1" y="68"/>
                    <a:pt x="13" y="104"/>
                  </a:cubicBezTo>
                  <a:cubicBezTo>
                    <a:pt x="13" y="104"/>
                    <a:pt x="25" y="127"/>
                    <a:pt x="48" y="163"/>
                  </a:cubicBezTo>
                  <a:cubicBezTo>
                    <a:pt x="60" y="211"/>
                    <a:pt x="96" y="270"/>
                    <a:pt x="120" y="354"/>
                  </a:cubicBezTo>
                  <a:cubicBezTo>
                    <a:pt x="156" y="437"/>
                    <a:pt x="191" y="532"/>
                    <a:pt x="227" y="639"/>
                  </a:cubicBezTo>
                  <a:cubicBezTo>
                    <a:pt x="263" y="758"/>
                    <a:pt x="310" y="889"/>
                    <a:pt x="346" y="1032"/>
                  </a:cubicBezTo>
                  <a:cubicBezTo>
                    <a:pt x="370" y="1104"/>
                    <a:pt x="394" y="1175"/>
                    <a:pt x="406" y="1247"/>
                  </a:cubicBezTo>
                  <a:cubicBezTo>
                    <a:pt x="429" y="1330"/>
                    <a:pt x="441" y="1401"/>
                    <a:pt x="465" y="1485"/>
                  </a:cubicBezTo>
                  <a:cubicBezTo>
                    <a:pt x="501" y="1651"/>
                    <a:pt x="513" y="1818"/>
                    <a:pt x="548" y="1997"/>
                  </a:cubicBezTo>
                  <a:cubicBezTo>
                    <a:pt x="560" y="2175"/>
                    <a:pt x="584" y="2354"/>
                    <a:pt x="584" y="2533"/>
                  </a:cubicBezTo>
                  <a:cubicBezTo>
                    <a:pt x="596" y="2723"/>
                    <a:pt x="596" y="2902"/>
                    <a:pt x="584" y="3080"/>
                  </a:cubicBezTo>
                  <a:cubicBezTo>
                    <a:pt x="572" y="3175"/>
                    <a:pt x="572" y="3271"/>
                    <a:pt x="548" y="3354"/>
                  </a:cubicBezTo>
                  <a:cubicBezTo>
                    <a:pt x="537" y="3437"/>
                    <a:pt x="513" y="3533"/>
                    <a:pt x="489" y="3616"/>
                  </a:cubicBezTo>
                  <a:cubicBezTo>
                    <a:pt x="453" y="3795"/>
                    <a:pt x="382" y="3949"/>
                    <a:pt x="358" y="4104"/>
                  </a:cubicBezTo>
                  <a:cubicBezTo>
                    <a:pt x="346" y="4271"/>
                    <a:pt x="298" y="4426"/>
                    <a:pt x="298" y="4580"/>
                  </a:cubicBezTo>
                  <a:cubicBezTo>
                    <a:pt x="298" y="4735"/>
                    <a:pt x="275" y="4878"/>
                    <a:pt x="263" y="5021"/>
                  </a:cubicBezTo>
                  <a:cubicBezTo>
                    <a:pt x="239" y="5152"/>
                    <a:pt x="251" y="5295"/>
                    <a:pt x="239" y="5426"/>
                  </a:cubicBezTo>
                  <a:cubicBezTo>
                    <a:pt x="227" y="5545"/>
                    <a:pt x="227" y="5652"/>
                    <a:pt x="227" y="5747"/>
                  </a:cubicBezTo>
                  <a:cubicBezTo>
                    <a:pt x="227" y="5854"/>
                    <a:pt x="227" y="5926"/>
                    <a:pt x="239" y="5985"/>
                  </a:cubicBezTo>
                  <a:cubicBezTo>
                    <a:pt x="239" y="6045"/>
                    <a:pt x="251" y="6081"/>
                    <a:pt x="251" y="6081"/>
                  </a:cubicBezTo>
                  <a:cubicBezTo>
                    <a:pt x="251" y="6092"/>
                    <a:pt x="251" y="6104"/>
                    <a:pt x="251" y="6116"/>
                  </a:cubicBezTo>
                  <a:cubicBezTo>
                    <a:pt x="269" y="6143"/>
                    <a:pt x="300" y="6156"/>
                    <a:pt x="330" y="6156"/>
                  </a:cubicBezTo>
                  <a:cubicBezTo>
                    <a:pt x="339" y="6156"/>
                    <a:pt x="349" y="6155"/>
                    <a:pt x="358" y="6152"/>
                  </a:cubicBezTo>
                  <a:cubicBezTo>
                    <a:pt x="358" y="6152"/>
                    <a:pt x="382" y="6140"/>
                    <a:pt x="429" y="6104"/>
                  </a:cubicBezTo>
                  <a:cubicBezTo>
                    <a:pt x="489" y="6081"/>
                    <a:pt x="560" y="6045"/>
                    <a:pt x="644" y="5985"/>
                  </a:cubicBezTo>
                  <a:cubicBezTo>
                    <a:pt x="727" y="5926"/>
                    <a:pt x="834" y="5854"/>
                    <a:pt x="941" y="5759"/>
                  </a:cubicBezTo>
                  <a:cubicBezTo>
                    <a:pt x="1049" y="5676"/>
                    <a:pt x="1144" y="5545"/>
                    <a:pt x="1239" y="5414"/>
                  </a:cubicBezTo>
                  <a:cubicBezTo>
                    <a:pt x="1299" y="5342"/>
                    <a:pt x="1346" y="5271"/>
                    <a:pt x="1394" y="5200"/>
                  </a:cubicBezTo>
                  <a:cubicBezTo>
                    <a:pt x="1453" y="5116"/>
                    <a:pt x="1489" y="5033"/>
                    <a:pt x="1525" y="4938"/>
                  </a:cubicBezTo>
                  <a:cubicBezTo>
                    <a:pt x="1608" y="4759"/>
                    <a:pt x="1691" y="4568"/>
                    <a:pt x="1715" y="4354"/>
                  </a:cubicBezTo>
                  <a:cubicBezTo>
                    <a:pt x="1739" y="4140"/>
                    <a:pt x="1763" y="3914"/>
                    <a:pt x="1727" y="3687"/>
                  </a:cubicBezTo>
                  <a:cubicBezTo>
                    <a:pt x="1715" y="3580"/>
                    <a:pt x="1703" y="3473"/>
                    <a:pt x="1691" y="3354"/>
                  </a:cubicBezTo>
                  <a:cubicBezTo>
                    <a:pt x="1680" y="3247"/>
                    <a:pt x="1656" y="3140"/>
                    <a:pt x="1632" y="3033"/>
                  </a:cubicBezTo>
                  <a:cubicBezTo>
                    <a:pt x="1608" y="2806"/>
                    <a:pt x="1561" y="2592"/>
                    <a:pt x="1501" y="2390"/>
                  </a:cubicBezTo>
                  <a:cubicBezTo>
                    <a:pt x="1453" y="2175"/>
                    <a:pt x="1370" y="1985"/>
                    <a:pt x="1299" y="1794"/>
                  </a:cubicBezTo>
                  <a:cubicBezTo>
                    <a:pt x="1203" y="1604"/>
                    <a:pt x="1144" y="1425"/>
                    <a:pt x="1049" y="1270"/>
                  </a:cubicBezTo>
                  <a:cubicBezTo>
                    <a:pt x="1001" y="1187"/>
                    <a:pt x="953" y="1116"/>
                    <a:pt x="918" y="1044"/>
                  </a:cubicBezTo>
                  <a:cubicBezTo>
                    <a:pt x="870" y="973"/>
                    <a:pt x="822" y="901"/>
                    <a:pt x="775" y="830"/>
                  </a:cubicBezTo>
                  <a:cubicBezTo>
                    <a:pt x="703" y="699"/>
                    <a:pt x="608" y="580"/>
                    <a:pt x="525" y="485"/>
                  </a:cubicBezTo>
                  <a:cubicBezTo>
                    <a:pt x="453" y="377"/>
                    <a:pt x="382" y="294"/>
                    <a:pt x="322" y="235"/>
                  </a:cubicBezTo>
                  <a:cubicBezTo>
                    <a:pt x="251" y="163"/>
                    <a:pt x="203" y="104"/>
                    <a:pt x="167" y="80"/>
                  </a:cubicBezTo>
                  <a:cubicBezTo>
                    <a:pt x="132" y="44"/>
                    <a:pt x="120" y="20"/>
                    <a:pt x="120" y="20"/>
                  </a:cubicBezTo>
                  <a:cubicBezTo>
                    <a:pt x="106" y="6"/>
                    <a:pt x="92" y="1"/>
                    <a:pt x="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grpSp>
        <p:nvGrpSpPr>
          <p:cNvPr id="3106" name="Google Shape;3106;p46"/>
          <p:cNvGrpSpPr/>
          <p:nvPr/>
        </p:nvGrpSpPr>
        <p:grpSpPr>
          <a:xfrm rot="343980">
            <a:off x="2113885" y="1285821"/>
            <a:ext cx="7270031" cy="4166475"/>
            <a:chOff x="3991379" y="2271717"/>
            <a:chExt cx="4396030" cy="2519377"/>
          </a:xfrm>
        </p:grpSpPr>
        <p:sp>
          <p:nvSpPr>
            <p:cNvPr id="3107" name="Google Shape;3107;p46"/>
            <p:cNvSpPr/>
            <p:nvPr/>
          </p:nvSpPr>
          <p:spPr>
            <a:xfrm>
              <a:off x="7674008" y="4264040"/>
              <a:ext cx="383395" cy="527054"/>
            </a:xfrm>
            <a:custGeom>
              <a:avLst/>
              <a:gdLst/>
              <a:ahLst/>
              <a:cxnLst/>
              <a:rect l="l" t="t" r="r" b="b"/>
              <a:pathLst>
                <a:path w="6728" h="9249" extrusionOk="0">
                  <a:moveTo>
                    <a:pt x="2892" y="1"/>
                  </a:moveTo>
                  <a:cubicBezTo>
                    <a:pt x="1980" y="1"/>
                    <a:pt x="1260" y="624"/>
                    <a:pt x="953" y="1610"/>
                  </a:cubicBezTo>
                  <a:cubicBezTo>
                    <a:pt x="453" y="3230"/>
                    <a:pt x="0" y="5087"/>
                    <a:pt x="120" y="6778"/>
                  </a:cubicBezTo>
                  <a:cubicBezTo>
                    <a:pt x="191" y="7849"/>
                    <a:pt x="620" y="8635"/>
                    <a:pt x="1644" y="9004"/>
                  </a:cubicBezTo>
                  <a:cubicBezTo>
                    <a:pt x="1950" y="9116"/>
                    <a:pt x="2416" y="9248"/>
                    <a:pt x="2844" y="9248"/>
                  </a:cubicBezTo>
                  <a:cubicBezTo>
                    <a:pt x="3281" y="9248"/>
                    <a:pt x="3678" y="9110"/>
                    <a:pt x="3822" y="8671"/>
                  </a:cubicBezTo>
                  <a:cubicBezTo>
                    <a:pt x="3953" y="8254"/>
                    <a:pt x="3703" y="7873"/>
                    <a:pt x="3584" y="7480"/>
                  </a:cubicBezTo>
                  <a:cubicBezTo>
                    <a:pt x="3013" y="5468"/>
                    <a:pt x="6728" y="1587"/>
                    <a:pt x="3930" y="253"/>
                  </a:cubicBezTo>
                  <a:cubicBezTo>
                    <a:pt x="3656" y="122"/>
                    <a:pt x="3382" y="39"/>
                    <a:pt x="3132" y="15"/>
                  </a:cubicBezTo>
                  <a:cubicBezTo>
                    <a:pt x="3050" y="5"/>
                    <a:pt x="2970" y="1"/>
                    <a:pt x="2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7279781" y="4264040"/>
              <a:ext cx="382768" cy="527054"/>
            </a:xfrm>
            <a:custGeom>
              <a:avLst/>
              <a:gdLst/>
              <a:ahLst/>
              <a:cxnLst/>
              <a:rect l="l" t="t" r="r" b="b"/>
              <a:pathLst>
                <a:path w="6717" h="9249" extrusionOk="0">
                  <a:moveTo>
                    <a:pt x="3834" y="1"/>
                  </a:moveTo>
                  <a:cubicBezTo>
                    <a:pt x="3756" y="1"/>
                    <a:pt x="3677" y="5"/>
                    <a:pt x="3597" y="15"/>
                  </a:cubicBezTo>
                  <a:cubicBezTo>
                    <a:pt x="3335" y="39"/>
                    <a:pt x="3073" y="122"/>
                    <a:pt x="2799" y="253"/>
                  </a:cubicBezTo>
                  <a:cubicBezTo>
                    <a:pt x="1" y="1587"/>
                    <a:pt x="3716" y="5468"/>
                    <a:pt x="3132" y="7480"/>
                  </a:cubicBezTo>
                  <a:cubicBezTo>
                    <a:pt x="3025" y="7873"/>
                    <a:pt x="2763" y="8254"/>
                    <a:pt x="2906" y="8671"/>
                  </a:cubicBezTo>
                  <a:cubicBezTo>
                    <a:pt x="3044" y="9110"/>
                    <a:pt x="3441" y="9248"/>
                    <a:pt x="3880" y="9248"/>
                  </a:cubicBezTo>
                  <a:cubicBezTo>
                    <a:pt x="4310" y="9248"/>
                    <a:pt x="4779" y="9116"/>
                    <a:pt x="5085" y="9004"/>
                  </a:cubicBezTo>
                  <a:cubicBezTo>
                    <a:pt x="6097" y="8635"/>
                    <a:pt x="6537" y="7849"/>
                    <a:pt x="6609" y="6778"/>
                  </a:cubicBezTo>
                  <a:cubicBezTo>
                    <a:pt x="6716" y="5087"/>
                    <a:pt x="6264" y="3230"/>
                    <a:pt x="5775" y="1610"/>
                  </a:cubicBezTo>
                  <a:cubicBezTo>
                    <a:pt x="5469" y="624"/>
                    <a:pt x="4738" y="1"/>
                    <a:pt x="3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6981974" y="2838601"/>
              <a:ext cx="1371914" cy="1183407"/>
            </a:xfrm>
            <a:custGeom>
              <a:avLst/>
              <a:gdLst/>
              <a:ahLst/>
              <a:cxnLst/>
              <a:rect l="l" t="t" r="r" b="b"/>
              <a:pathLst>
                <a:path w="24075" h="20767" extrusionOk="0">
                  <a:moveTo>
                    <a:pt x="13902" y="1"/>
                  </a:moveTo>
                  <a:cubicBezTo>
                    <a:pt x="13397" y="1"/>
                    <a:pt x="12886" y="128"/>
                    <a:pt x="12418" y="395"/>
                  </a:cubicBezTo>
                  <a:cubicBezTo>
                    <a:pt x="12061" y="597"/>
                    <a:pt x="11763" y="859"/>
                    <a:pt x="11525" y="1169"/>
                  </a:cubicBezTo>
                  <a:cubicBezTo>
                    <a:pt x="11323" y="955"/>
                    <a:pt x="11097" y="764"/>
                    <a:pt x="10823" y="609"/>
                  </a:cubicBezTo>
                  <a:cubicBezTo>
                    <a:pt x="10354" y="347"/>
                    <a:pt x="9843" y="223"/>
                    <a:pt x="9338" y="223"/>
                  </a:cubicBezTo>
                  <a:cubicBezTo>
                    <a:pt x="8306" y="223"/>
                    <a:pt x="7303" y="745"/>
                    <a:pt x="6751" y="1681"/>
                  </a:cubicBezTo>
                  <a:cubicBezTo>
                    <a:pt x="6549" y="2038"/>
                    <a:pt x="6429" y="2407"/>
                    <a:pt x="6382" y="2788"/>
                  </a:cubicBezTo>
                  <a:cubicBezTo>
                    <a:pt x="6096" y="2705"/>
                    <a:pt x="5798" y="2657"/>
                    <a:pt x="5489" y="2657"/>
                  </a:cubicBezTo>
                  <a:cubicBezTo>
                    <a:pt x="3846" y="2657"/>
                    <a:pt x="2512" y="3967"/>
                    <a:pt x="2512" y="5586"/>
                  </a:cubicBezTo>
                  <a:cubicBezTo>
                    <a:pt x="2512" y="5991"/>
                    <a:pt x="2596" y="6372"/>
                    <a:pt x="2750" y="6717"/>
                  </a:cubicBezTo>
                  <a:cubicBezTo>
                    <a:pt x="2465" y="6789"/>
                    <a:pt x="2179" y="6896"/>
                    <a:pt x="1917" y="7039"/>
                  </a:cubicBezTo>
                  <a:cubicBezTo>
                    <a:pt x="488" y="7848"/>
                    <a:pt x="0" y="9646"/>
                    <a:pt x="822" y="11039"/>
                  </a:cubicBezTo>
                  <a:cubicBezTo>
                    <a:pt x="1024" y="11396"/>
                    <a:pt x="1298" y="11682"/>
                    <a:pt x="1607" y="11908"/>
                  </a:cubicBezTo>
                  <a:cubicBezTo>
                    <a:pt x="1393" y="12111"/>
                    <a:pt x="1203" y="12337"/>
                    <a:pt x="1048" y="12599"/>
                  </a:cubicBezTo>
                  <a:cubicBezTo>
                    <a:pt x="226" y="14004"/>
                    <a:pt x="714" y="15790"/>
                    <a:pt x="2131" y="16599"/>
                  </a:cubicBezTo>
                  <a:cubicBezTo>
                    <a:pt x="2489" y="16802"/>
                    <a:pt x="2870" y="16921"/>
                    <a:pt x="3262" y="16968"/>
                  </a:cubicBezTo>
                  <a:cubicBezTo>
                    <a:pt x="3167" y="17242"/>
                    <a:pt x="3120" y="17540"/>
                    <a:pt x="3120" y="17838"/>
                  </a:cubicBezTo>
                  <a:cubicBezTo>
                    <a:pt x="3120" y="19457"/>
                    <a:pt x="4453" y="20766"/>
                    <a:pt x="6096" y="20766"/>
                  </a:cubicBezTo>
                  <a:cubicBezTo>
                    <a:pt x="7739" y="20766"/>
                    <a:pt x="16931" y="20171"/>
                    <a:pt x="18574" y="20171"/>
                  </a:cubicBezTo>
                  <a:cubicBezTo>
                    <a:pt x="20229" y="20171"/>
                    <a:pt x="21562" y="18861"/>
                    <a:pt x="21562" y="17242"/>
                  </a:cubicBezTo>
                  <a:cubicBezTo>
                    <a:pt x="21562" y="16837"/>
                    <a:pt x="21479" y="16456"/>
                    <a:pt x="21324" y="16099"/>
                  </a:cubicBezTo>
                  <a:cubicBezTo>
                    <a:pt x="21610" y="16040"/>
                    <a:pt x="21896" y="15933"/>
                    <a:pt x="22158" y="15778"/>
                  </a:cubicBezTo>
                  <a:cubicBezTo>
                    <a:pt x="23586" y="14968"/>
                    <a:pt x="24075" y="13182"/>
                    <a:pt x="23253" y="11789"/>
                  </a:cubicBezTo>
                  <a:cubicBezTo>
                    <a:pt x="23039" y="11432"/>
                    <a:pt x="22777" y="11146"/>
                    <a:pt x="22467" y="10908"/>
                  </a:cubicBezTo>
                  <a:cubicBezTo>
                    <a:pt x="22682" y="10718"/>
                    <a:pt x="22872" y="10491"/>
                    <a:pt x="23027" y="10229"/>
                  </a:cubicBezTo>
                  <a:cubicBezTo>
                    <a:pt x="23848" y="8825"/>
                    <a:pt x="23360" y="7039"/>
                    <a:pt x="21931" y="6229"/>
                  </a:cubicBezTo>
                  <a:cubicBezTo>
                    <a:pt x="21574" y="6027"/>
                    <a:pt x="21193" y="5896"/>
                    <a:pt x="20812" y="5860"/>
                  </a:cubicBezTo>
                  <a:cubicBezTo>
                    <a:pt x="20896" y="5586"/>
                    <a:pt x="20943" y="5288"/>
                    <a:pt x="20943" y="4979"/>
                  </a:cubicBezTo>
                  <a:cubicBezTo>
                    <a:pt x="20943" y="3371"/>
                    <a:pt x="19610" y="2062"/>
                    <a:pt x="17967" y="2062"/>
                  </a:cubicBezTo>
                  <a:cubicBezTo>
                    <a:pt x="17562" y="2062"/>
                    <a:pt x="17169" y="2145"/>
                    <a:pt x="16812" y="2288"/>
                  </a:cubicBezTo>
                  <a:cubicBezTo>
                    <a:pt x="16740" y="2002"/>
                    <a:pt x="16633" y="1728"/>
                    <a:pt x="16478" y="1467"/>
                  </a:cubicBezTo>
                  <a:cubicBezTo>
                    <a:pt x="15928" y="525"/>
                    <a:pt x="14928" y="1"/>
                    <a:pt x="139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7724212" y="3804450"/>
              <a:ext cx="558453" cy="255179"/>
            </a:xfrm>
            <a:custGeom>
              <a:avLst/>
              <a:gdLst/>
              <a:ahLst/>
              <a:cxnLst/>
              <a:rect l="l" t="t" r="r" b="b"/>
              <a:pathLst>
                <a:path w="9800" h="4478" extrusionOk="0">
                  <a:moveTo>
                    <a:pt x="1803" y="1"/>
                  </a:moveTo>
                  <a:cubicBezTo>
                    <a:pt x="1657" y="1"/>
                    <a:pt x="1505" y="21"/>
                    <a:pt x="1346" y="67"/>
                  </a:cubicBezTo>
                  <a:cubicBezTo>
                    <a:pt x="798" y="222"/>
                    <a:pt x="370" y="722"/>
                    <a:pt x="251" y="1281"/>
                  </a:cubicBezTo>
                  <a:cubicBezTo>
                    <a:pt x="1" y="2532"/>
                    <a:pt x="1263" y="3532"/>
                    <a:pt x="2298" y="3925"/>
                  </a:cubicBezTo>
                  <a:cubicBezTo>
                    <a:pt x="3201" y="4268"/>
                    <a:pt x="4216" y="4478"/>
                    <a:pt x="5225" y="4478"/>
                  </a:cubicBezTo>
                  <a:cubicBezTo>
                    <a:pt x="5720" y="4478"/>
                    <a:pt x="6214" y="4427"/>
                    <a:pt x="6692" y="4318"/>
                  </a:cubicBezTo>
                  <a:cubicBezTo>
                    <a:pt x="8002" y="4032"/>
                    <a:pt x="9799" y="2996"/>
                    <a:pt x="9776" y="1436"/>
                  </a:cubicBezTo>
                  <a:cubicBezTo>
                    <a:pt x="9764" y="546"/>
                    <a:pt x="8985" y="50"/>
                    <a:pt x="8175" y="50"/>
                  </a:cubicBezTo>
                  <a:cubicBezTo>
                    <a:pt x="8129" y="50"/>
                    <a:pt x="8083" y="52"/>
                    <a:pt x="8037" y="55"/>
                  </a:cubicBezTo>
                  <a:cubicBezTo>
                    <a:pt x="6946" y="118"/>
                    <a:pt x="5817" y="949"/>
                    <a:pt x="4667" y="949"/>
                  </a:cubicBezTo>
                  <a:cubicBezTo>
                    <a:pt x="4513" y="949"/>
                    <a:pt x="4358" y="934"/>
                    <a:pt x="4203" y="900"/>
                  </a:cubicBezTo>
                  <a:cubicBezTo>
                    <a:pt x="3357" y="717"/>
                    <a:pt x="2677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8055527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2263" y="0"/>
                  </a:moveTo>
                  <a:cubicBezTo>
                    <a:pt x="1087" y="0"/>
                    <a:pt x="1" y="1788"/>
                    <a:pt x="1497" y="2425"/>
                  </a:cubicBezTo>
                  <a:cubicBezTo>
                    <a:pt x="1673" y="2504"/>
                    <a:pt x="1852" y="2539"/>
                    <a:pt x="2028" y="2539"/>
                  </a:cubicBezTo>
                  <a:cubicBezTo>
                    <a:pt x="2304" y="2539"/>
                    <a:pt x="2569" y="2452"/>
                    <a:pt x="2795" y="2306"/>
                  </a:cubicBezTo>
                  <a:cubicBezTo>
                    <a:pt x="3450" y="1889"/>
                    <a:pt x="3783" y="996"/>
                    <a:pt x="3069" y="330"/>
                  </a:cubicBezTo>
                  <a:cubicBezTo>
                    <a:pt x="2816" y="98"/>
                    <a:pt x="2537" y="0"/>
                    <a:pt x="2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6"/>
            <p:cNvSpPr/>
            <p:nvPr/>
          </p:nvSpPr>
          <p:spPr>
            <a:xfrm>
              <a:off x="7068820" y="3804450"/>
              <a:ext cx="558396" cy="255179"/>
            </a:xfrm>
            <a:custGeom>
              <a:avLst/>
              <a:gdLst/>
              <a:ahLst/>
              <a:cxnLst/>
              <a:rect l="l" t="t" r="r" b="b"/>
              <a:pathLst>
                <a:path w="9799" h="4478" extrusionOk="0">
                  <a:moveTo>
                    <a:pt x="7997" y="1"/>
                  </a:moveTo>
                  <a:cubicBezTo>
                    <a:pt x="7126" y="1"/>
                    <a:pt x="6453" y="717"/>
                    <a:pt x="5596" y="900"/>
                  </a:cubicBezTo>
                  <a:cubicBezTo>
                    <a:pt x="5442" y="934"/>
                    <a:pt x="5289" y="949"/>
                    <a:pt x="5135" y="949"/>
                  </a:cubicBezTo>
                  <a:cubicBezTo>
                    <a:pt x="3992" y="949"/>
                    <a:pt x="2855" y="118"/>
                    <a:pt x="1774" y="55"/>
                  </a:cubicBezTo>
                  <a:cubicBezTo>
                    <a:pt x="1728" y="52"/>
                    <a:pt x="1682" y="50"/>
                    <a:pt x="1637" y="50"/>
                  </a:cubicBezTo>
                  <a:cubicBezTo>
                    <a:pt x="826" y="50"/>
                    <a:pt x="46" y="546"/>
                    <a:pt x="24" y="1436"/>
                  </a:cubicBezTo>
                  <a:cubicBezTo>
                    <a:pt x="0" y="2996"/>
                    <a:pt x="1798" y="4032"/>
                    <a:pt x="3120" y="4318"/>
                  </a:cubicBezTo>
                  <a:cubicBezTo>
                    <a:pt x="3594" y="4427"/>
                    <a:pt x="4084" y="4478"/>
                    <a:pt x="4578" y="4478"/>
                  </a:cubicBezTo>
                  <a:cubicBezTo>
                    <a:pt x="5583" y="4478"/>
                    <a:pt x="6598" y="4268"/>
                    <a:pt x="7501" y="3925"/>
                  </a:cubicBezTo>
                  <a:cubicBezTo>
                    <a:pt x="8537" y="3532"/>
                    <a:pt x="9799" y="2532"/>
                    <a:pt x="9549" y="1281"/>
                  </a:cubicBezTo>
                  <a:cubicBezTo>
                    <a:pt x="9442" y="722"/>
                    <a:pt x="9001" y="222"/>
                    <a:pt x="8454" y="67"/>
                  </a:cubicBezTo>
                  <a:cubicBezTo>
                    <a:pt x="8295" y="21"/>
                    <a:pt x="8143" y="1"/>
                    <a:pt x="7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6"/>
            <p:cNvSpPr/>
            <p:nvPr/>
          </p:nvSpPr>
          <p:spPr>
            <a:xfrm>
              <a:off x="7081015" y="3835622"/>
              <a:ext cx="215574" cy="144742"/>
            </a:xfrm>
            <a:custGeom>
              <a:avLst/>
              <a:gdLst/>
              <a:ahLst/>
              <a:cxnLst/>
              <a:rect l="l" t="t" r="r" b="b"/>
              <a:pathLst>
                <a:path w="3783" h="2540" extrusionOk="0">
                  <a:moveTo>
                    <a:pt x="1516" y="0"/>
                  </a:moveTo>
                  <a:cubicBezTo>
                    <a:pt x="1243" y="0"/>
                    <a:pt x="965" y="98"/>
                    <a:pt x="715" y="330"/>
                  </a:cubicBezTo>
                  <a:cubicBezTo>
                    <a:pt x="0" y="996"/>
                    <a:pt x="322" y="1889"/>
                    <a:pt x="989" y="2306"/>
                  </a:cubicBezTo>
                  <a:cubicBezTo>
                    <a:pt x="1214" y="2452"/>
                    <a:pt x="1480" y="2539"/>
                    <a:pt x="1756" y="2539"/>
                  </a:cubicBezTo>
                  <a:cubicBezTo>
                    <a:pt x="1931" y="2539"/>
                    <a:pt x="2111" y="2504"/>
                    <a:pt x="2286" y="2425"/>
                  </a:cubicBezTo>
                  <a:cubicBezTo>
                    <a:pt x="3783" y="1788"/>
                    <a:pt x="2688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7341895" y="3788551"/>
              <a:ext cx="668377" cy="712597"/>
            </a:xfrm>
            <a:custGeom>
              <a:avLst/>
              <a:gdLst/>
              <a:ahLst/>
              <a:cxnLst/>
              <a:rect l="l" t="t" r="r" b="b"/>
              <a:pathLst>
                <a:path w="11729" h="12505" extrusionOk="0">
                  <a:moveTo>
                    <a:pt x="5864" y="1"/>
                  </a:moveTo>
                  <a:lnTo>
                    <a:pt x="3709" y="132"/>
                  </a:lnTo>
                  <a:cubicBezTo>
                    <a:pt x="3709" y="132"/>
                    <a:pt x="113" y="3239"/>
                    <a:pt x="54" y="7990"/>
                  </a:cubicBezTo>
                  <a:cubicBezTo>
                    <a:pt x="0" y="12300"/>
                    <a:pt x="4802" y="12505"/>
                    <a:pt x="5715" y="12505"/>
                  </a:cubicBezTo>
                  <a:cubicBezTo>
                    <a:pt x="5811" y="12505"/>
                    <a:pt x="5864" y="12502"/>
                    <a:pt x="5864" y="12502"/>
                  </a:cubicBezTo>
                  <a:cubicBezTo>
                    <a:pt x="5864" y="12502"/>
                    <a:pt x="5917" y="12505"/>
                    <a:pt x="6013" y="12505"/>
                  </a:cubicBezTo>
                  <a:cubicBezTo>
                    <a:pt x="6926" y="12505"/>
                    <a:pt x="11728" y="12300"/>
                    <a:pt x="11674" y="7990"/>
                  </a:cubicBezTo>
                  <a:cubicBezTo>
                    <a:pt x="11603" y="3239"/>
                    <a:pt x="8007" y="132"/>
                    <a:pt x="8007" y="132"/>
                  </a:cubicBezTo>
                  <a:lnTo>
                    <a:pt x="58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7469771" y="3955120"/>
              <a:ext cx="411888" cy="456621"/>
            </a:xfrm>
            <a:custGeom>
              <a:avLst/>
              <a:gdLst/>
              <a:ahLst/>
              <a:cxnLst/>
              <a:rect l="l" t="t" r="r" b="b"/>
              <a:pathLst>
                <a:path w="7228" h="8013" extrusionOk="0">
                  <a:moveTo>
                    <a:pt x="3619" y="1"/>
                  </a:moveTo>
                  <a:cubicBezTo>
                    <a:pt x="2834" y="1"/>
                    <a:pt x="2049" y="209"/>
                    <a:pt x="1572" y="626"/>
                  </a:cubicBezTo>
                  <a:cubicBezTo>
                    <a:pt x="787" y="1328"/>
                    <a:pt x="429" y="2400"/>
                    <a:pt x="239" y="3436"/>
                  </a:cubicBezTo>
                  <a:cubicBezTo>
                    <a:pt x="13" y="4626"/>
                    <a:pt x="1" y="6472"/>
                    <a:pt x="1060" y="7341"/>
                  </a:cubicBezTo>
                  <a:cubicBezTo>
                    <a:pt x="1515" y="7718"/>
                    <a:pt x="2559" y="8013"/>
                    <a:pt x="3431" y="8013"/>
                  </a:cubicBezTo>
                  <a:cubicBezTo>
                    <a:pt x="3495" y="8013"/>
                    <a:pt x="3558" y="8011"/>
                    <a:pt x="3620" y="8008"/>
                  </a:cubicBezTo>
                  <a:cubicBezTo>
                    <a:pt x="3681" y="8011"/>
                    <a:pt x="3744" y="8013"/>
                    <a:pt x="3807" y="8013"/>
                  </a:cubicBezTo>
                  <a:cubicBezTo>
                    <a:pt x="4670" y="8013"/>
                    <a:pt x="5714" y="7718"/>
                    <a:pt x="6180" y="7341"/>
                  </a:cubicBezTo>
                  <a:cubicBezTo>
                    <a:pt x="7228" y="6472"/>
                    <a:pt x="7228" y="4626"/>
                    <a:pt x="7002" y="3436"/>
                  </a:cubicBezTo>
                  <a:cubicBezTo>
                    <a:pt x="6799" y="2400"/>
                    <a:pt x="6454" y="1328"/>
                    <a:pt x="5656" y="626"/>
                  </a:cubicBezTo>
                  <a:cubicBezTo>
                    <a:pt x="5186" y="209"/>
                    <a:pt x="4403" y="1"/>
                    <a:pt x="3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7176010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0" y="1"/>
                    <a:pt x="0" y="1013"/>
                    <a:pt x="0" y="2239"/>
                  </a:cubicBezTo>
                  <a:cubicBezTo>
                    <a:pt x="0" y="3477"/>
                    <a:pt x="1000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7232996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2"/>
                    <a:pt x="1286" y="2572"/>
                  </a:cubicBezTo>
                  <a:cubicBezTo>
                    <a:pt x="2001" y="2572"/>
                    <a:pt x="2572" y="2001"/>
                    <a:pt x="2572" y="1287"/>
                  </a:cubicBezTo>
                  <a:cubicBezTo>
                    <a:pt x="2572" y="572"/>
                    <a:pt x="2001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7904002" y="3166382"/>
              <a:ext cx="255179" cy="255179"/>
            </a:xfrm>
            <a:custGeom>
              <a:avLst/>
              <a:gdLst/>
              <a:ahLst/>
              <a:cxnLst/>
              <a:rect l="l" t="t" r="r" b="b"/>
              <a:pathLst>
                <a:path w="4478" h="4478" extrusionOk="0">
                  <a:moveTo>
                    <a:pt x="2239" y="1"/>
                  </a:moveTo>
                  <a:cubicBezTo>
                    <a:pt x="1001" y="1"/>
                    <a:pt x="1" y="1013"/>
                    <a:pt x="1" y="2239"/>
                  </a:cubicBezTo>
                  <a:cubicBezTo>
                    <a:pt x="1" y="3477"/>
                    <a:pt x="1001" y="4477"/>
                    <a:pt x="2239" y="4477"/>
                  </a:cubicBezTo>
                  <a:cubicBezTo>
                    <a:pt x="3477" y="4477"/>
                    <a:pt x="4477" y="3477"/>
                    <a:pt x="4477" y="2239"/>
                  </a:cubicBezTo>
                  <a:cubicBezTo>
                    <a:pt x="4477" y="1013"/>
                    <a:pt x="3477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7960988" y="3224735"/>
              <a:ext cx="146622" cy="146622"/>
            </a:xfrm>
            <a:custGeom>
              <a:avLst/>
              <a:gdLst/>
              <a:ahLst/>
              <a:cxnLst/>
              <a:rect l="l" t="t" r="r" b="b"/>
              <a:pathLst>
                <a:path w="2573" h="2573" extrusionOk="0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6"/>
            <p:cNvSpPr/>
            <p:nvPr/>
          </p:nvSpPr>
          <p:spPr>
            <a:xfrm>
              <a:off x="7264908" y="3124327"/>
              <a:ext cx="806053" cy="725362"/>
            </a:xfrm>
            <a:custGeom>
              <a:avLst/>
              <a:gdLst/>
              <a:ahLst/>
              <a:cxnLst/>
              <a:rect l="l" t="t" r="r" b="b"/>
              <a:pathLst>
                <a:path w="14145" h="12729" extrusionOk="0">
                  <a:moveTo>
                    <a:pt x="7072" y="1"/>
                  </a:moveTo>
                  <a:cubicBezTo>
                    <a:pt x="2786" y="12"/>
                    <a:pt x="0" y="2858"/>
                    <a:pt x="0" y="6370"/>
                  </a:cubicBezTo>
                  <a:cubicBezTo>
                    <a:pt x="0" y="9871"/>
                    <a:pt x="2786" y="12716"/>
                    <a:pt x="7072" y="12728"/>
                  </a:cubicBezTo>
                  <a:cubicBezTo>
                    <a:pt x="11347" y="12716"/>
                    <a:pt x="14145" y="9871"/>
                    <a:pt x="14145" y="6370"/>
                  </a:cubicBezTo>
                  <a:cubicBezTo>
                    <a:pt x="14145" y="2858"/>
                    <a:pt x="11347" y="12"/>
                    <a:pt x="7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6"/>
            <p:cNvSpPr/>
            <p:nvPr/>
          </p:nvSpPr>
          <p:spPr>
            <a:xfrm>
              <a:off x="7465041" y="3498153"/>
              <a:ext cx="65191" cy="65875"/>
            </a:xfrm>
            <a:custGeom>
              <a:avLst/>
              <a:gdLst/>
              <a:ahLst/>
              <a:cxnLst/>
              <a:rect l="l" t="t" r="r" b="b"/>
              <a:pathLst>
                <a:path w="1144" h="1156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94"/>
                    <a:pt x="250" y="1156"/>
                    <a:pt x="572" y="1156"/>
                  </a:cubicBezTo>
                  <a:cubicBezTo>
                    <a:pt x="893" y="1156"/>
                    <a:pt x="1143" y="894"/>
                    <a:pt x="1143" y="572"/>
                  </a:cubicBezTo>
                  <a:cubicBezTo>
                    <a:pt x="1143" y="263"/>
                    <a:pt x="893" y="1"/>
                    <a:pt x="57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7804961" y="3498153"/>
              <a:ext cx="65875" cy="65875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94"/>
                    <a:pt x="262" y="1156"/>
                    <a:pt x="584" y="1156"/>
                  </a:cubicBezTo>
                  <a:cubicBezTo>
                    <a:pt x="893" y="1156"/>
                    <a:pt x="1155" y="894"/>
                    <a:pt x="1155" y="572"/>
                  </a:cubicBezTo>
                  <a:cubicBezTo>
                    <a:pt x="1155" y="263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7710650" y="3100735"/>
              <a:ext cx="10200" cy="47924"/>
            </a:xfrm>
            <a:custGeom>
              <a:avLst/>
              <a:gdLst/>
              <a:ahLst/>
              <a:cxnLst/>
              <a:rect l="l" t="t" r="r" b="b"/>
              <a:pathLst>
                <a:path w="179" h="841" extrusionOk="0">
                  <a:moveTo>
                    <a:pt x="90" y="1"/>
                  </a:moveTo>
                  <a:cubicBezTo>
                    <a:pt x="45" y="1"/>
                    <a:pt x="0" y="28"/>
                    <a:pt x="0" y="81"/>
                  </a:cubicBezTo>
                  <a:lnTo>
                    <a:pt x="0" y="760"/>
                  </a:lnTo>
                  <a:cubicBezTo>
                    <a:pt x="0" y="813"/>
                    <a:pt x="45" y="840"/>
                    <a:pt x="90" y="840"/>
                  </a:cubicBezTo>
                  <a:cubicBezTo>
                    <a:pt x="134" y="840"/>
                    <a:pt x="179" y="813"/>
                    <a:pt x="179" y="760"/>
                  </a:cubicBezTo>
                  <a:lnTo>
                    <a:pt x="179" y="81"/>
                  </a:lnTo>
                  <a:cubicBezTo>
                    <a:pt x="179" y="28"/>
                    <a:pt x="134" y="1"/>
                    <a:pt x="90" y="1"/>
                  </a:cubicBezTo>
                  <a:close/>
                </a:path>
              </a:pathLst>
            </a:custGeom>
            <a:solidFill>
              <a:srgbClr val="FFE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7340186" y="3590583"/>
              <a:ext cx="165598" cy="130724"/>
            </a:xfrm>
            <a:custGeom>
              <a:avLst/>
              <a:gdLst/>
              <a:ahLst/>
              <a:cxnLst/>
              <a:rect l="l" t="t" r="r" b="b"/>
              <a:pathLst>
                <a:path w="2906" h="2294" extrusionOk="0">
                  <a:moveTo>
                    <a:pt x="1315" y="1"/>
                  </a:moveTo>
                  <a:cubicBezTo>
                    <a:pt x="811" y="1"/>
                    <a:pt x="363" y="264"/>
                    <a:pt x="203" y="701"/>
                  </a:cubicBezTo>
                  <a:cubicBezTo>
                    <a:pt x="1" y="1284"/>
                    <a:pt x="382" y="1951"/>
                    <a:pt x="1072" y="2201"/>
                  </a:cubicBezTo>
                  <a:cubicBezTo>
                    <a:pt x="1246" y="2264"/>
                    <a:pt x="1422" y="2293"/>
                    <a:pt x="1591" y="2293"/>
                  </a:cubicBezTo>
                  <a:cubicBezTo>
                    <a:pt x="2095" y="2293"/>
                    <a:pt x="2540" y="2030"/>
                    <a:pt x="2691" y="1594"/>
                  </a:cubicBezTo>
                  <a:cubicBezTo>
                    <a:pt x="2906" y="1010"/>
                    <a:pt x="2513" y="332"/>
                    <a:pt x="1834" y="93"/>
                  </a:cubicBezTo>
                  <a:cubicBezTo>
                    <a:pt x="1660" y="30"/>
                    <a:pt x="1484" y="1"/>
                    <a:pt x="1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7830035" y="3590583"/>
              <a:ext cx="165655" cy="130724"/>
            </a:xfrm>
            <a:custGeom>
              <a:avLst/>
              <a:gdLst/>
              <a:ahLst/>
              <a:cxnLst/>
              <a:rect l="l" t="t" r="r" b="b"/>
              <a:pathLst>
                <a:path w="2907" h="2294" extrusionOk="0">
                  <a:moveTo>
                    <a:pt x="1585" y="1"/>
                  </a:moveTo>
                  <a:cubicBezTo>
                    <a:pt x="1417" y="1"/>
                    <a:pt x="1243" y="30"/>
                    <a:pt x="1072" y="93"/>
                  </a:cubicBezTo>
                  <a:cubicBezTo>
                    <a:pt x="382" y="332"/>
                    <a:pt x="1" y="1010"/>
                    <a:pt x="203" y="1594"/>
                  </a:cubicBezTo>
                  <a:cubicBezTo>
                    <a:pt x="364" y="2030"/>
                    <a:pt x="811" y="2293"/>
                    <a:pt x="1310" y="2293"/>
                  </a:cubicBezTo>
                  <a:cubicBezTo>
                    <a:pt x="1478" y="2293"/>
                    <a:pt x="1652" y="2264"/>
                    <a:pt x="1823" y="2201"/>
                  </a:cubicBezTo>
                  <a:cubicBezTo>
                    <a:pt x="2513" y="1951"/>
                    <a:pt x="2906" y="1284"/>
                    <a:pt x="2692" y="701"/>
                  </a:cubicBezTo>
                  <a:cubicBezTo>
                    <a:pt x="2531" y="264"/>
                    <a:pt x="2084" y="1"/>
                    <a:pt x="1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7625171" y="3560609"/>
              <a:ext cx="85534" cy="59093"/>
            </a:xfrm>
            <a:custGeom>
              <a:avLst/>
              <a:gdLst/>
              <a:ahLst/>
              <a:cxnLst/>
              <a:rect l="l" t="t" r="r" b="b"/>
              <a:pathLst>
                <a:path w="1501" h="1037" extrusionOk="0">
                  <a:moveTo>
                    <a:pt x="750" y="0"/>
                  </a:moveTo>
                  <a:cubicBezTo>
                    <a:pt x="334" y="0"/>
                    <a:pt x="0" y="226"/>
                    <a:pt x="0" y="512"/>
                  </a:cubicBezTo>
                  <a:cubicBezTo>
                    <a:pt x="0" y="798"/>
                    <a:pt x="334" y="1036"/>
                    <a:pt x="750" y="1036"/>
                  </a:cubicBezTo>
                  <a:cubicBezTo>
                    <a:pt x="1155" y="1036"/>
                    <a:pt x="1500" y="798"/>
                    <a:pt x="1500" y="512"/>
                  </a:cubicBezTo>
                  <a:cubicBezTo>
                    <a:pt x="1500" y="226"/>
                    <a:pt x="1155" y="0"/>
                    <a:pt x="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6"/>
            <p:cNvSpPr/>
            <p:nvPr/>
          </p:nvSpPr>
          <p:spPr>
            <a:xfrm>
              <a:off x="7582546" y="3632354"/>
              <a:ext cx="168163" cy="58752"/>
            </a:xfrm>
            <a:custGeom>
              <a:avLst/>
              <a:gdLst/>
              <a:ahLst/>
              <a:cxnLst/>
              <a:rect l="l" t="t" r="r" b="b"/>
              <a:pathLst>
                <a:path w="2951" h="1031" extrusionOk="0">
                  <a:moveTo>
                    <a:pt x="1557" y="0"/>
                  </a:moveTo>
                  <a:cubicBezTo>
                    <a:pt x="1517" y="0"/>
                    <a:pt x="1474" y="24"/>
                    <a:pt x="1463" y="75"/>
                  </a:cubicBezTo>
                  <a:cubicBezTo>
                    <a:pt x="1403" y="325"/>
                    <a:pt x="1272" y="599"/>
                    <a:pt x="1034" y="718"/>
                  </a:cubicBezTo>
                  <a:cubicBezTo>
                    <a:pt x="945" y="768"/>
                    <a:pt x="852" y="790"/>
                    <a:pt x="763" y="790"/>
                  </a:cubicBezTo>
                  <a:cubicBezTo>
                    <a:pt x="450" y="790"/>
                    <a:pt x="178" y="508"/>
                    <a:pt x="224" y="146"/>
                  </a:cubicBezTo>
                  <a:cubicBezTo>
                    <a:pt x="231" y="90"/>
                    <a:pt x="187" y="60"/>
                    <a:pt x="143" y="60"/>
                  </a:cubicBezTo>
                  <a:cubicBezTo>
                    <a:pt x="103" y="60"/>
                    <a:pt x="63" y="84"/>
                    <a:pt x="58" y="134"/>
                  </a:cubicBezTo>
                  <a:cubicBezTo>
                    <a:pt x="0" y="558"/>
                    <a:pt x="296" y="982"/>
                    <a:pt x="742" y="982"/>
                  </a:cubicBezTo>
                  <a:cubicBezTo>
                    <a:pt x="760" y="982"/>
                    <a:pt x="778" y="981"/>
                    <a:pt x="796" y="980"/>
                  </a:cubicBezTo>
                  <a:cubicBezTo>
                    <a:pt x="1105" y="956"/>
                    <a:pt x="1344" y="742"/>
                    <a:pt x="1486" y="480"/>
                  </a:cubicBezTo>
                  <a:cubicBezTo>
                    <a:pt x="1570" y="765"/>
                    <a:pt x="1808" y="992"/>
                    <a:pt x="2117" y="1027"/>
                  </a:cubicBezTo>
                  <a:cubicBezTo>
                    <a:pt x="2142" y="1030"/>
                    <a:pt x="2166" y="1031"/>
                    <a:pt x="2190" y="1031"/>
                  </a:cubicBezTo>
                  <a:cubicBezTo>
                    <a:pt x="2618" y="1031"/>
                    <a:pt x="2940" y="635"/>
                    <a:pt x="2951" y="218"/>
                  </a:cubicBezTo>
                  <a:cubicBezTo>
                    <a:pt x="2951" y="158"/>
                    <a:pt x="2896" y="124"/>
                    <a:pt x="2847" y="124"/>
                  </a:cubicBezTo>
                  <a:cubicBezTo>
                    <a:pt x="2808" y="124"/>
                    <a:pt x="2772" y="146"/>
                    <a:pt x="2772" y="194"/>
                  </a:cubicBezTo>
                  <a:cubicBezTo>
                    <a:pt x="2772" y="523"/>
                    <a:pt x="2534" y="863"/>
                    <a:pt x="2182" y="863"/>
                  </a:cubicBezTo>
                  <a:cubicBezTo>
                    <a:pt x="2165" y="863"/>
                    <a:pt x="2147" y="862"/>
                    <a:pt x="2129" y="861"/>
                  </a:cubicBezTo>
                  <a:cubicBezTo>
                    <a:pt x="1760" y="825"/>
                    <a:pt x="1570" y="420"/>
                    <a:pt x="1629" y="87"/>
                  </a:cubicBezTo>
                  <a:cubicBezTo>
                    <a:pt x="1642" y="30"/>
                    <a:pt x="1601" y="0"/>
                    <a:pt x="15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6"/>
            <p:cNvSpPr/>
            <p:nvPr/>
          </p:nvSpPr>
          <p:spPr>
            <a:xfrm>
              <a:off x="7437916" y="3809579"/>
              <a:ext cx="230048" cy="126450"/>
            </a:xfrm>
            <a:custGeom>
              <a:avLst/>
              <a:gdLst/>
              <a:ahLst/>
              <a:cxnLst/>
              <a:rect l="l" t="t" r="r" b="b"/>
              <a:pathLst>
                <a:path w="4037" h="2219" extrusionOk="0">
                  <a:moveTo>
                    <a:pt x="595" y="1"/>
                  </a:moveTo>
                  <a:lnTo>
                    <a:pt x="595" y="1"/>
                  </a:lnTo>
                  <a:cubicBezTo>
                    <a:pt x="0" y="1525"/>
                    <a:pt x="976" y="1942"/>
                    <a:pt x="1524" y="2108"/>
                  </a:cubicBezTo>
                  <a:cubicBezTo>
                    <a:pt x="1772" y="2185"/>
                    <a:pt x="1999" y="2219"/>
                    <a:pt x="2204" y="2219"/>
                  </a:cubicBezTo>
                  <a:cubicBezTo>
                    <a:pt x="3585" y="2219"/>
                    <a:pt x="4036" y="703"/>
                    <a:pt x="4036" y="703"/>
                  </a:cubicBezTo>
                  <a:lnTo>
                    <a:pt x="4036" y="703"/>
                  </a:lnTo>
                  <a:cubicBezTo>
                    <a:pt x="4006" y="704"/>
                    <a:pt x="3976" y="704"/>
                    <a:pt x="3946" y="704"/>
                  </a:cubicBezTo>
                  <a:cubicBezTo>
                    <a:pt x="2117" y="704"/>
                    <a:pt x="596" y="1"/>
                    <a:pt x="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6"/>
            <p:cNvSpPr/>
            <p:nvPr/>
          </p:nvSpPr>
          <p:spPr>
            <a:xfrm>
              <a:off x="7668594" y="3809579"/>
              <a:ext cx="229365" cy="126450"/>
            </a:xfrm>
            <a:custGeom>
              <a:avLst/>
              <a:gdLst/>
              <a:ahLst/>
              <a:cxnLst/>
              <a:rect l="l" t="t" r="r" b="b"/>
              <a:pathLst>
                <a:path w="4025" h="2219" extrusionOk="0">
                  <a:moveTo>
                    <a:pt x="3441" y="1"/>
                  </a:moveTo>
                  <a:cubicBezTo>
                    <a:pt x="3441" y="1"/>
                    <a:pt x="1908" y="704"/>
                    <a:pt x="90" y="704"/>
                  </a:cubicBezTo>
                  <a:cubicBezTo>
                    <a:pt x="60" y="704"/>
                    <a:pt x="30" y="704"/>
                    <a:pt x="0" y="703"/>
                  </a:cubicBezTo>
                  <a:lnTo>
                    <a:pt x="0" y="703"/>
                  </a:lnTo>
                  <a:cubicBezTo>
                    <a:pt x="0" y="703"/>
                    <a:pt x="442" y="2219"/>
                    <a:pt x="1821" y="2219"/>
                  </a:cubicBezTo>
                  <a:cubicBezTo>
                    <a:pt x="2026" y="2219"/>
                    <a:pt x="2252" y="2185"/>
                    <a:pt x="2501" y="2108"/>
                  </a:cubicBezTo>
                  <a:cubicBezTo>
                    <a:pt x="3060" y="1942"/>
                    <a:pt x="4025" y="1525"/>
                    <a:pt x="3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6"/>
            <p:cNvSpPr/>
            <p:nvPr/>
          </p:nvSpPr>
          <p:spPr>
            <a:xfrm>
              <a:off x="7487437" y="2665649"/>
              <a:ext cx="348805" cy="494687"/>
            </a:xfrm>
            <a:custGeom>
              <a:avLst/>
              <a:gdLst/>
              <a:ahLst/>
              <a:cxnLst/>
              <a:rect l="l" t="t" r="r" b="b"/>
              <a:pathLst>
                <a:path w="6121" h="8681" extrusionOk="0">
                  <a:moveTo>
                    <a:pt x="3060" y="1"/>
                  </a:moveTo>
                  <a:lnTo>
                    <a:pt x="0" y="8681"/>
                  </a:lnTo>
                  <a:lnTo>
                    <a:pt x="6120" y="8681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7597989" y="2791189"/>
              <a:ext cx="127646" cy="49577"/>
            </a:xfrm>
            <a:custGeom>
              <a:avLst/>
              <a:gdLst/>
              <a:ahLst/>
              <a:cxnLst/>
              <a:rect l="l" t="t" r="r" b="b"/>
              <a:pathLst>
                <a:path w="2240" h="870" extrusionOk="0">
                  <a:moveTo>
                    <a:pt x="311" y="1"/>
                  </a:moveTo>
                  <a:lnTo>
                    <a:pt x="1" y="870"/>
                  </a:lnTo>
                  <a:lnTo>
                    <a:pt x="2239" y="870"/>
                  </a:lnTo>
                  <a:lnTo>
                    <a:pt x="1930" y="1"/>
                  </a:lnTo>
                  <a:close/>
                </a:path>
              </a:pathLst>
            </a:custGeom>
            <a:solidFill>
              <a:srgbClr val="F9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6"/>
            <p:cNvSpPr/>
            <p:nvPr/>
          </p:nvSpPr>
          <p:spPr>
            <a:xfrm>
              <a:off x="7548468" y="2907211"/>
              <a:ext cx="226686" cy="74707"/>
            </a:xfrm>
            <a:custGeom>
              <a:avLst/>
              <a:gdLst/>
              <a:ahLst/>
              <a:cxnLst/>
              <a:rect l="l" t="t" r="r" b="b"/>
              <a:pathLst>
                <a:path w="3978" h="1311" extrusionOk="0">
                  <a:moveTo>
                    <a:pt x="465" y="1"/>
                  </a:moveTo>
                  <a:lnTo>
                    <a:pt x="1" y="1310"/>
                  </a:lnTo>
                  <a:lnTo>
                    <a:pt x="3978" y="1310"/>
                  </a:lnTo>
                  <a:lnTo>
                    <a:pt x="3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6"/>
            <p:cNvSpPr/>
            <p:nvPr/>
          </p:nvSpPr>
          <p:spPr>
            <a:xfrm>
              <a:off x="7503735" y="3048365"/>
              <a:ext cx="316210" cy="61772"/>
            </a:xfrm>
            <a:custGeom>
              <a:avLst/>
              <a:gdLst/>
              <a:ahLst/>
              <a:cxnLst/>
              <a:rect l="l" t="t" r="r" b="b"/>
              <a:pathLst>
                <a:path w="5549" h="1084" extrusionOk="0">
                  <a:moveTo>
                    <a:pt x="381" y="0"/>
                  </a:moveTo>
                  <a:lnTo>
                    <a:pt x="0" y="1084"/>
                  </a:lnTo>
                  <a:lnTo>
                    <a:pt x="5548" y="1084"/>
                  </a:lnTo>
                  <a:lnTo>
                    <a:pt x="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6"/>
            <p:cNvSpPr/>
            <p:nvPr/>
          </p:nvSpPr>
          <p:spPr>
            <a:xfrm>
              <a:off x="3991379" y="2271717"/>
              <a:ext cx="320949" cy="224749"/>
            </a:xfrm>
            <a:custGeom>
              <a:avLst/>
              <a:gdLst/>
              <a:ahLst/>
              <a:cxnLst/>
              <a:rect l="l" t="t" r="r" b="b"/>
              <a:pathLst>
                <a:path w="4137" h="3944" extrusionOk="0">
                  <a:moveTo>
                    <a:pt x="2960" y="0"/>
                  </a:moveTo>
                  <a:cubicBezTo>
                    <a:pt x="2946" y="0"/>
                    <a:pt x="2932" y="1"/>
                    <a:pt x="2917" y="2"/>
                  </a:cubicBezTo>
                  <a:cubicBezTo>
                    <a:pt x="2096" y="62"/>
                    <a:pt x="2310" y="1026"/>
                    <a:pt x="2381" y="1395"/>
                  </a:cubicBezTo>
                  <a:cubicBezTo>
                    <a:pt x="2215" y="1146"/>
                    <a:pt x="1856" y="711"/>
                    <a:pt x="1442" y="711"/>
                  </a:cubicBezTo>
                  <a:cubicBezTo>
                    <a:pt x="1322" y="711"/>
                    <a:pt x="1198" y="747"/>
                    <a:pt x="1072" y="836"/>
                  </a:cubicBezTo>
                  <a:cubicBezTo>
                    <a:pt x="0" y="1609"/>
                    <a:pt x="3358" y="3943"/>
                    <a:pt x="3358" y="3943"/>
                  </a:cubicBezTo>
                  <a:cubicBezTo>
                    <a:pt x="3358" y="3943"/>
                    <a:pt x="4137" y="0"/>
                    <a:pt x="2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8179357" y="2718354"/>
              <a:ext cx="208052" cy="203550"/>
            </a:xfrm>
            <a:custGeom>
              <a:avLst/>
              <a:gdLst/>
              <a:ahLst/>
              <a:cxnLst/>
              <a:rect l="l" t="t" r="r" b="b"/>
              <a:pathLst>
                <a:path w="3651" h="3572" extrusionOk="0">
                  <a:moveTo>
                    <a:pt x="1058" y="1"/>
                  </a:moveTo>
                  <a:cubicBezTo>
                    <a:pt x="0" y="1"/>
                    <a:pt x="448" y="3571"/>
                    <a:pt x="448" y="3571"/>
                  </a:cubicBezTo>
                  <a:cubicBezTo>
                    <a:pt x="448" y="3571"/>
                    <a:pt x="3651" y="1619"/>
                    <a:pt x="2817" y="833"/>
                  </a:cubicBezTo>
                  <a:cubicBezTo>
                    <a:pt x="2682" y="707"/>
                    <a:pt x="2550" y="657"/>
                    <a:pt x="2424" y="657"/>
                  </a:cubicBezTo>
                  <a:cubicBezTo>
                    <a:pt x="2036" y="657"/>
                    <a:pt x="1708" y="1129"/>
                    <a:pt x="1555" y="1345"/>
                  </a:cubicBezTo>
                  <a:cubicBezTo>
                    <a:pt x="1626" y="1000"/>
                    <a:pt x="1769" y="142"/>
                    <a:pt x="1162" y="11"/>
                  </a:cubicBezTo>
                  <a:cubicBezTo>
                    <a:pt x="1126" y="4"/>
                    <a:pt x="1091" y="1"/>
                    <a:pt x="1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7364308" y="2611726"/>
              <a:ext cx="164032" cy="150208"/>
            </a:xfrm>
            <a:custGeom>
              <a:avLst/>
              <a:gdLst/>
              <a:ahLst/>
              <a:cxnLst/>
              <a:rect l="l" t="t" r="r" b="b"/>
              <a:pathLst>
                <a:path w="3954" h="3621" extrusionOk="0">
                  <a:moveTo>
                    <a:pt x="2796" y="1"/>
                  </a:moveTo>
                  <a:cubicBezTo>
                    <a:pt x="2062" y="1"/>
                    <a:pt x="2192" y="884"/>
                    <a:pt x="2227" y="1227"/>
                  </a:cubicBezTo>
                  <a:cubicBezTo>
                    <a:pt x="2080" y="972"/>
                    <a:pt x="1730" y="432"/>
                    <a:pt x="1311" y="432"/>
                  </a:cubicBezTo>
                  <a:cubicBezTo>
                    <a:pt x="1222" y="432"/>
                    <a:pt x="1130" y="457"/>
                    <a:pt x="1037" y="513"/>
                  </a:cubicBezTo>
                  <a:cubicBezTo>
                    <a:pt x="1" y="1132"/>
                    <a:pt x="2918" y="3620"/>
                    <a:pt x="2918" y="3620"/>
                  </a:cubicBezTo>
                  <a:cubicBezTo>
                    <a:pt x="2918" y="3620"/>
                    <a:pt x="3954" y="13"/>
                    <a:pt x="2811" y="1"/>
                  </a:cubicBezTo>
                  <a:cubicBezTo>
                    <a:pt x="2806" y="1"/>
                    <a:pt x="2801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5432;p74">
            <a:extLst>
              <a:ext uri="{FF2B5EF4-FFF2-40B4-BE49-F238E27FC236}">
                <a16:creationId xmlns:a16="http://schemas.microsoft.com/office/drawing/2014/main" id="{E743ADE9-8CC4-4E58-8A16-10E0E77D27FD}"/>
              </a:ext>
            </a:extLst>
          </p:cNvPr>
          <p:cNvGrpSpPr/>
          <p:nvPr/>
        </p:nvGrpSpPr>
        <p:grpSpPr>
          <a:xfrm flipH="1">
            <a:off x="1564721" y="1542795"/>
            <a:ext cx="445599" cy="592364"/>
            <a:chOff x="2710936" y="1704951"/>
            <a:chExt cx="455411" cy="584543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32" name="Google Shape;5433;p74">
              <a:extLst>
                <a:ext uri="{FF2B5EF4-FFF2-40B4-BE49-F238E27FC236}">
                  <a16:creationId xmlns:a16="http://schemas.microsoft.com/office/drawing/2014/main" id="{65A29768-2A25-4361-AFF6-5CD2E2309E8A}"/>
                </a:ext>
              </a:extLst>
            </p:cNvPr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434;p74">
              <a:extLst>
                <a:ext uri="{FF2B5EF4-FFF2-40B4-BE49-F238E27FC236}">
                  <a16:creationId xmlns:a16="http://schemas.microsoft.com/office/drawing/2014/main" id="{B7C25DD9-2984-40DA-A491-40630358C21E}"/>
                </a:ext>
              </a:extLst>
            </p:cNvPr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435;p74">
              <a:extLst>
                <a:ext uri="{FF2B5EF4-FFF2-40B4-BE49-F238E27FC236}">
                  <a16:creationId xmlns:a16="http://schemas.microsoft.com/office/drawing/2014/main" id="{5F10B097-1E81-450A-9DF4-31457D68FA79}"/>
                </a:ext>
              </a:extLst>
            </p:cNvPr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5436;p74">
            <a:extLst>
              <a:ext uri="{FF2B5EF4-FFF2-40B4-BE49-F238E27FC236}">
                <a16:creationId xmlns:a16="http://schemas.microsoft.com/office/drawing/2014/main" id="{3AFC0BB7-5A8E-4E39-ABB5-0801874CF5CD}"/>
              </a:ext>
            </a:extLst>
          </p:cNvPr>
          <p:cNvGrpSpPr/>
          <p:nvPr/>
        </p:nvGrpSpPr>
        <p:grpSpPr>
          <a:xfrm flipH="1">
            <a:off x="7169936" y="2559237"/>
            <a:ext cx="287484" cy="343310"/>
            <a:chOff x="2710936" y="1973487"/>
            <a:chExt cx="264621" cy="316007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37" name="Google Shape;5438;p74">
              <a:extLst>
                <a:ext uri="{FF2B5EF4-FFF2-40B4-BE49-F238E27FC236}">
                  <a16:creationId xmlns:a16="http://schemas.microsoft.com/office/drawing/2014/main" id="{D38863E1-1CB9-4348-B4F8-7F3B90AF0C89}"/>
                </a:ext>
              </a:extLst>
            </p:cNvPr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439;p74">
              <a:extLst>
                <a:ext uri="{FF2B5EF4-FFF2-40B4-BE49-F238E27FC236}">
                  <a16:creationId xmlns:a16="http://schemas.microsoft.com/office/drawing/2014/main" id="{46B65DB6-5A9C-4183-83F5-D6E36698C653}"/>
                </a:ext>
              </a:extLst>
            </p:cNvPr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5440;p74">
            <a:extLst>
              <a:ext uri="{FF2B5EF4-FFF2-40B4-BE49-F238E27FC236}">
                <a16:creationId xmlns:a16="http://schemas.microsoft.com/office/drawing/2014/main" id="{D91A7520-A9DF-48F6-8DDB-E3B80AA51323}"/>
              </a:ext>
            </a:extLst>
          </p:cNvPr>
          <p:cNvGrpSpPr/>
          <p:nvPr/>
        </p:nvGrpSpPr>
        <p:grpSpPr>
          <a:xfrm>
            <a:off x="1661708" y="3348681"/>
            <a:ext cx="1189985" cy="570632"/>
            <a:chOff x="5094774" y="3453794"/>
            <a:chExt cx="3298539" cy="1246317"/>
          </a:xfrm>
        </p:grpSpPr>
        <p:grpSp>
          <p:nvGrpSpPr>
            <p:cNvPr id="159" name="Google Shape;5451;p74">
              <a:extLst>
                <a:ext uri="{FF2B5EF4-FFF2-40B4-BE49-F238E27FC236}">
                  <a16:creationId xmlns:a16="http://schemas.microsoft.com/office/drawing/2014/main" id="{48460157-D114-4519-8F6E-01D6CDBD0332}"/>
                </a:ext>
              </a:extLst>
            </p:cNvPr>
            <p:cNvGrpSpPr/>
            <p:nvPr/>
          </p:nvGrpSpPr>
          <p:grpSpPr>
            <a:xfrm>
              <a:off x="6493860" y="3453794"/>
              <a:ext cx="1899453" cy="956267"/>
              <a:chOff x="6560534" y="3606194"/>
              <a:chExt cx="1899454" cy="956266"/>
            </a:xfrm>
          </p:grpSpPr>
          <p:sp>
            <p:nvSpPr>
              <p:cNvPr id="160" name="Google Shape;5452;p74">
                <a:extLst>
                  <a:ext uri="{FF2B5EF4-FFF2-40B4-BE49-F238E27FC236}">
                    <a16:creationId xmlns:a16="http://schemas.microsoft.com/office/drawing/2014/main" id="{F2698239-C2A3-48EE-87D3-3799D436505F}"/>
                  </a:ext>
                </a:extLst>
              </p:cNvPr>
              <p:cNvSpPr/>
              <p:nvPr/>
            </p:nvSpPr>
            <p:spPr>
              <a:xfrm flipH="1">
                <a:off x="7774900" y="3924690"/>
                <a:ext cx="685088" cy="556147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7781" extrusionOk="0">
                    <a:moveTo>
                      <a:pt x="2886" y="1"/>
                    </a:moveTo>
                    <a:cubicBezTo>
                      <a:pt x="2214" y="1"/>
                      <a:pt x="1439" y="199"/>
                      <a:pt x="1036" y="583"/>
                    </a:cubicBezTo>
                    <a:cubicBezTo>
                      <a:pt x="536" y="1059"/>
                      <a:pt x="0" y="2881"/>
                      <a:pt x="2905" y="3905"/>
                    </a:cubicBezTo>
                    <a:cubicBezTo>
                      <a:pt x="2905" y="3905"/>
                      <a:pt x="2660" y="3855"/>
                      <a:pt x="2367" y="3855"/>
                    </a:cubicBezTo>
                    <a:cubicBezTo>
                      <a:pt x="1934" y="3855"/>
                      <a:pt x="1398" y="3965"/>
                      <a:pt x="1405" y="4512"/>
                    </a:cubicBezTo>
                    <a:cubicBezTo>
                      <a:pt x="1405" y="5184"/>
                      <a:pt x="2403" y="5510"/>
                      <a:pt x="3395" y="5510"/>
                    </a:cubicBezTo>
                    <a:cubicBezTo>
                      <a:pt x="3754" y="5510"/>
                      <a:pt x="4113" y="5468"/>
                      <a:pt x="4424" y="5383"/>
                    </a:cubicBezTo>
                    <a:lnTo>
                      <a:pt x="4424" y="5383"/>
                    </a:lnTo>
                    <a:cubicBezTo>
                      <a:pt x="4306" y="5416"/>
                      <a:pt x="2407" y="5970"/>
                      <a:pt x="3572" y="7274"/>
                    </a:cubicBezTo>
                    <a:cubicBezTo>
                      <a:pt x="3898" y="7632"/>
                      <a:pt x="4434" y="7780"/>
                      <a:pt x="5065" y="7780"/>
                    </a:cubicBezTo>
                    <a:cubicBezTo>
                      <a:pt x="6533" y="7780"/>
                      <a:pt x="8519" y="6979"/>
                      <a:pt x="9585" y="6155"/>
                    </a:cubicBezTo>
                    <a:cubicBezTo>
                      <a:pt x="8192" y="5167"/>
                      <a:pt x="7180" y="4155"/>
                      <a:pt x="6584" y="3143"/>
                    </a:cubicBezTo>
                    <a:cubicBezTo>
                      <a:pt x="6203" y="2500"/>
                      <a:pt x="5977" y="1905"/>
                      <a:pt x="5870" y="1345"/>
                    </a:cubicBezTo>
                    <a:cubicBezTo>
                      <a:pt x="5239" y="845"/>
                      <a:pt x="4001" y="154"/>
                      <a:pt x="3346" y="35"/>
                    </a:cubicBezTo>
                    <a:cubicBezTo>
                      <a:pt x="3203" y="12"/>
                      <a:pt x="3047" y="1"/>
                      <a:pt x="2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453;p74">
                <a:extLst>
                  <a:ext uri="{FF2B5EF4-FFF2-40B4-BE49-F238E27FC236}">
                    <a16:creationId xmlns:a16="http://schemas.microsoft.com/office/drawing/2014/main" id="{511772AF-408B-4BB9-9989-526ADE0D52D7}"/>
                  </a:ext>
                </a:extLst>
              </p:cNvPr>
              <p:cNvSpPr/>
              <p:nvPr/>
            </p:nvSpPr>
            <p:spPr>
              <a:xfrm flipH="1">
                <a:off x="7774899" y="4173997"/>
                <a:ext cx="429779" cy="306842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4293" extrusionOk="0">
                    <a:moveTo>
                      <a:pt x="3239" y="0"/>
                    </a:moveTo>
                    <a:cubicBezTo>
                      <a:pt x="2739" y="2215"/>
                      <a:pt x="953" y="3334"/>
                      <a:pt x="0" y="3786"/>
                    </a:cubicBezTo>
                    <a:cubicBezTo>
                      <a:pt x="326" y="4144"/>
                      <a:pt x="862" y="4292"/>
                      <a:pt x="1493" y="4292"/>
                    </a:cubicBezTo>
                    <a:cubicBezTo>
                      <a:pt x="2961" y="4292"/>
                      <a:pt x="4947" y="3491"/>
                      <a:pt x="6013" y="2667"/>
                    </a:cubicBezTo>
                    <a:cubicBezTo>
                      <a:pt x="4775" y="1798"/>
                      <a:pt x="3846" y="905"/>
                      <a:pt x="3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454;p74">
                <a:extLst>
                  <a:ext uri="{FF2B5EF4-FFF2-40B4-BE49-F238E27FC236}">
                    <a16:creationId xmlns:a16="http://schemas.microsoft.com/office/drawing/2014/main" id="{77655B7A-3A74-479A-ACCC-D7CD45418D36}"/>
                  </a:ext>
                </a:extLst>
              </p:cNvPr>
              <p:cNvSpPr/>
              <p:nvPr/>
            </p:nvSpPr>
            <p:spPr>
              <a:xfrm flipH="1">
                <a:off x="6560534" y="3606194"/>
                <a:ext cx="500396" cy="630338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819" extrusionOk="0">
                    <a:moveTo>
                      <a:pt x="4558" y="0"/>
                    </a:moveTo>
                    <a:cubicBezTo>
                      <a:pt x="3961" y="0"/>
                      <a:pt x="3256" y="215"/>
                      <a:pt x="2798" y="515"/>
                    </a:cubicBezTo>
                    <a:cubicBezTo>
                      <a:pt x="2405" y="777"/>
                      <a:pt x="1857" y="1408"/>
                      <a:pt x="1453" y="2003"/>
                    </a:cubicBezTo>
                    <a:cubicBezTo>
                      <a:pt x="1691" y="2705"/>
                      <a:pt x="1810" y="3551"/>
                      <a:pt x="1679" y="4563"/>
                    </a:cubicBezTo>
                    <a:cubicBezTo>
                      <a:pt x="1524" y="5789"/>
                      <a:pt x="965" y="7182"/>
                      <a:pt x="0" y="8718"/>
                    </a:cubicBezTo>
                    <a:cubicBezTo>
                      <a:pt x="414" y="8784"/>
                      <a:pt x="879" y="8819"/>
                      <a:pt x="1359" y="8819"/>
                    </a:cubicBezTo>
                    <a:cubicBezTo>
                      <a:pt x="3132" y="8819"/>
                      <a:pt x="5112" y="8347"/>
                      <a:pt x="5477" y="7242"/>
                    </a:cubicBezTo>
                    <a:cubicBezTo>
                      <a:pt x="5893" y="5995"/>
                      <a:pt x="4891" y="5825"/>
                      <a:pt x="4314" y="5825"/>
                    </a:cubicBezTo>
                    <a:cubicBezTo>
                      <a:pt x="4109" y="5825"/>
                      <a:pt x="3957" y="5846"/>
                      <a:pt x="3942" y="5848"/>
                    </a:cubicBezTo>
                    <a:lnTo>
                      <a:pt x="3942" y="5848"/>
                    </a:lnTo>
                    <a:cubicBezTo>
                      <a:pt x="5145" y="5669"/>
                      <a:pt x="6727" y="4682"/>
                      <a:pt x="6370" y="3836"/>
                    </a:cubicBezTo>
                    <a:cubicBezTo>
                      <a:pt x="6251" y="3565"/>
                      <a:pt x="6042" y="3473"/>
                      <a:pt x="5812" y="3473"/>
                    </a:cubicBezTo>
                    <a:cubicBezTo>
                      <a:pt x="5327" y="3473"/>
                      <a:pt x="4751" y="3884"/>
                      <a:pt x="4751" y="3884"/>
                    </a:cubicBezTo>
                    <a:cubicBezTo>
                      <a:pt x="7001" y="1777"/>
                      <a:pt x="5775" y="324"/>
                      <a:pt x="5132" y="86"/>
                    </a:cubicBezTo>
                    <a:cubicBezTo>
                      <a:pt x="4964" y="27"/>
                      <a:pt x="4768" y="0"/>
                      <a:pt x="4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455;p74">
                <a:extLst>
                  <a:ext uri="{FF2B5EF4-FFF2-40B4-BE49-F238E27FC236}">
                    <a16:creationId xmlns:a16="http://schemas.microsoft.com/office/drawing/2014/main" id="{0F877F8E-BFA3-4D33-89EB-B205BB35E43B}"/>
                  </a:ext>
                </a:extLst>
              </p:cNvPr>
              <p:cNvSpPr/>
              <p:nvPr/>
            </p:nvSpPr>
            <p:spPr>
              <a:xfrm flipH="1">
                <a:off x="6641372" y="4022469"/>
                <a:ext cx="419558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3000" extrusionOk="0">
                    <a:moveTo>
                      <a:pt x="4417" y="1"/>
                    </a:moveTo>
                    <a:cubicBezTo>
                      <a:pt x="3179" y="1156"/>
                      <a:pt x="1607" y="1727"/>
                      <a:pt x="524" y="1989"/>
                    </a:cubicBezTo>
                    <a:cubicBezTo>
                      <a:pt x="369" y="2287"/>
                      <a:pt x="191" y="2596"/>
                      <a:pt x="0" y="2894"/>
                    </a:cubicBezTo>
                    <a:cubicBezTo>
                      <a:pt x="418" y="2963"/>
                      <a:pt x="888" y="2999"/>
                      <a:pt x="1374" y="2999"/>
                    </a:cubicBezTo>
                    <a:cubicBezTo>
                      <a:pt x="3143" y="2999"/>
                      <a:pt x="5113" y="2520"/>
                      <a:pt x="5477" y="1418"/>
                    </a:cubicBezTo>
                    <a:cubicBezTo>
                      <a:pt x="5870" y="239"/>
                      <a:pt x="5001" y="25"/>
                      <a:pt x="4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456;p74">
                <a:extLst>
                  <a:ext uri="{FF2B5EF4-FFF2-40B4-BE49-F238E27FC236}">
                    <a16:creationId xmlns:a16="http://schemas.microsoft.com/office/drawing/2014/main" id="{6DAA5857-7457-4BD6-BDF7-5EAEA23C49B6}"/>
                  </a:ext>
                </a:extLst>
              </p:cNvPr>
              <p:cNvSpPr/>
              <p:nvPr/>
            </p:nvSpPr>
            <p:spPr>
              <a:xfrm flipH="1">
                <a:off x="6584333" y="3855716"/>
                <a:ext cx="152385" cy="158317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215" extrusionOk="0">
                    <a:moveTo>
                      <a:pt x="1417" y="0"/>
                    </a:moveTo>
                    <a:cubicBezTo>
                      <a:pt x="1096" y="905"/>
                      <a:pt x="596" y="1631"/>
                      <a:pt x="0" y="2215"/>
                    </a:cubicBezTo>
                    <a:cubicBezTo>
                      <a:pt x="1060" y="1869"/>
                      <a:pt x="2132" y="1048"/>
                      <a:pt x="1834" y="345"/>
                    </a:cubicBezTo>
                    <a:cubicBezTo>
                      <a:pt x="1739" y="131"/>
                      <a:pt x="1596" y="36"/>
                      <a:pt x="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457;p74">
                <a:extLst>
                  <a:ext uri="{FF2B5EF4-FFF2-40B4-BE49-F238E27FC236}">
                    <a16:creationId xmlns:a16="http://schemas.microsoft.com/office/drawing/2014/main" id="{C5BDD5CD-9B5E-49FC-BCD7-2BD753828192}"/>
                  </a:ext>
                </a:extLst>
              </p:cNvPr>
              <p:cNvSpPr/>
              <p:nvPr/>
            </p:nvSpPr>
            <p:spPr>
              <a:xfrm flipH="1">
                <a:off x="6818348" y="3645934"/>
                <a:ext cx="1258675" cy="916524"/>
              </a:xfrm>
              <a:custGeom>
                <a:avLst/>
                <a:gdLst/>
                <a:ahLst/>
                <a:cxnLst/>
                <a:rect l="l" t="t" r="r" b="b"/>
                <a:pathLst>
                  <a:path w="17610" h="12823" extrusionOk="0">
                    <a:moveTo>
                      <a:pt x="14691" y="0"/>
                    </a:moveTo>
                    <a:cubicBezTo>
                      <a:pt x="14606" y="0"/>
                      <a:pt x="14518" y="10"/>
                      <a:pt x="14430" y="30"/>
                    </a:cubicBezTo>
                    <a:lnTo>
                      <a:pt x="1000" y="3019"/>
                    </a:lnTo>
                    <a:cubicBezTo>
                      <a:pt x="393" y="3161"/>
                      <a:pt x="0" y="3757"/>
                      <a:pt x="143" y="4376"/>
                    </a:cubicBezTo>
                    <a:lnTo>
                      <a:pt x="1822" y="11936"/>
                    </a:lnTo>
                    <a:cubicBezTo>
                      <a:pt x="1934" y="12459"/>
                      <a:pt x="2400" y="12823"/>
                      <a:pt x="2923" y="12823"/>
                    </a:cubicBezTo>
                    <a:cubicBezTo>
                      <a:pt x="3007" y="12823"/>
                      <a:pt x="3093" y="12813"/>
                      <a:pt x="3179" y="12794"/>
                    </a:cubicBezTo>
                    <a:lnTo>
                      <a:pt x="16609" y="9805"/>
                    </a:lnTo>
                    <a:cubicBezTo>
                      <a:pt x="17216" y="9662"/>
                      <a:pt x="17609" y="9055"/>
                      <a:pt x="17467" y="8448"/>
                    </a:cubicBezTo>
                    <a:lnTo>
                      <a:pt x="15788" y="887"/>
                    </a:lnTo>
                    <a:cubicBezTo>
                      <a:pt x="15665" y="356"/>
                      <a:pt x="15209" y="0"/>
                      <a:pt x="14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458;p74">
                <a:extLst>
                  <a:ext uri="{FF2B5EF4-FFF2-40B4-BE49-F238E27FC236}">
                    <a16:creationId xmlns:a16="http://schemas.microsoft.com/office/drawing/2014/main" id="{03B6A77C-6825-4CA8-A540-355D92894663}"/>
                  </a:ext>
                </a:extLst>
              </p:cNvPr>
              <p:cNvSpPr/>
              <p:nvPr/>
            </p:nvSpPr>
            <p:spPr>
              <a:xfrm flipH="1">
                <a:off x="7025125" y="3646006"/>
                <a:ext cx="999149" cy="580520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8122" extrusionOk="0">
                    <a:moveTo>
                      <a:pt x="13902" y="1"/>
                    </a:moveTo>
                    <a:cubicBezTo>
                      <a:pt x="13832" y="1"/>
                      <a:pt x="13762" y="12"/>
                      <a:pt x="13692" y="29"/>
                    </a:cubicBezTo>
                    <a:lnTo>
                      <a:pt x="262" y="3018"/>
                    </a:lnTo>
                    <a:cubicBezTo>
                      <a:pt x="167" y="3041"/>
                      <a:pt x="84" y="3077"/>
                      <a:pt x="0" y="3113"/>
                    </a:cubicBezTo>
                    <a:lnTo>
                      <a:pt x="7596" y="7947"/>
                    </a:lnTo>
                    <a:cubicBezTo>
                      <a:pt x="7783" y="8065"/>
                      <a:pt x="7991" y="8122"/>
                      <a:pt x="8198" y="8122"/>
                    </a:cubicBezTo>
                    <a:cubicBezTo>
                      <a:pt x="8573" y="8122"/>
                      <a:pt x="8941" y="7935"/>
                      <a:pt x="9156" y="7590"/>
                    </a:cubicBezTo>
                    <a:lnTo>
                      <a:pt x="13978" y="5"/>
                    </a:lnTo>
                    <a:cubicBezTo>
                      <a:pt x="13953" y="2"/>
                      <a:pt x="13927" y="1"/>
                      <a:pt x="1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459;p74">
                <a:extLst>
                  <a:ext uri="{FF2B5EF4-FFF2-40B4-BE49-F238E27FC236}">
                    <a16:creationId xmlns:a16="http://schemas.microsoft.com/office/drawing/2014/main" id="{C24FC986-0263-4E25-9AB4-DA47F7A33615}"/>
                  </a:ext>
                </a:extLst>
              </p:cNvPr>
              <p:cNvSpPr/>
              <p:nvPr/>
            </p:nvSpPr>
            <p:spPr>
              <a:xfrm flipH="1">
                <a:off x="7306806" y="4053418"/>
                <a:ext cx="267316" cy="234438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280" extrusionOk="0">
                    <a:moveTo>
                      <a:pt x="2609" y="0"/>
                    </a:moveTo>
                    <a:cubicBezTo>
                      <a:pt x="2570" y="0"/>
                      <a:pt x="2534" y="3"/>
                      <a:pt x="2501" y="8"/>
                    </a:cubicBezTo>
                    <a:cubicBezTo>
                      <a:pt x="2489" y="8"/>
                      <a:pt x="2465" y="20"/>
                      <a:pt x="2441" y="20"/>
                    </a:cubicBezTo>
                    <a:cubicBezTo>
                      <a:pt x="2084" y="104"/>
                      <a:pt x="1810" y="318"/>
                      <a:pt x="1739" y="568"/>
                    </a:cubicBezTo>
                    <a:cubicBezTo>
                      <a:pt x="1601" y="430"/>
                      <a:pt x="1389" y="355"/>
                      <a:pt x="1148" y="355"/>
                    </a:cubicBezTo>
                    <a:cubicBezTo>
                      <a:pt x="1055" y="355"/>
                      <a:pt x="957" y="366"/>
                      <a:pt x="858" y="389"/>
                    </a:cubicBezTo>
                    <a:cubicBezTo>
                      <a:pt x="834" y="389"/>
                      <a:pt x="822" y="401"/>
                      <a:pt x="798" y="401"/>
                    </a:cubicBezTo>
                    <a:cubicBezTo>
                      <a:pt x="584" y="461"/>
                      <a:pt x="274" y="711"/>
                      <a:pt x="144" y="1056"/>
                    </a:cubicBezTo>
                    <a:cubicBezTo>
                      <a:pt x="60" y="1270"/>
                      <a:pt x="1" y="1604"/>
                      <a:pt x="251" y="1997"/>
                    </a:cubicBezTo>
                    <a:cubicBezTo>
                      <a:pt x="453" y="2318"/>
                      <a:pt x="858" y="2628"/>
                      <a:pt x="1477" y="2925"/>
                    </a:cubicBezTo>
                    <a:cubicBezTo>
                      <a:pt x="1929" y="3152"/>
                      <a:pt x="2322" y="3271"/>
                      <a:pt x="2322" y="3271"/>
                    </a:cubicBezTo>
                    <a:cubicBezTo>
                      <a:pt x="2328" y="3277"/>
                      <a:pt x="2334" y="3280"/>
                      <a:pt x="2340" y="3280"/>
                    </a:cubicBezTo>
                    <a:cubicBezTo>
                      <a:pt x="2346" y="3280"/>
                      <a:pt x="2352" y="3277"/>
                      <a:pt x="2358" y="3271"/>
                    </a:cubicBezTo>
                    <a:cubicBezTo>
                      <a:pt x="2358" y="3271"/>
                      <a:pt x="2370" y="3271"/>
                      <a:pt x="2382" y="3259"/>
                    </a:cubicBezTo>
                    <a:cubicBezTo>
                      <a:pt x="2382" y="3259"/>
                      <a:pt x="2691" y="2973"/>
                      <a:pt x="3001" y="2580"/>
                    </a:cubicBezTo>
                    <a:cubicBezTo>
                      <a:pt x="3418" y="2044"/>
                      <a:pt x="3656" y="1580"/>
                      <a:pt x="3692" y="1199"/>
                    </a:cubicBezTo>
                    <a:cubicBezTo>
                      <a:pt x="3739" y="747"/>
                      <a:pt x="3549" y="461"/>
                      <a:pt x="3382" y="306"/>
                    </a:cubicBezTo>
                    <a:cubicBezTo>
                      <a:pt x="3148" y="92"/>
                      <a:pt x="2836" y="0"/>
                      <a:pt x="26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460;p74">
                <a:extLst>
                  <a:ext uri="{FF2B5EF4-FFF2-40B4-BE49-F238E27FC236}">
                    <a16:creationId xmlns:a16="http://schemas.microsoft.com/office/drawing/2014/main" id="{0C77BC42-5002-416E-AB5E-1A1778B03081}"/>
                  </a:ext>
                </a:extLst>
              </p:cNvPr>
              <p:cNvSpPr/>
              <p:nvPr/>
            </p:nvSpPr>
            <p:spPr>
              <a:xfrm flipH="1">
                <a:off x="7368134" y="3754435"/>
                <a:ext cx="708889" cy="808025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1305" extrusionOk="0">
                    <a:moveTo>
                      <a:pt x="7739" y="0"/>
                    </a:moveTo>
                    <a:lnTo>
                      <a:pt x="1000" y="1501"/>
                    </a:lnTo>
                    <a:cubicBezTo>
                      <a:pt x="393" y="1643"/>
                      <a:pt x="0" y="2239"/>
                      <a:pt x="143" y="2858"/>
                    </a:cubicBezTo>
                    <a:lnTo>
                      <a:pt x="1822" y="10418"/>
                    </a:lnTo>
                    <a:cubicBezTo>
                      <a:pt x="1934" y="10941"/>
                      <a:pt x="2400" y="11305"/>
                      <a:pt x="2923" y="11305"/>
                    </a:cubicBezTo>
                    <a:cubicBezTo>
                      <a:pt x="3007" y="11305"/>
                      <a:pt x="3093" y="11295"/>
                      <a:pt x="3179" y="11276"/>
                    </a:cubicBezTo>
                    <a:lnTo>
                      <a:pt x="9918" y="9775"/>
                    </a:lnTo>
                    <a:lnTo>
                      <a:pt x="7739" y="0"/>
                    </a:lnTo>
                    <a:close/>
                  </a:path>
                </a:pathLst>
              </a:custGeom>
              <a:solidFill>
                <a:srgbClr val="FFFFFF">
                  <a:alpha val="39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" name="Google Shape;5461;p74">
              <a:extLst>
                <a:ext uri="{FF2B5EF4-FFF2-40B4-BE49-F238E27FC236}">
                  <a16:creationId xmlns:a16="http://schemas.microsoft.com/office/drawing/2014/main" id="{71E6D08E-19F7-4315-A56A-2F92A39AD51D}"/>
                </a:ext>
              </a:extLst>
            </p:cNvPr>
            <p:cNvSpPr/>
            <p:nvPr/>
          </p:nvSpPr>
          <p:spPr>
            <a:xfrm>
              <a:off x="5094774" y="4328733"/>
              <a:ext cx="398904" cy="323845"/>
            </a:xfrm>
            <a:custGeom>
              <a:avLst/>
              <a:gdLst/>
              <a:ahLst/>
              <a:cxnLst/>
              <a:rect l="l" t="t" r="r" b="b"/>
              <a:pathLst>
                <a:path w="9585" h="7781" extrusionOk="0">
                  <a:moveTo>
                    <a:pt x="2886" y="1"/>
                  </a:moveTo>
                  <a:cubicBezTo>
                    <a:pt x="2214" y="1"/>
                    <a:pt x="1439" y="199"/>
                    <a:pt x="1036" y="583"/>
                  </a:cubicBezTo>
                  <a:cubicBezTo>
                    <a:pt x="536" y="1059"/>
                    <a:pt x="0" y="2881"/>
                    <a:pt x="2905" y="3905"/>
                  </a:cubicBezTo>
                  <a:cubicBezTo>
                    <a:pt x="2905" y="3905"/>
                    <a:pt x="2660" y="3855"/>
                    <a:pt x="2367" y="3855"/>
                  </a:cubicBezTo>
                  <a:cubicBezTo>
                    <a:pt x="1934" y="3855"/>
                    <a:pt x="1398" y="3965"/>
                    <a:pt x="1405" y="4512"/>
                  </a:cubicBezTo>
                  <a:cubicBezTo>
                    <a:pt x="1405" y="5184"/>
                    <a:pt x="2403" y="5510"/>
                    <a:pt x="3395" y="5510"/>
                  </a:cubicBezTo>
                  <a:cubicBezTo>
                    <a:pt x="3754" y="5510"/>
                    <a:pt x="4113" y="5468"/>
                    <a:pt x="4424" y="5383"/>
                  </a:cubicBezTo>
                  <a:lnTo>
                    <a:pt x="4424" y="5383"/>
                  </a:lnTo>
                  <a:cubicBezTo>
                    <a:pt x="4306" y="5416"/>
                    <a:pt x="2407" y="5970"/>
                    <a:pt x="3572" y="7274"/>
                  </a:cubicBezTo>
                  <a:cubicBezTo>
                    <a:pt x="3898" y="7632"/>
                    <a:pt x="4434" y="7780"/>
                    <a:pt x="5065" y="7780"/>
                  </a:cubicBezTo>
                  <a:cubicBezTo>
                    <a:pt x="6533" y="7780"/>
                    <a:pt x="8519" y="6979"/>
                    <a:pt x="9585" y="6155"/>
                  </a:cubicBezTo>
                  <a:cubicBezTo>
                    <a:pt x="8192" y="5167"/>
                    <a:pt x="7180" y="4155"/>
                    <a:pt x="6584" y="3143"/>
                  </a:cubicBezTo>
                  <a:cubicBezTo>
                    <a:pt x="6203" y="2500"/>
                    <a:pt x="5977" y="1905"/>
                    <a:pt x="5870" y="1345"/>
                  </a:cubicBezTo>
                  <a:cubicBezTo>
                    <a:pt x="5239" y="845"/>
                    <a:pt x="4001" y="154"/>
                    <a:pt x="3346" y="35"/>
                  </a:cubicBezTo>
                  <a:cubicBezTo>
                    <a:pt x="3203" y="12"/>
                    <a:pt x="3047" y="1"/>
                    <a:pt x="2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462;p74">
              <a:extLst>
                <a:ext uri="{FF2B5EF4-FFF2-40B4-BE49-F238E27FC236}">
                  <a16:creationId xmlns:a16="http://schemas.microsoft.com/office/drawing/2014/main" id="{1A401D44-4D2F-43AD-8AFB-5846D8279B51}"/>
                </a:ext>
              </a:extLst>
            </p:cNvPr>
            <p:cNvSpPr/>
            <p:nvPr/>
          </p:nvSpPr>
          <p:spPr>
            <a:xfrm>
              <a:off x="5243434" y="4473901"/>
              <a:ext cx="250246" cy="178675"/>
            </a:xfrm>
            <a:custGeom>
              <a:avLst/>
              <a:gdLst/>
              <a:ahLst/>
              <a:cxnLst/>
              <a:rect l="l" t="t" r="r" b="b"/>
              <a:pathLst>
                <a:path w="6013" h="4293" extrusionOk="0">
                  <a:moveTo>
                    <a:pt x="3239" y="0"/>
                  </a:moveTo>
                  <a:cubicBezTo>
                    <a:pt x="2739" y="2215"/>
                    <a:pt x="953" y="3334"/>
                    <a:pt x="0" y="3786"/>
                  </a:cubicBezTo>
                  <a:cubicBezTo>
                    <a:pt x="326" y="4144"/>
                    <a:pt x="862" y="4292"/>
                    <a:pt x="1493" y="4292"/>
                  </a:cubicBezTo>
                  <a:cubicBezTo>
                    <a:pt x="2961" y="4292"/>
                    <a:pt x="4947" y="3491"/>
                    <a:pt x="6013" y="2667"/>
                  </a:cubicBezTo>
                  <a:cubicBezTo>
                    <a:pt x="4775" y="1798"/>
                    <a:pt x="3846" y="905"/>
                    <a:pt x="3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463;p74">
              <a:extLst>
                <a:ext uri="{FF2B5EF4-FFF2-40B4-BE49-F238E27FC236}">
                  <a16:creationId xmlns:a16="http://schemas.microsoft.com/office/drawing/2014/main" id="{AAEFE71E-DF33-4B58-96AD-462C3B61D7B8}"/>
                </a:ext>
              </a:extLst>
            </p:cNvPr>
            <p:cNvSpPr/>
            <p:nvPr/>
          </p:nvSpPr>
          <p:spPr>
            <a:xfrm>
              <a:off x="5909404" y="4143278"/>
              <a:ext cx="291364" cy="367047"/>
            </a:xfrm>
            <a:custGeom>
              <a:avLst/>
              <a:gdLst/>
              <a:ahLst/>
              <a:cxnLst/>
              <a:rect l="l" t="t" r="r" b="b"/>
              <a:pathLst>
                <a:path w="7001" h="8819" extrusionOk="0">
                  <a:moveTo>
                    <a:pt x="4558" y="0"/>
                  </a:moveTo>
                  <a:cubicBezTo>
                    <a:pt x="3961" y="0"/>
                    <a:pt x="3256" y="215"/>
                    <a:pt x="2798" y="515"/>
                  </a:cubicBezTo>
                  <a:cubicBezTo>
                    <a:pt x="2405" y="777"/>
                    <a:pt x="1857" y="1408"/>
                    <a:pt x="1453" y="2003"/>
                  </a:cubicBezTo>
                  <a:cubicBezTo>
                    <a:pt x="1691" y="2705"/>
                    <a:pt x="1810" y="3551"/>
                    <a:pt x="1679" y="4563"/>
                  </a:cubicBezTo>
                  <a:cubicBezTo>
                    <a:pt x="1524" y="5789"/>
                    <a:pt x="965" y="7182"/>
                    <a:pt x="0" y="8718"/>
                  </a:cubicBezTo>
                  <a:cubicBezTo>
                    <a:pt x="414" y="8784"/>
                    <a:pt x="879" y="8819"/>
                    <a:pt x="1359" y="8819"/>
                  </a:cubicBezTo>
                  <a:cubicBezTo>
                    <a:pt x="3132" y="8819"/>
                    <a:pt x="5112" y="8347"/>
                    <a:pt x="5477" y="7242"/>
                  </a:cubicBezTo>
                  <a:cubicBezTo>
                    <a:pt x="5893" y="5995"/>
                    <a:pt x="4891" y="5825"/>
                    <a:pt x="4314" y="5825"/>
                  </a:cubicBezTo>
                  <a:cubicBezTo>
                    <a:pt x="4109" y="5825"/>
                    <a:pt x="3957" y="5846"/>
                    <a:pt x="3942" y="5848"/>
                  </a:cubicBezTo>
                  <a:lnTo>
                    <a:pt x="3942" y="5848"/>
                  </a:lnTo>
                  <a:cubicBezTo>
                    <a:pt x="5145" y="5669"/>
                    <a:pt x="6727" y="4682"/>
                    <a:pt x="6370" y="3836"/>
                  </a:cubicBezTo>
                  <a:cubicBezTo>
                    <a:pt x="6251" y="3565"/>
                    <a:pt x="6042" y="3473"/>
                    <a:pt x="5812" y="3473"/>
                  </a:cubicBezTo>
                  <a:cubicBezTo>
                    <a:pt x="5327" y="3473"/>
                    <a:pt x="4751" y="3884"/>
                    <a:pt x="4751" y="3884"/>
                  </a:cubicBezTo>
                  <a:cubicBezTo>
                    <a:pt x="7001" y="1777"/>
                    <a:pt x="5775" y="324"/>
                    <a:pt x="5132" y="86"/>
                  </a:cubicBezTo>
                  <a:cubicBezTo>
                    <a:pt x="4964" y="27"/>
                    <a:pt x="4768" y="0"/>
                    <a:pt x="4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464;p74">
              <a:extLst>
                <a:ext uri="{FF2B5EF4-FFF2-40B4-BE49-F238E27FC236}">
                  <a16:creationId xmlns:a16="http://schemas.microsoft.com/office/drawing/2014/main" id="{18678853-E40B-4C85-96F6-91460AA41534}"/>
                </a:ext>
              </a:extLst>
            </p:cNvPr>
            <p:cNvSpPr/>
            <p:nvPr/>
          </p:nvSpPr>
          <p:spPr>
            <a:xfrm>
              <a:off x="5909404" y="4385668"/>
              <a:ext cx="244295" cy="124860"/>
            </a:xfrm>
            <a:custGeom>
              <a:avLst/>
              <a:gdLst/>
              <a:ahLst/>
              <a:cxnLst/>
              <a:rect l="l" t="t" r="r" b="b"/>
              <a:pathLst>
                <a:path w="5870" h="3000" extrusionOk="0">
                  <a:moveTo>
                    <a:pt x="4417" y="1"/>
                  </a:moveTo>
                  <a:cubicBezTo>
                    <a:pt x="3179" y="1156"/>
                    <a:pt x="1607" y="1727"/>
                    <a:pt x="524" y="1989"/>
                  </a:cubicBezTo>
                  <a:cubicBezTo>
                    <a:pt x="369" y="2287"/>
                    <a:pt x="191" y="2596"/>
                    <a:pt x="0" y="2894"/>
                  </a:cubicBezTo>
                  <a:cubicBezTo>
                    <a:pt x="418" y="2963"/>
                    <a:pt x="888" y="2999"/>
                    <a:pt x="1374" y="2999"/>
                  </a:cubicBezTo>
                  <a:cubicBezTo>
                    <a:pt x="3143" y="2999"/>
                    <a:pt x="5113" y="2520"/>
                    <a:pt x="5477" y="1418"/>
                  </a:cubicBezTo>
                  <a:cubicBezTo>
                    <a:pt x="5870" y="239"/>
                    <a:pt x="5001" y="25"/>
                    <a:pt x="4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465;p74">
              <a:extLst>
                <a:ext uri="{FF2B5EF4-FFF2-40B4-BE49-F238E27FC236}">
                  <a16:creationId xmlns:a16="http://schemas.microsoft.com/office/drawing/2014/main" id="{9D3C4205-FE43-4AB9-B693-DD7C8DDD58E3}"/>
                </a:ext>
              </a:extLst>
            </p:cNvPr>
            <p:cNvSpPr/>
            <p:nvPr/>
          </p:nvSpPr>
          <p:spPr>
            <a:xfrm>
              <a:off x="6098183" y="4288571"/>
              <a:ext cx="88729" cy="92188"/>
            </a:xfrm>
            <a:custGeom>
              <a:avLst/>
              <a:gdLst/>
              <a:ahLst/>
              <a:cxnLst/>
              <a:rect l="l" t="t" r="r" b="b"/>
              <a:pathLst>
                <a:path w="2132" h="2215" extrusionOk="0">
                  <a:moveTo>
                    <a:pt x="1417" y="0"/>
                  </a:moveTo>
                  <a:cubicBezTo>
                    <a:pt x="1096" y="905"/>
                    <a:pt x="596" y="1631"/>
                    <a:pt x="0" y="2215"/>
                  </a:cubicBezTo>
                  <a:cubicBezTo>
                    <a:pt x="1060" y="1869"/>
                    <a:pt x="2132" y="1048"/>
                    <a:pt x="1834" y="345"/>
                  </a:cubicBezTo>
                  <a:cubicBezTo>
                    <a:pt x="1739" y="131"/>
                    <a:pt x="1596" y="36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466;p74">
              <a:extLst>
                <a:ext uri="{FF2B5EF4-FFF2-40B4-BE49-F238E27FC236}">
                  <a16:creationId xmlns:a16="http://schemas.microsoft.com/office/drawing/2014/main" id="{9436C445-A88A-4665-8CF7-EBBDB4DF0AD8}"/>
                </a:ext>
              </a:extLst>
            </p:cNvPr>
            <p:cNvSpPr/>
            <p:nvPr/>
          </p:nvSpPr>
          <p:spPr>
            <a:xfrm>
              <a:off x="5317763" y="4166418"/>
              <a:ext cx="732884" cy="533693"/>
            </a:xfrm>
            <a:custGeom>
              <a:avLst/>
              <a:gdLst/>
              <a:ahLst/>
              <a:cxnLst/>
              <a:rect l="l" t="t" r="r" b="b"/>
              <a:pathLst>
                <a:path w="17610" h="12823" extrusionOk="0">
                  <a:moveTo>
                    <a:pt x="14691" y="0"/>
                  </a:moveTo>
                  <a:cubicBezTo>
                    <a:pt x="14606" y="0"/>
                    <a:pt x="14518" y="10"/>
                    <a:pt x="14430" y="30"/>
                  </a:cubicBezTo>
                  <a:lnTo>
                    <a:pt x="1000" y="3019"/>
                  </a:lnTo>
                  <a:cubicBezTo>
                    <a:pt x="393" y="3161"/>
                    <a:pt x="0" y="3757"/>
                    <a:pt x="143" y="4376"/>
                  </a:cubicBezTo>
                  <a:lnTo>
                    <a:pt x="1822" y="11936"/>
                  </a:lnTo>
                  <a:cubicBezTo>
                    <a:pt x="1934" y="12459"/>
                    <a:pt x="2400" y="12823"/>
                    <a:pt x="2923" y="12823"/>
                  </a:cubicBezTo>
                  <a:cubicBezTo>
                    <a:pt x="3007" y="12823"/>
                    <a:pt x="3093" y="12813"/>
                    <a:pt x="3179" y="12794"/>
                  </a:cubicBezTo>
                  <a:lnTo>
                    <a:pt x="16609" y="9805"/>
                  </a:lnTo>
                  <a:cubicBezTo>
                    <a:pt x="17216" y="9662"/>
                    <a:pt x="17609" y="9055"/>
                    <a:pt x="17467" y="8448"/>
                  </a:cubicBezTo>
                  <a:lnTo>
                    <a:pt x="15788" y="887"/>
                  </a:lnTo>
                  <a:cubicBezTo>
                    <a:pt x="15665" y="356"/>
                    <a:pt x="15209" y="0"/>
                    <a:pt x="1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467;p74">
              <a:extLst>
                <a:ext uri="{FF2B5EF4-FFF2-40B4-BE49-F238E27FC236}">
                  <a16:creationId xmlns:a16="http://schemas.microsoft.com/office/drawing/2014/main" id="{F72C11F7-A242-4B5E-A8E4-0DD916F990B2}"/>
                </a:ext>
              </a:extLst>
            </p:cNvPr>
            <p:cNvSpPr/>
            <p:nvPr/>
          </p:nvSpPr>
          <p:spPr>
            <a:xfrm>
              <a:off x="5348477" y="4166460"/>
              <a:ext cx="581771" cy="338038"/>
            </a:xfrm>
            <a:custGeom>
              <a:avLst/>
              <a:gdLst/>
              <a:ahLst/>
              <a:cxnLst/>
              <a:rect l="l" t="t" r="r" b="b"/>
              <a:pathLst>
                <a:path w="13979" h="8122" extrusionOk="0">
                  <a:moveTo>
                    <a:pt x="13902" y="1"/>
                  </a:moveTo>
                  <a:cubicBezTo>
                    <a:pt x="13832" y="1"/>
                    <a:pt x="13762" y="12"/>
                    <a:pt x="13692" y="29"/>
                  </a:cubicBezTo>
                  <a:lnTo>
                    <a:pt x="262" y="3018"/>
                  </a:lnTo>
                  <a:cubicBezTo>
                    <a:pt x="167" y="3041"/>
                    <a:pt x="84" y="3077"/>
                    <a:pt x="0" y="3113"/>
                  </a:cubicBezTo>
                  <a:lnTo>
                    <a:pt x="7596" y="7947"/>
                  </a:lnTo>
                  <a:cubicBezTo>
                    <a:pt x="7783" y="8065"/>
                    <a:pt x="7991" y="8122"/>
                    <a:pt x="8198" y="8122"/>
                  </a:cubicBezTo>
                  <a:cubicBezTo>
                    <a:pt x="8573" y="8122"/>
                    <a:pt x="8941" y="7935"/>
                    <a:pt x="9156" y="7590"/>
                  </a:cubicBezTo>
                  <a:lnTo>
                    <a:pt x="13978" y="5"/>
                  </a:lnTo>
                  <a:cubicBezTo>
                    <a:pt x="13953" y="2"/>
                    <a:pt x="13927" y="1"/>
                    <a:pt x="13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468;p74">
              <a:extLst>
                <a:ext uri="{FF2B5EF4-FFF2-40B4-BE49-F238E27FC236}">
                  <a16:creationId xmlns:a16="http://schemas.microsoft.com/office/drawing/2014/main" id="{62C8A38D-F469-465A-B702-0EADC33569F0}"/>
                </a:ext>
              </a:extLst>
            </p:cNvPr>
            <p:cNvSpPr/>
            <p:nvPr/>
          </p:nvSpPr>
          <p:spPr>
            <a:xfrm>
              <a:off x="5610587" y="4403689"/>
              <a:ext cx="155649" cy="136514"/>
            </a:xfrm>
            <a:custGeom>
              <a:avLst/>
              <a:gdLst/>
              <a:ahLst/>
              <a:cxnLst/>
              <a:rect l="l" t="t" r="r" b="b"/>
              <a:pathLst>
                <a:path w="3740" h="3280" extrusionOk="0">
                  <a:moveTo>
                    <a:pt x="2609" y="0"/>
                  </a:moveTo>
                  <a:cubicBezTo>
                    <a:pt x="2570" y="0"/>
                    <a:pt x="2534" y="3"/>
                    <a:pt x="2501" y="8"/>
                  </a:cubicBezTo>
                  <a:cubicBezTo>
                    <a:pt x="2489" y="8"/>
                    <a:pt x="2465" y="20"/>
                    <a:pt x="2441" y="20"/>
                  </a:cubicBezTo>
                  <a:cubicBezTo>
                    <a:pt x="2084" y="104"/>
                    <a:pt x="1810" y="318"/>
                    <a:pt x="1739" y="568"/>
                  </a:cubicBezTo>
                  <a:cubicBezTo>
                    <a:pt x="1601" y="430"/>
                    <a:pt x="1389" y="355"/>
                    <a:pt x="1148" y="355"/>
                  </a:cubicBezTo>
                  <a:cubicBezTo>
                    <a:pt x="1055" y="355"/>
                    <a:pt x="957" y="366"/>
                    <a:pt x="858" y="389"/>
                  </a:cubicBezTo>
                  <a:cubicBezTo>
                    <a:pt x="834" y="389"/>
                    <a:pt x="822" y="401"/>
                    <a:pt x="798" y="401"/>
                  </a:cubicBezTo>
                  <a:cubicBezTo>
                    <a:pt x="584" y="461"/>
                    <a:pt x="274" y="711"/>
                    <a:pt x="144" y="1056"/>
                  </a:cubicBezTo>
                  <a:cubicBezTo>
                    <a:pt x="60" y="1270"/>
                    <a:pt x="1" y="1604"/>
                    <a:pt x="251" y="1997"/>
                  </a:cubicBezTo>
                  <a:cubicBezTo>
                    <a:pt x="453" y="2318"/>
                    <a:pt x="858" y="2628"/>
                    <a:pt x="1477" y="2925"/>
                  </a:cubicBezTo>
                  <a:cubicBezTo>
                    <a:pt x="1929" y="3152"/>
                    <a:pt x="2322" y="3271"/>
                    <a:pt x="2322" y="3271"/>
                  </a:cubicBezTo>
                  <a:cubicBezTo>
                    <a:pt x="2328" y="3277"/>
                    <a:pt x="2334" y="3280"/>
                    <a:pt x="2340" y="3280"/>
                  </a:cubicBezTo>
                  <a:cubicBezTo>
                    <a:pt x="2346" y="3280"/>
                    <a:pt x="2352" y="3277"/>
                    <a:pt x="2358" y="3271"/>
                  </a:cubicBezTo>
                  <a:cubicBezTo>
                    <a:pt x="2358" y="3271"/>
                    <a:pt x="2370" y="3271"/>
                    <a:pt x="2382" y="3259"/>
                  </a:cubicBezTo>
                  <a:cubicBezTo>
                    <a:pt x="2382" y="3259"/>
                    <a:pt x="2691" y="2973"/>
                    <a:pt x="3001" y="2580"/>
                  </a:cubicBezTo>
                  <a:cubicBezTo>
                    <a:pt x="3418" y="2044"/>
                    <a:pt x="3656" y="1580"/>
                    <a:pt x="3692" y="1199"/>
                  </a:cubicBezTo>
                  <a:cubicBezTo>
                    <a:pt x="3739" y="747"/>
                    <a:pt x="3549" y="461"/>
                    <a:pt x="3382" y="306"/>
                  </a:cubicBezTo>
                  <a:cubicBezTo>
                    <a:pt x="3148" y="92"/>
                    <a:pt x="2836" y="0"/>
                    <a:pt x="2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469;p74">
              <a:extLst>
                <a:ext uri="{FF2B5EF4-FFF2-40B4-BE49-F238E27FC236}">
                  <a16:creationId xmlns:a16="http://schemas.microsoft.com/office/drawing/2014/main" id="{AC7B698C-7A30-4672-A5A5-7E2DAE870653}"/>
                </a:ext>
              </a:extLst>
            </p:cNvPr>
            <p:cNvSpPr/>
            <p:nvPr/>
          </p:nvSpPr>
          <p:spPr>
            <a:xfrm>
              <a:off x="5317763" y="4229596"/>
              <a:ext cx="412762" cy="470514"/>
            </a:xfrm>
            <a:custGeom>
              <a:avLst/>
              <a:gdLst/>
              <a:ahLst/>
              <a:cxnLst/>
              <a:rect l="l" t="t" r="r" b="b"/>
              <a:pathLst>
                <a:path w="9918" h="11305" extrusionOk="0">
                  <a:moveTo>
                    <a:pt x="7739" y="0"/>
                  </a:moveTo>
                  <a:lnTo>
                    <a:pt x="1000" y="1501"/>
                  </a:lnTo>
                  <a:cubicBezTo>
                    <a:pt x="393" y="1643"/>
                    <a:pt x="0" y="2239"/>
                    <a:pt x="143" y="2858"/>
                  </a:cubicBezTo>
                  <a:lnTo>
                    <a:pt x="1822" y="10418"/>
                  </a:lnTo>
                  <a:cubicBezTo>
                    <a:pt x="1934" y="10941"/>
                    <a:pt x="2400" y="11305"/>
                    <a:pt x="2923" y="11305"/>
                  </a:cubicBezTo>
                  <a:cubicBezTo>
                    <a:pt x="3007" y="11305"/>
                    <a:pt x="3093" y="11295"/>
                    <a:pt x="3179" y="11276"/>
                  </a:cubicBezTo>
                  <a:lnTo>
                    <a:pt x="9918" y="9775"/>
                  </a:lnTo>
                  <a:lnTo>
                    <a:pt x="7739" y="0"/>
                  </a:lnTo>
                  <a:close/>
                </a:path>
              </a:pathLst>
            </a:custGeom>
            <a:solidFill>
              <a:srgbClr val="FFFFFF">
                <a:alpha val="39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5440;p74">
            <a:extLst>
              <a:ext uri="{FF2B5EF4-FFF2-40B4-BE49-F238E27FC236}">
                <a16:creationId xmlns:a16="http://schemas.microsoft.com/office/drawing/2014/main" id="{C899C176-BF82-4A54-A6AB-967E1DF6B88B}"/>
              </a:ext>
            </a:extLst>
          </p:cNvPr>
          <p:cNvGrpSpPr/>
          <p:nvPr/>
        </p:nvGrpSpPr>
        <p:grpSpPr>
          <a:xfrm>
            <a:off x="6271174" y="1106418"/>
            <a:ext cx="793903" cy="846533"/>
            <a:chOff x="4308275" y="1467198"/>
            <a:chExt cx="3610956" cy="2913561"/>
          </a:xfrm>
        </p:grpSpPr>
        <p:grpSp>
          <p:nvGrpSpPr>
            <p:cNvPr id="170" name="Google Shape;5441;p74">
              <a:extLst>
                <a:ext uri="{FF2B5EF4-FFF2-40B4-BE49-F238E27FC236}">
                  <a16:creationId xmlns:a16="http://schemas.microsoft.com/office/drawing/2014/main" id="{20DB48F7-4FDF-44E1-8F84-1254123DE000}"/>
                </a:ext>
              </a:extLst>
            </p:cNvPr>
            <p:cNvGrpSpPr/>
            <p:nvPr/>
          </p:nvGrpSpPr>
          <p:grpSpPr>
            <a:xfrm>
              <a:off x="4308275" y="1467198"/>
              <a:ext cx="3610956" cy="1817908"/>
              <a:chOff x="4374950" y="1619598"/>
              <a:chExt cx="3610956" cy="1817908"/>
            </a:xfrm>
          </p:grpSpPr>
          <p:sp>
            <p:nvSpPr>
              <p:cNvPr id="180" name="Google Shape;5442;p74">
                <a:extLst>
                  <a:ext uri="{FF2B5EF4-FFF2-40B4-BE49-F238E27FC236}">
                    <a16:creationId xmlns:a16="http://schemas.microsoft.com/office/drawing/2014/main" id="{7674893C-0B3C-4861-89D5-6DCF6C1F09B5}"/>
                  </a:ext>
                </a:extLst>
              </p:cNvPr>
              <p:cNvSpPr/>
              <p:nvPr/>
            </p:nvSpPr>
            <p:spPr>
              <a:xfrm>
                <a:off x="4374950" y="2225074"/>
                <a:ext cx="1302386" cy="1057263"/>
              </a:xfrm>
              <a:custGeom>
                <a:avLst/>
                <a:gdLst/>
                <a:ahLst/>
                <a:cxnLst/>
                <a:rect l="l" t="t" r="r" b="b"/>
                <a:pathLst>
                  <a:path w="9585" h="7781" extrusionOk="0">
                    <a:moveTo>
                      <a:pt x="2886" y="1"/>
                    </a:moveTo>
                    <a:cubicBezTo>
                      <a:pt x="2214" y="1"/>
                      <a:pt x="1439" y="199"/>
                      <a:pt x="1036" y="583"/>
                    </a:cubicBezTo>
                    <a:cubicBezTo>
                      <a:pt x="536" y="1059"/>
                      <a:pt x="0" y="2881"/>
                      <a:pt x="2905" y="3905"/>
                    </a:cubicBezTo>
                    <a:cubicBezTo>
                      <a:pt x="2905" y="3905"/>
                      <a:pt x="2660" y="3855"/>
                      <a:pt x="2367" y="3855"/>
                    </a:cubicBezTo>
                    <a:cubicBezTo>
                      <a:pt x="1934" y="3855"/>
                      <a:pt x="1398" y="3965"/>
                      <a:pt x="1405" y="4512"/>
                    </a:cubicBezTo>
                    <a:cubicBezTo>
                      <a:pt x="1405" y="5184"/>
                      <a:pt x="2403" y="5510"/>
                      <a:pt x="3395" y="5510"/>
                    </a:cubicBezTo>
                    <a:cubicBezTo>
                      <a:pt x="3754" y="5510"/>
                      <a:pt x="4113" y="5468"/>
                      <a:pt x="4424" y="5383"/>
                    </a:cubicBezTo>
                    <a:lnTo>
                      <a:pt x="4424" y="5383"/>
                    </a:lnTo>
                    <a:cubicBezTo>
                      <a:pt x="4306" y="5416"/>
                      <a:pt x="2407" y="5970"/>
                      <a:pt x="3572" y="7274"/>
                    </a:cubicBezTo>
                    <a:cubicBezTo>
                      <a:pt x="3898" y="7632"/>
                      <a:pt x="4434" y="7780"/>
                      <a:pt x="5065" y="7780"/>
                    </a:cubicBezTo>
                    <a:cubicBezTo>
                      <a:pt x="6533" y="7780"/>
                      <a:pt x="8519" y="6979"/>
                      <a:pt x="9585" y="6155"/>
                    </a:cubicBezTo>
                    <a:cubicBezTo>
                      <a:pt x="8192" y="5167"/>
                      <a:pt x="7180" y="4155"/>
                      <a:pt x="6584" y="3143"/>
                    </a:cubicBezTo>
                    <a:cubicBezTo>
                      <a:pt x="6203" y="2500"/>
                      <a:pt x="5977" y="1905"/>
                      <a:pt x="5870" y="1345"/>
                    </a:cubicBezTo>
                    <a:cubicBezTo>
                      <a:pt x="5239" y="845"/>
                      <a:pt x="4001" y="154"/>
                      <a:pt x="3346" y="35"/>
                    </a:cubicBezTo>
                    <a:cubicBezTo>
                      <a:pt x="3203" y="12"/>
                      <a:pt x="3047" y="1"/>
                      <a:pt x="2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5443;p74">
                <a:extLst>
                  <a:ext uri="{FF2B5EF4-FFF2-40B4-BE49-F238E27FC236}">
                    <a16:creationId xmlns:a16="http://schemas.microsoft.com/office/drawing/2014/main" id="{04DE0C29-5995-4F7D-9E8F-F4D91E658D56}"/>
                  </a:ext>
                </a:extLst>
              </p:cNvPr>
              <p:cNvSpPr/>
              <p:nvPr/>
            </p:nvSpPr>
            <p:spPr>
              <a:xfrm>
                <a:off x="4860307" y="2699020"/>
                <a:ext cx="817031" cy="583322"/>
              </a:xfrm>
              <a:custGeom>
                <a:avLst/>
                <a:gdLst/>
                <a:ahLst/>
                <a:cxnLst/>
                <a:rect l="l" t="t" r="r" b="b"/>
                <a:pathLst>
                  <a:path w="6013" h="4293" extrusionOk="0">
                    <a:moveTo>
                      <a:pt x="3239" y="0"/>
                    </a:moveTo>
                    <a:cubicBezTo>
                      <a:pt x="2739" y="2215"/>
                      <a:pt x="953" y="3334"/>
                      <a:pt x="0" y="3786"/>
                    </a:cubicBezTo>
                    <a:cubicBezTo>
                      <a:pt x="326" y="4144"/>
                      <a:pt x="862" y="4292"/>
                      <a:pt x="1493" y="4292"/>
                    </a:cubicBezTo>
                    <a:cubicBezTo>
                      <a:pt x="2961" y="4292"/>
                      <a:pt x="4947" y="3491"/>
                      <a:pt x="6013" y="2667"/>
                    </a:cubicBezTo>
                    <a:cubicBezTo>
                      <a:pt x="4775" y="1798"/>
                      <a:pt x="3846" y="905"/>
                      <a:pt x="3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444;p74">
                <a:extLst>
                  <a:ext uri="{FF2B5EF4-FFF2-40B4-BE49-F238E27FC236}">
                    <a16:creationId xmlns:a16="http://schemas.microsoft.com/office/drawing/2014/main" id="{D8741E73-87B0-463A-9613-00204FF66BE3}"/>
                  </a:ext>
                </a:extLst>
              </p:cNvPr>
              <p:cNvSpPr/>
              <p:nvPr/>
            </p:nvSpPr>
            <p:spPr>
              <a:xfrm>
                <a:off x="7034628" y="1619598"/>
                <a:ext cx="951278" cy="1198304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819" extrusionOk="0">
                    <a:moveTo>
                      <a:pt x="4558" y="0"/>
                    </a:moveTo>
                    <a:cubicBezTo>
                      <a:pt x="3961" y="0"/>
                      <a:pt x="3256" y="215"/>
                      <a:pt x="2798" y="515"/>
                    </a:cubicBezTo>
                    <a:cubicBezTo>
                      <a:pt x="2405" y="777"/>
                      <a:pt x="1857" y="1408"/>
                      <a:pt x="1453" y="2003"/>
                    </a:cubicBezTo>
                    <a:cubicBezTo>
                      <a:pt x="1691" y="2705"/>
                      <a:pt x="1810" y="3551"/>
                      <a:pt x="1679" y="4563"/>
                    </a:cubicBezTo>
                    <a:cubicBezTo>
                      <a:pt x="1524" y="5789"/>
                      <a:pt x="965" y="7182"/>
                      <a:pt x="0" y="8718"/>
                    </a:cubicBezTo>
                    <a:cubicBezTo>
                      <a:pt x="414" y="8784"/>
                      <a:pt x="879" y="8819"/>
                      <a:pt x="1359" y="8819"/>
                    </a:cubicBezTo>
                    <a:cubicBezTo>
                      <a:pt x="3132" y="8819"/>
                      <a:pt x="5112" y="8347"/>
                      <a:pt x="5477" y="7242"/>
                    </a:cubicBezTo>
                    <a:cubicBezTo>
                      <a:pt x="5893" y="5995"/>
                      <a:pt x="4891" y="5825"/>
                      <a:pt x="4314" y="5825"/>
                    </a:cubicBezTo>
                    <a:cubicBezTo>
                      <a:pt x="4109" y="5825"/>
                      <a:pt x="3957" y="5846"/>
                      <a:pt x="3942" y="5848"/>
                    </a:cubicBezTo>
                    <a:lnTo>
                      <a:pt x="3942" y="5848"/>
                    </a:lnTo>
                    <a:cubicBezTo>
                      <a:pt x="5145" y="5669"/>
                      <a:pt x="6727" y="4682"/>
                      <a:pt x="6370" y="3836"/>
                    </a:cubicBezTo>
                    <a:cubicBezTo>
                      <a:pt x="6251" y="3565"/>
                      <a:pt x="6042" y="3473"/>
                      <a:pt x="5812" y="3473"/>
                    </a:cubicBezTo>
                    <a:cubicBezTo>
                      <a:pt x="5327" y="3473"/>
                      <a:pt x="4751" y="3884"/>
                      <a:pt x="4751" y="3884"/>
                    </a:cubicBezTo>
                    <a:cubicBezTo>
                      <a:pt x="7001" y="1777"/>
                      <a:pt x="5775" y="324"/>
                      <a:pt x="5132" y="86"/>
                    </a:cubicBezTo>
                    <a:cubicBezTo>
                      <a:pt x="4964" y="27"/>
                      <a:pt x="4768" y="0"/>
                      <a:pt x="4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445;p74">
                <a:extLst>
                  <a:ext uri="{FF2B5EF4-FFF2-40B4-BE49-F238E27FC236}">
                    <a16:creationId xmlns:a16="http://schemas.microsoft.com/office/drawing/2014/main" id="{7A451782-E2E5-479B-9C64-1331466BA3A1}"/>
                  </a:ext>
                </a:extLst>
              </p:cNvPr>
              <p:cNvSpPr/>
              <p:nvPr/>
            </p:nvSpPr>
            <p:spPr>
              <a:xfrm>
                <a:off x="7034628" y="2410957"/>
                <a:ext cx="797601" cy="407633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3000" extrusionOk="0">
                    <a:moveTo>
                      <a:pt x="4417" y="1"/>
                    </a:moveTo>
                    <a:cubicBezTo>
                      <a:pt x="3179" y="1156"/>
                      <a:pt x="1607" y="1727"/>
                      <a:pt x="524" y="1989"/>
                    </a:cubicBezTo>
                    <a:cubicBezTo>
                      <a:pt x="369" y="2287"/>
                      <a:pt x="191" y="2596"/>
                      <a:pt x="0" y="2894"/>
                    </a:cubicBezTo>
                    <a:cubicBezTo>
                      <a:pt x="418" y="2963"/>
                      <a:pt x="888" y="2999"/>
                      <a:pt x="1374" y="2999"/>
                    </a:cubicBezTo>
                    <a:cubicBezTo>
                      <a:pt x="3143" y="2999"/>
                      <a:pt x="5113" y="2520"/>
                      <a:pt x="5477" y="1418"/>
                    </a:cubicBezTo>
                    <a:cubicBezTo>
                      <a:pt x="5870" y="239"/>
                      <a:pt x="5001" y="25"/>
                      <a:pt x="4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446;p74">
                <a:extLst>
                  <a:ext uri="{FF2B5EF4-FFF2-40B4-BE49-F238E27FC236}">
                    <a16:creationId xmlns:a16="http://schemas.microsoft.com/office/drawing/2014/main" id="{10430FD2-CC71-46B1-9317-E8F007F12E2E}"/>
                  </a:ext>
                </a:extLst>
              </p:cNvPr>
              <p:cNvSpPr/>
              <p:nvPr/>
            </p:nvSpPr>
            <p:spPr>
              <a:xfrm>
                <a:off x="7650971" y="2093951"/>
                <a:ext cx="289691" cy="300969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2215" extrusionOk="0">
                    <a:moveTo>
                      <a:pt x="1417" y="0"/>
                    </a:moveTo>
                    <a:cubicBezTo>
                      <a:pt x="1096" y="905"/>
                      <a:pt x="596" y="1631"/>
                      <a:pt x="0" y="2215"/>
                    </a:cubicBezTo>
                    <a:cubicBezTo>
                      <a:pt x="1060" y="1869"/>
                      <a:pt x="2132" y="1048"/>
                      <a:pt x="1834" y="345"/>
                    </a:cubicBezTo>
                    <a:cubicBezTo>
                      <a:pt x="1739" y="131"/>
                      <a:pt x="1596" y="36"/>
                      <a:pt x="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447;p74">
                <a:extLst>
                  <a:ext uri="{FF2B5EF4-FFF2-40B4-BE49-F238E27FC236}">
                    <a16:creationId xmlns:a16="http://schemas.microsoft.com/office/drawing/2014/main" id="{7F3E78CD-614B-42AF-85FC-45038E706D85}"/>
                  </a:ext>
                </a:extLst>
              </p:cNvPr>
              <p:cNvSpPr/>
              <p:nvPr/>
            </p:nvSpPr>
            <p:spPr>
              <a:xfrm>
                <a:off x="5102985" y="1695147"/>
                <a:ext cx="2392803" cy="1742357"/>
              </a:xfrm>
              <a:custGeom>
                <a:avLst/>
                <a:gdLst/>
                <a:ahLst/>
                <a:cxnLst/>
                <a:rect l="l" t="t" r="r" b="b"/>
                <a:pathLst>
                  <a:path w="17610" h="12823" extrusionOk="0">
                    <a:moveTo>
                      <a:pt x="14691" y="0"/>
                    </a:moveTo>
                    <a:cubicBezTo>
                      <a:pt x="14606" y="0"/>
                      <a:pt x="14518" y="10"/>
                      <a:pt x="14430" y="30"/>
                    </a:cubicBezTo>
                    <a:lnTo>
                      <a:pt x="1000" y="3019"/>
                    </a:lnTo>
                    <a:cubicBezTo>
                      <a:pt x="393" y="3161"/>
                      <a:pt x="0" y="3757"/>
                      <a:pt x="143" y="4376"/>
                    </a:cubicBezTo>
                    <a:lnTo>
                      <a:pt x="1822" y="11936"/>
                    </a:lnTo>
                    <a:cubicBezTo>
                      <a:pt x="1934" y="12459"/>
                      <a:pt x="2400" y="12823"/>
                      <a:pt x="2923" y="12823"/>
                    </a:cubicBezTo>
                    <a:cubicBezTo>
                      <a:pt x="3007" y="12823"/>
                      <a:pt x="3093" y="12813"/>
                      <a:pt x="3179" y="12794"/>
                    </a:cubicBezTo>
                    <a:lnTo>
                      <a:pt x="16609" y="9805"/>
                    </a:lnTo>
                    <a:cubicBezTo>
                      <a:pt x="17216" y="9662"/>
                      <a:pt x="17609" y="9055"/>
                      <a:pt x="17467" y="8448"/>
                    </a:cubicBezTo>
                    <a:lnTo>
                      <a:pt x="15788" y="887"/>
                    </a:lnTo>
                    <a:cubicBezTo>
                      <a:pt x="15665" y="356"/>
                      <a:pt x="15209" y="0"/>
                      <a:pt x="14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448;p74">
                <a:extLst>
                  <a:ext uri="{FF2B5EF4-FFF2-40B4-BE49-F238E27FC236}">
                    <a16:creationId xmlns:a16="http://schemas.microsoft.com/office/drawing/2014/main" id="{537E6CB8-13B8-4EE2-8D72-1D0E26AF9816}"/>
                  </a:ext>
                </a:extLst>
              </p:cNvPr>
              <p:cNvSpPr/>
              <p:nvPr/>
            </p:nvSpPr>
            <p:spPr>
              <a:xfrm>
                <a:off x="5203263" y="1695283"/>
                <a:ext cx="1899432" cy="1103597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8122" extrusionOk="0">
                    <a:moveTo>
                      <a:pt x="13902" y="1"/>
                    </a:moveTo>
                    <a:cubicBezTo>
                      <a:pt x="13832" y="1"/>
                      <a:pt x="13762" y="12"/>
                      <a:pt x="13692" y="29"/>
                    </a:cubicBezTo>
                    <a:lnTo>
                      <a:pt x="262" y="3018"/>
                    </a:lnTo>
                    <a:cubicBezTo>
                      <a:pt x="167" y="3041"/>
                      <a:pt x="84" y="3077"/>
                      <a:pt x="0" y="3113"/>
                    </a:cubicBezTo>
                    <a:lnTo>
                      <a:pt x="7596" y="7947"/>
                    </a:lnTo>
                    <a:cubicBezTo>
                      <a:pt x="7783" y="8065"/>
                      <a:pt x="7991" y="8122"/>
                      <a:pt x="8198" y="8122"/>
                    </a:cubicBezTo>
                    <a:cubicBezTo>
                      <a:pt x="8573" y="8122"/>
                      <a:pt x="8941" y="7935"/>
                      <a:pt x="9156" y="7590"/>
                    </a:cubicBezTo>
                    <a:lnTo>
                      <a:pt x="13978" y="5"/>
                    </a:lnTo>
                    <a:cubicBezTo>
                      <a:pt x="13953" y="2"/>
                      <a:pt x="13927" y="1"/>
                      <a:pt x="139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449;p74">
                <a:extLst>
                  <a:ext uri="{FF2B5EF4-FFF2-40B4-BE49-F238E27FC236}">
                    <a16:creationId xmlns:a16="http://schemas.microsoft.com/office/drawing/2014/main" id="{2F6F7298-92F7-4107-A85D-FB76C5FB5CF7}"/>
                  </a:ext>
                </a:extLst>
              </p:cNvPr>
              <p:cNvSpPr/>
              <p:nvPr/>
            </p:nvSpPr>
            <p:spPr>
              <a:xfrm>
                <a:off x="6059023" y="2469792"/>
                <a:ext cx="508182" cy="445678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280" extrusionOk="0">
                    <a:moveTo>
                      <a:pt x="2609" y="0"/>
                    </a:moveTo>
                    <a:cubicBezTo>
                      <a:pt x="2570" y="0"/>
                      <a:pt x="2534" y="3"/>
                      <a:pt x="2501" y="8"/>
                    </a:cubicBezTo>
                    <a:cubicBezTo>
                      <a:pt x="2489" y="8"/>
                      <a:pt x="2465" y="20"/>
                      <a:pt x="2441" y="20"/>
                    </a:cubicBezTo>
                    <a:cubicBezTo>
                      <a:pt x="2084" y="104"/>
                      <a:pt x="1810" y="318"/>
                      <a:pt x="1739" y="568"/>
                    </a:cubicBezTo>
                    <a:cubicBezTo>
                      <a:pt x="1601" y="430"/>
                      <a:pt x="1389" y="355"/>
                      <a:pt x="1148" y="355"/>
                    </a:cubicBezTo>
                    <a:cubicBezTo>
                      <a:pt x="1055" y="355"/>
                      <a:pt x="957" y="366"/>
                      <a:pt x="858" y="389"/>
                    </a:cubicBezTo>
                    <a:cubicBezTo>
                      <a:pt x="834" y="389"/>
                      <a:pt x="822" y="401"/>
                      <a:pt x="798" y="401"/>
                    </a:cubicBezTo>
                    <a:cubicBezTo>
                      <a:pt x="584" y="461"/>
                      <a:pt x="274" y="711"/>
                      <a:pt x="144" y="1056"/>
                    </a:cubicBezTo>
                    <a:cubicBezTo>
                      <a:pt x="60" y="1270"/>
                      <a:pt x="1" y="1604"/>
                      <a:pt x="251" y="1997"/>
                    </a:cubicBezTo>
                    <a:cubicBezTo>
                      <a:pt x="453" y="2318"/>
                      <a:pt x="858" y="2628"/>
                      <a:pt x="1477" y="2925"/>
                    </a:cubicBezTo>
                    <a:cubicBezTo>
                      <a:pt x="1929" y="3152"/>
                      <a:pt x="2322" y="3271"/>
                      <a:pt x="2322" y="3271"/>
                    </a:cubicBezTo>
                    <a:cubicBezTo>
                      <a:pt x="2328" y="3277"/>
                      <a:pt x="2334" y="3280"/>
                      <a:pt x="2340" y="3280"/>
                    </a:cubicBezTo>
                    <a:cubicBezTo>
                      <a:pt x="2346" y="3280"/>
                      <a:pt x="2352" y="3277"/>
                      <a:pt x="2358" y="3271"/>
                    </a:cubicBezTo>
                    <a:cubicBezTo>
                      <a:pt x="2358" y="3271"/>
                      <a:pt x="2370" y="3271"/>
                      <a:pt x="2382" y="3259"/>
                    </a:cubicBezTo>
                    <a:cubicBezTo>
                      <a:pt x="2382" y="3259"/>
                      <a:pt x="2691" y="2973"/>
                      <a:pt x="3001" y="2580"/>
                    </a:cubicBezTo>
                    <a:cubicBezTo>
                      <a:pt x="3418" y="2044"/>
                      <a:pt x="3656" y="1580"/>
                      <a:pt x="3692" y="1199"/>
                    </a:cubicBezTo>
                    <a:cubicBezTo>
                      <a:pt x="3739" y="747"/>
                      <a:pt x="3549" y="461"/>
                      <a:pt x="3382" y="306"/>
                    </a:cubicBezTo>
                    <a:cubicBezTo>
                      <a:pt x="3148" y="92"/>
                      <a:pt x="2836" y="0"/>
                      <a:pt x="26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5450;p74">
                <a:extLst>
                  <a:ext uri="{FF2B5EF4-FFF2-40B4-BE49-F238E27FC236}">
                    <a16:creationId xmlns:a16="http://schemas.microsoft.com/office/drawing/2014/main" id="{A05BE560-77FF-45F0-A1F7-537B5D31B76B}"/>
                  </a:ext>
                </a:extLst>
              </p:cNvPr>
              <p:cNvSpPr/>
              <p:nvPr/>
            </p:nvSpPr>
            <p:spPr>
              <a:xfrm>
                <a:off x="5102985" y="1901411"/>
                <a:ext cx="1347633" cy="1536095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1305" extrusionOk="0">
                    <a:moveTo>
                      <a:pt x="7739" y="0"/>
                    </a:moveTo>
                    <a:lnTo>
                      <a:pt x="1000" y="1501"/>
                    </a:lnTo>
                    <a:cubicBezTo>
                      <a:pt x="393" y="1643"/>
                      <a:pt x="0" y="2239"/>
                      <a:pt x="143" y="2858"/>
                    </a:cubicBezTo>
                    <a:lnTo>
                      <a:pt x="1822" y="10418"/>
                    </a:lnTo>
                    <a:cubicBezTo>
                      <a:pt x="1934" y="10941"/>
                      <a:pt x="2400" y="11305"/>
                      <a:pt x="2923" y="11305"/>
                    </a:cubicBezTo>
                    <a:cubicBezTo>
                      <a:pt x="3007" y="11305"/>
                      <a:pt x="3093" y="11295"/>
                      <a:pt x="3179" y="11276"/>
                    </a:cubicBezTo>
                    <a:lnTo>
                      <a:pt x="9918" y="9775"/>
                    </a:lnTo>
                    <a:lnTo>
                      <a:pt x="7739" y="0"/>
                    </a:lnTo>
                    <a:close/>
                  </a:path>
                </a:pathLst>
              </a:custGeom>
              <a:solidFill>
                <a:srgbClr val="FFFFFF">
                  <a:alpha val="39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" name="Google Shape;5465;p74">
              <a:extLst>
                <a:ext uri="{FF2B5EF4-FFF2-40B4-BE49-F238E27FC236}">
                  <a16:creationId xmlns:a16="http://schemas.microsoft.com/office/drawing/2014/main" id="{B9B3C6D3-3FF7-4909-B8EB-6DD694C07376}"/>
                </a:ext>
              </a:extLst>
            </p:cNvPr>
            <p:cNvSpPr/>
            <p:nvPr/>
          </p:nvSpPr>
          <p:spPr>
            <a:xfrm>
              <a:off x="6098183" y="4288571"/>
              <a:ext cx="88729" cy="92188"/>
            </a:xfrm>
            <a:custGeom>
              <a:avLst/>
              <a:gdLst/>
              <a:ahLst/>
              <a:cxnLst/>
              <a:rect l="l" t="t" r="r" b="b"/>
              <a:pathLst>
                <a:path w="2132" h="2215" extrusionOk="0">
                  <a:moveTo>
                    <a:pt x="1417" y="0"/>
                  </a:moveTo>
                  <a:cubicBezTo>
                    <a:pt x="1096" y="905"/>
                    <a:pt x="596" y="1631"/>
                    <a:pt x="0" y="2215"/>
                  </a:cubicBezTo>
                  <a:cubicBezTo>
                    <a:pt x="1060" y="1869"/>
                    <a:pt x="2132" y="1048"/>
                    <a:pt x="1834" y="345"/>
                  </a:cubicBezTo>
                  <a:cubicBezTo>
                    <a:pt x="1739" y="131"/>
                    <a:pt x="1596" y="36"/>
                    <a:pt x="1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DB665D74-C45F-43B8-9F42-E55954E705F1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8" decel="6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5"/>
                            </p:stCondLst>
                            <p:childTnLst>
                              <p:par>
                                <p:cTn id="28" presetID="2" presetClass="entr" presetSubtype="8" decel="66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66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5"/>
                            </p:stCondLst>
                            <p:childTnLst>
                              <p:par>
                                <p:cTn id="3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3150" y="24224"/>
            <a:ext cx="6515100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420193" y="188187"/>
            <a:ext cx="177165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785790" y="990601"/>
              <a:ext cx="1328184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300">
                  <a:solidFill>
                    <a:schemeClr val="accent6"/>
                  </a:solidFill>
                  <a:latin typeface="iCiel Cadena" panose="02000503000000020004" pitchFamily="50" charset="0"/>
                </a:rPr>
                <a:t>CÂU 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2754612" y="355246"/>
            <a:ext cx="569217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2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en-US" sz="32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cảm thấy chính bà đang che chở cho mình?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267725" y="1545287"/>
            <a:ext cx="7786552" cy="1625168"/>
            <a:chOff x="773526" y="2060381"/>
            <a:chExt cx="10382070" cy="216689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747640" y="2743199"/>
              <a:ext cx="9407956" cy="941046"/>
            </a:xfrm>
            <a:prstGeom prst="roundRect">
              <a:avLst/>
            </a:prstGeom>
            <a:solidFill>
              <a:srgbClr val="DCFCEC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26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Thanh luôn yêu mến, tin cậy bà.</a:t>
              </a:r>
              <a:endParaRPr lang="vi-VN" sz="26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50" b="21650" l="11100" r="23550">
                          <a14:foregroundMark x1="11600" y1="15300" x2="11600" y2="15300"/>
                          <a14:foregroundMark x1="12050" y1="15200" x2="12050" y2="15200"/>
                          <a14:foregroundMark x1="12050" y1="15200" x2="11600" y2="15500"/>
                          <a14:foregroundMark x1="12150" y1="13800" x2="12800" y2="14550"/>
                          <a14:foregroundMark x1="14000" y1="14950" x2="13750" y2="15950"/>
                          <a14:foregroundMark x1="13450" y1="14650" x2="13650" y2="17750"/>
                          <a14:foregroundMark x1="11500" y1="17000" x2="11500" y2="17000"/>
                          <a14:foregroundMark x1="11750" y1="17450" x2="11750" y2="17450"/>
                          <a14:foregroundMark x1="11100" y1="17450" x2="11100" y2="17450"/>
                          <a14:foregroundMark x1="11600" y1="17450" x2="11600" y2="17450"/>
                        </a14:backgroundRemoval>
                      </a14:imgEffect>
                    </a14:imgLayer>
                  </a14:imgProps>
                </a:ext>
              </a:extLst>
            </a:blip>
            <a:srcRect l="10107" t="612" r="74936" b="75976"/>
            <a:stretch/>
          </p:blipFill>
          <p:spPr>
            <a:xfrm>
              <a:off x="773526" y="2060381"/>
              <a:ext cx="1384391" cy="2166890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183705" y="2743900"/>
            <a:ext cx="7840245" cy="1239500"/>
            <a:chOff x="655218" y="3747233"/>
            <a:chExt cx="10453659" cy="165266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741358" y="4121399"/>
              <a:ext cx="9367519" cy="11100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26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Thanh là khách của bà, được bà chăm sóc, yêu thương.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0" b="18550" l="27550" r="38100">
                          <a14:foregroundMark x1="38100" y1="7500" x2="38100" y2="7500"/>
                          <a14:foregroundMark x1="28850" y1="7750" x2="28850" y2="7750"/>
                          <a14:foregroundMark x1="36800" y1="7950" x2="36800" y2="7950"/>
                          <a14:foregroundMark x1="32500" y1="18450" x2="32500" y2="18450"/>
                          <a14:foregroundMark x1="32500" y1="18550" x2="32500" y2="18550"/>
                          <a14:foregroundMark x1="38100" y1="15450" x2="38100" y2="15450"/>
                          <a14:foregroundMark x1="38100" y1="15800" x2="38100" y2="15800"/>
                          <a14:backgroundMark x1="32800" y1="10700" x2="33000" y2="10950"/>
                          <a14:backgroundMark x1="33900" y1="15600" x2="34050" y2="16000"/>
                          <a14:backgroundMark x1="28350" y1="17150" x2="28550" y2="17500"/>
                        </a14:backgroundRemoval>
                      </a14:imgEffect>
                    </a14:imgLayer>
                  </a14:imgProps>
                </a:ext>
              </a:extLst>
            </a:blip>
            <a:srcRect l="26239" t="4266" r="60641" b="80072"/>
            <a:stretch/>
          </p:blipFill>
          <p:spPr>
            <a:xfrm>
              <a:off x="655218" y="3747233"/>
              <a:ext cx="1384391" cy="1652665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-12215" y="3789923"/>
            <a:ext cx="8066492" cy="1398900"/>
            <a:chOff x="440998" y="5043426"/>
            <a:chExt cx="10755322" cy="18652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828799" y="5418068"/>
              <a:ext cx="9367521" cy="1235635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 b="1">
                  <a:solidFill>
                    <a:srgbClr val="363636"/>
                  </a:solidFill>
                  <a:latin typeface="+mj-lt"/>
                </a:rPr>
                <a:t>     </a:t>
              </a:r>
              <a:r>
                <a:rPr lang="vi-VN" sz="2600" b="1">
                  <a:solidFill>
                    <a:srgbClr val="363636"/>
                  </a:solidFill>
                  <a:latin typeface="+mj-lt"/>
                </a:rPr>
                <a:t>Vì Thanh sống với bà từ nhỏ, luôn yêu mến, tin cậy bà và được bà săn sóc, yêu thương. </a:t>
              </a:r>
              <a:endParaRPr lang="en-US" sz="2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01" b="18793" l="40898" r="56306"/>
                      </a14:imgEffect>
                    </a14:imgLayer>
                  </a14:imgProps>
                </a:ext>
              </a:extLst>
            </a:blip>
            <a:srcRect l="38972" t="4065" r="41768" b="79570"/>
            <a:stretch/>
          </p:blipFill>
          <p:spPr>
            <a:xfrm>
              <a:off x="440998" y="5043426"/>
              <a:ext cx="2195216" cy="1865202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3119" y="1394860"/>
            <a:ext cx="1038293" cy="10382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804378-07B2-4FF3-9FB1-3DE20DFBDF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5" y="1899797"/>
            <a:ext cx="1097189" cy="10667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C97762-4B77-449B-8D84-A4C2E2C17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12" y="3033036"/>
            <a:ext cx="1097189" cy="1066712"/>
          </a:xfrm>
          <a:prstGeom prst="rect">
            <a:avLst/>
          </a:prstGeom>
        </p:spPr>
      </p:pic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4939E1B2-1162-4534-942D-D1B889061B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5598" y="3923562"/>
            <a:ext cx="1244888" cy="12448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08592E-849A-43B2-8C62-D961A1A960C1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5" name="Google Shape;4015;p56"/>
          <p:cNvGrpSpPr/>
          <p:nvPr/>
        </p:nvGrpSpPr>
        <p:grpSpPr>
          <a:xfrm>
            <a:off x="720001" y="443921"/>
            <a:ext cx="7837260" cy="1618871"/>
            <a:chOff x="1247188" y="381000"/>
            <a:chExt cx="6686571" cy="1618871"/>
          </a:xfrm>
        </p:grpSpPr>
        <p:sp>
          <p:nvSpPr>
            <p:cNvPr id="4016" name="Google Shape;4016;p56"/>
            <p:cNvSpPr/>
            <p:nvPr/>
          </p:nvSpPr>
          <p:spPr>
            <a:xfrm>
              <a:off x="1247188" y="1038077"/>
              <a:ext cx="1380781" cy="961794"/>
            </a:xfrm>
            <a:custGeom>
              <a:avLst/>
              <a:gdLst/>
              <a:ahLst/>
              <a:cxnLst/>
              <a:rect l="l" t="t" r="r" b="b"/>
              <a:pathLst>
                <a:path w="7728" h="5383" extrusionOk="0">
                  <a:moveTo>
                    <a:pt x="346" y="0"/>
                  </a:moveTo>
                  <a:cubicBezTo>
                    <a:pt x="822" y="822"/>
                    <a:pt x="1310" y="1643"/>
                    <a:pt x="1799" y="2465"/>
                  </a:cubicBezTo>
                  <a:cubicBezTo>
                    <a:pt x="1834" y="2536"/>
                    <a:pt x="1882" y="2620"/>
                    <a:pt x="1882" y="2703"/>
                  </a:cubicBezTo>
                  <a:cubicBezTo>
                    <a:pt x="1882" y="2834"/>
                    <a:pt x="1799" y="2929"/>
                    <a:pt x="1715" y="3024"/>
                  </a:cubicBezTo>
                  <a:cubicBezTo>
                    <a:pt x="1144" y="3655"/>
                    <a:pt x="572" y="4286"/>
                    <a:pt x="1" y="4917"/>
                  </a:cubicBezTo>
                  <a:cubicBezTo>
                    <a:pt x="2101" y="5225"/>
                    <a:pt x="4219" y="5382"/>
                    <a:pt x="6332" y="5382"/>
                  </a:cubicBezTo>
                  <a:cubicBezTo>
                    <a:pt x="6675" y="5382"/>
                    <a:pt x="7017" y="5378"/>
                    <a:pt x="7359" y="5370"/>
                  </a:cubicBezTo>
                  <a:cubicBezTo>
                    <a:pt x="7668" y="3608"/>
                    <a:pt x="7728" y="1798"/>
                    <a:pt x="7537" y="12"/>
                  </a:cubicBezTo>
                  <a:lnTo>
                    <a:pt x="7537" y="12"/>
                  </a:lnTo>
                  <a:cubicBezTo>
                    <a:pt x="7555" y="197"/>
                    <a:pt x="6796" y="244"/>
                    <a:pt x="6002" y="244"/>
                  </a:cubicBezTo>
                  <a:cubicBezTo>
                    <a:pt x="5207" y="244"/>
                    <a:pt x="4376" y="197"/>
                    <a:pt x="4251" y="191"/>
                  </a:cubicBezTo>
                  <a:cubicBezTo>
                    <a:pt x="2954" y="155"/>
                    <a:pt x="1644" y="95"/>
                    <a:pt x="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6"/>
            <p:cNvSpPr/>
            <p:nvPr/>
          </p:nvSpPr>
          <p:spPr>
            <a:xfrm>
              <a:off x="6552798" y="1038077"/>
              <a:ext cx="1380960" cy="961794"/>
            </a:xfrm>
            <a:custGeom>
              <a:avLst/>
              <a:gdLst/>
              <a:ahLst/>
              <a:cxnLst/>
              <a:rect l="l" t="t" r="r" b="b"/>
              <a:pathLst>
                <a:path w="7729" h="5383" extrusionOk="0">
                  <a:moveTo>
                    <a:pt x="7395" y="0"/>
                  </a:moveTo>
                  <a:lnTo>
                    <a:pt x="7395" y="0"/>
                  </a:lnTo>
                  <a:cubicBezTo>
                    <a:pt x="6085" y="95"/>
                    <a:pt x="4787" y="155"/>
                    <a:pt x="3478" y="191"/>
                  </a:cubicBezTo>
                  <a:cubicBezTo>
                    <a:pt x="3353" y="197"/>
                    <a:pt x="2522" y="244"/>
                    <a:pt x="1727" y="244"/>
                  </a:cubicBezTo>
                  <a:cubicBezTo>
                    <a:pt x="933" y="244"/>
                    <a:pt x="174" y="197"/>
                    <a:pt x="191" y="12"/>
                  </a:cubicBezTo>
                  <a:lnTo>
                    <a:pt x="191" y="12"/>
                  </a:lnTo>
                  <a:cubicBezTo>
                    <a:pt x="1" y="1798"/>
                    <a:pt x="61" y="3608"/>
                    <a:pt x="370" y="5370"/>
                  </a:cubicBezTo>
                  <a:cubicBezTo>
                    <a:pt x="714" y="5378"/>
                    <a:pt x="1057" y="5382"/>
                    <a:pt x="1401" y="5382"/>
                  </a:cubicBezTo>
                  <a:cubicBezTo>
                    <a:pt x="3521" y="5382"/>
                    <a:pt x="5638" y="5225"/>
                    <a:pt x="7728" y="4917"/>
                  </a:cubicBezTo>
                  <a:cubicBezTo>
                    <a:pt x="7157" y="4286"/>
                    <a:pt x="6585" y="3655"/>
                    <a:pt x="6014" y="3024"/>
                  </a:cubicBezTo>
                  <a:cubicBezTo>
                    <a:pt x="5930" y="2929"/>
                    <a:pt x="5847" y="2834"/>
                    <a:pt x="5847" y="2703"/>
                  </a:cubicBezTo>
                  <a:cubicBezTo>
                    <a:pt x="5847" y="2620"/>
                    <a:pt x="5895" y="2536"/>
                    <a:pt x="5942" y="2465"/>
                  </a:cubicBezTo>
                  <a:cubicBezTo>
                    <a:pt x="6418" y="1643"/>
                    <a:pt x="6907" y="822"/>
                    <a:pt x="7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6"/>
            <p:cNvSpPr/>
            <p:nvPr/>
          </p:nvSpPr>
          <p:spPr>
            <a:xfrm>
              <a:off x="2232250" y="381000"/>
              <a:ext cx="4716418" cy="1534771"/>
            </a:xfrm>
            <a:custGeom>
              <a:avLst/>
              <a:gdLst/>
              <a:ahLst/>
              <a:cxnLst/>
              <a:rect l="l" t="t" r="r" b="b"/>
              <a:pathLst>
                <a:path w="26397" h="6275" extrusionOk="0">
                  <a:moveTo>
                    <a:pt x="25670" y="0"/>
                  </a:moveTo>
                  <a:cubicBezTo>
                    <a:pt x="25516" y="12"/>
                    <a:pt x="24992" y="12"/>
                    <a:pt x="24206" y="24"/>
                  </a:cubicBezTo>
                  <a:lnTo>
                    <a:pt x="23420" y="24"/>
                  </a:lnTo>
                  <a:cubicBezTo>
                    <a:pt x="22968" y="24"/>
                    <a:pt x="22468" y="24"/>
                    <a:pt x="21920" y="36"/>
                  </a:cubicBezTo>
                  <a:lnTo>
                    <a:pt x="21122" y="36"/>
                  </a:lnTo>
                  <a:cubicBezTo>
                    <a:pt x="20658" y="36"/>
                    <a:pt x="20158" y="36"/>
                    <a:pt x="19646" y="48"/>
                  </a:cubicBezTo>
                  <a:lnTo>
                    <a:pt x="18836" y="48"/>
                  </a:lnTo>
                  <a:cubicBezTo>
                    <a:pt x="18360" y="48"/>
                    <a:pt x="17860" y="48"/>
                    <a:pt x="17372" y="60"/>
                  </a:cubicBezTo>
                  <a:lnTo>
                    <a:pt x="16538" y="60"/>
                  </a:lnTo>
                  <a:cubicBezTo>
                    <a:pt x="16062" y="60"/>
                    <a:pt x="15574" y="60"/>
                    <a:pt x="15086" y="72"/>
                  </a:cubicBezTo>
                  <a:lnTo>
                    <a:pt x="14240" y="72"/>
                  </a:lnTo>
                  <a:cubicBezTo>
                    <a:pt x="13764" y="72"/>
                    <a:pt x="13288" y="72"/>
                    <a:pt x="12812" y="83"/>
                  </a:cubicBezTo>
                  <a:lnTo>
                    <a:pt x="11942" y="83"/>
                  </a:lnTo>
                  <a:cubicBezTo>
                    <a:pt x="11466" y="83"/>
                    <a:pt x="11002" y="95"/>
                    <a:pt x="10537" y="95"/>
                  </a:cubicBezTo>
                  <a:cubicBezTo>
                    <a:pt x="10240" y="95"/>
                    <a:pt x="9942" y="95"/>
                    <a:pt x="9645" y="107"/>
                  </a:cubicBezTo>
                  <a:cubicBezTo>
                    <a:pt x="9168" y="107"/>
                    <a:pt x="8704" y="107"/>
                    <a:pt x="8263" y="119"/>
                  </a:cubicBezTo>
                  <a:lnTo>
                    <a:pt x="7347" y="119"/>
                  </a:lnTo>
                  <a:cubicBezTo>
                    <a:pt x="6870" y="131"/>
                    <a:pt x="6418" y="131"/>
                    <a:pt x="5989" y="143"/>
                  </a:cubicBezTo>
                  <a:cubicBezTo>
                    <a:pt x="5656" y="143"/>
                    <a:pt x="5334" y="143"/>
                    <a:pt x="5049" y="155"/>
                  </a:cubicBezTo>
                  <a:cubicBezTo>
                    <a:pt x="4537" y="155"/>
                    <a:pt x="4096" y="167"/>
                    <a:pt x="3715" y="179"/>
                  </a:cubicBezTo>
                  <a:cubicBezTo>
                    <a:pt x="3287" y="179"/>
                    <a:pt x="2953" y="191"/>
                    <a:pt x="2727" y="203"/>
                  </a:cubicBezTo>
                  <a:cubicBezTo>
                    <a:pt x="2656" y="214"/>
                    <a:pt x="2596" y="214"/>
                    <a:pt x="2548" y="214"/>
                  </a:cubicBezTo>
                  <a:cubicBezTo>
                    <a:pt x="2120" y="250"/>
                    <a:pt x="1774" y="274"/>
                    <a:pt x="1477" y="286"/>
                  </a:cubicBezTo>
                  <a:cubicBezTo>
                    <a:pt x="1250" y="296"/>
                    <a:pt x="1062" y="300"/>
                    <a:pt x="904" y="300"/>
                  </a:cubicBezTo>
                  <a:cubicBezTo>
                    <a:pt x="688" y="300"/>
                    <a:pt x="529" y="293"/>
                    <a:pt x="405" y="286"/>
                  </a:cubicBezTo>
                  <a:cubicBezTo>
                    <a:pt x="330" y="282"/>
                    <a:pt x="269" y="279"/>
                    <a:pt x="218" y="279"/>
                  </a:cubicBezTo>
                  <a:cubicBezTo>
                    <a:pt x="117" y="279"/>
                    <a:pt x="56" y="290"/>
                    <a:pt x="0" y="322"/>
                  </a:cubicBezTo>
                  <a:cubicBezTo>
                    <a:pt x="24" y="893"/>
                    <a:pt x="108" y="1691"/>
                    <a:pt x="155" y="2334"/>
                  </a:cubicBezTo>
                  <a:cubicBezTo>
                    <a:pt x="203" y="2834"/>
                    <a:pt x="239" y="3239"/>
                    <a:pt x="227" y="3393"/>
                  </a:cubicBezTo>
                  <a:cubicBezTo>
                    <a:pt x="227" y="3417"/>
                    <a:pt x="239" y="3608"/>
                    <a:pt x="250" y="3858"/>
                  </a:cubicBezTo>
                  <a:cubicBezTo>
                    <a:pt x="274" y="4370"/>
                    <a:pt x="310" y="5156"/>
                    <a:pt x="310" y="5382"/>
                  </a:cubicBezTo>
                  <a:cubicBezTo>
                    <a:pt x="310" y="5596"/>
                    <a:pt x="310" y="5144"/>
                    <a:pt x="310" y="6275"/>
                  </a:cubicBezTo>
                  <a:lnTo>
                    <a:pt x="1274" y="6275"/>
                  </a:lnTo>
                  <a:cubicBezTo>
                    <a:pt x="1727" y="6275"/>
                    <a:pt x="2322" y="6275"/>
                    <a:pt x="3025" y="6263"/>
                  </a:cubicBezTo>
                  <a:lnTo>
                    <a:pt x="3584" y="6263"/>
                  </a:lnTo>
                  <a:cubicBezTo>
                    <a:pt x="4108" y="6251"/>
                    <a:pt x="4680" y="6251"/>
                    <a:pt x="5287" y="6239"/>
                  </a:cubicBezTo>
                  <a:lnTo>
                    <a:pt x="5906" y="6239"/>
                  </a:lnTo>
                  <a:cubicBezTo>
                    <a:pt x="6430" y="6227"/>
                    <a:pt x="6966" y="6227"/>
                    <a:pt x="7537" y="6215"/>
                  </a:cubicBezTo>
                  <a:cubicBezTo>
                    <a:pt x="7763" y="6215"/>
                    <a:pt x="7990" y="6215"/>
                    <a:pt x="8216" y="6203"/>
                  </a:cubicBezTo>
                  <a:cubicBezTo>
                    <a:pt x="8740" y="6203"/>
                    <a:pt x="9264" y="6191"/>
                    <a:pt x="9799" y="6191"/>
                  </a:cubicBezTo>
                  <a:cubicBezTo>
                    <a:pt x="10049" y="6191"/>
                    <a:pt x="10287" y="6179"/>
                    <a:pt x="10526" y="6179"/>
                  </a:cubicBezTo>
                  <a:cubicBezTo>
                    <a:pt x="11038" y="6168"/>
                    <a:pt x="11550" y="6168"/>
                    <a:pt x="12061" y="6156"/>
                  </a:cubicBezTo>
                  <a:cubicBezTo>
                    <a:pt x="12323" y="6156"/>
                    <a:pt x="12585" y="6156"/>
                    <a:pt x="12847" y="6144"/>
                  </a:cubicBezTo>
                  <a:cubicBezTo>
                    <a:pt x="13335" y="6144"/>
                    <a:pt x="13836" y="6132"/>
                    <a:pt x="14324" y="6132"/>
                  </a:cubicBezTo>
                  <a:cubicBezTo>
                    <a:pt x="14598" y="6120"/>
                    <a:pt x="14883" y="6120"/>
                    <a:pt x="15157" y="6120"/>
                  </a:cubicBezTo>
                  <a:cubicBezTo>
                    <a:pt x="15633" y="6108"/>
                    <a:pt x="16122" y="6096"/>
                    <a:pt x="16586" y="6096"/>
                  </a:cubicBezTo>
                  <a:cubicBezTo>
                    <a:pt x="16884" y="6084"/>
                    <a:pt x="17169" y="6084"/>
                    <a:pt x="17467" y="6084"/>
                  </a:cubicBezTo>
                  <a:cubicBezTo>
                    <a:pt x="17931" y="6072"/>
                    <a:pt x="18396" y="6072"/>
                    <a:pt x="18860" y="6060"/>
                  </a:cubicBezTo>
                  <a:cubicBezTo>
                    <a:pt x="19170" y="6060"/>
                    <a:pt x="19467" y="6048"/>
                    <a:pt x="19765" y="6048"/>
                  </a:cubicBezTo>
                  <a:cubicBezTo>
                    <a:pt x="20241" y="6037"/>
                    <a:pt x="20682" y="6037"/>
                    <a:pt x="21122" y="6025"/>
                  </a:cubicBezTo>
                  <a:cubicBezTo>
                    <a:pt x="21444" y="6025"/>
                    <a:pt x="21765" y="6013"/>
                    <a:pt x="22075" y="6013"/>
                  </a:cubicBezTo>
                  <a:cubicBezTo>
                    <a:pt x="22539" y="6001"/>
                    <a:pt x="22980" y="6001"/>
                    <a:pt x="23396" y="5989"/>
                  </a:cubicBezTo>
                  <a:cubicBezTo>
                    <a:pt x="23742" y="5989"/>
                    <a:pt x="24075" y="5977"/>
                    <a:pt x="24384" y="5977"/>
                  </a:cubicBezTo>
                  <a:cubicBezTo>
                    <a:pt x="24896" y="5965"/>
                    <a:pt x="25325" y="5953"/>
                    <a:pt x="25658" y="5953"/>
                  </a:cubicBezTo>
                  <a:cubicBezTo>
                    <a:pt x="26123" y="5941"/>
                    <a:pt x="26397" y="5941"/>
                    <a:pt x="26397" y="5941"/>
                  </a:cubicBezTo>
                  <a:cubicBezTo>
                    <a:pt x="26397" y="5929"/>
                    <a:pt x="26397" y="5882"/>
                    <a:pt x="26397" y="5822"/>
                  </a:cubicBezTo>
                  <a:cubicBezTo>
                    <a:pt x="26373" y="5608"/>
                    <a:pt x="26349" y="5120"/>
                    <a:pt x="26325" y="4572"/>
                  </a:cubicBezTo>
                  <a:cubicBezTo>
                    <a:pt x="26266" y="3632"/>
                    <a:pt x="26206" y="2524"/>
                    <a:pt x="26218" y="2381"/>
                  </a:cubicBezTo>
                  <a:cubicBezTo>
                    <a:pt x="26218" y="2119"/>
                    <a:pt x="26218" y="1858"/>
                    <a:pt x="26218" y="1619"/>
                  </a:cubicBezTo>
                  <a:cubicBezTo>
                    <a:pt x="26206" y="810"/>
                    <a:pt x="26158" y="203"/>
                    <a:pt x="26075" y="107"/>
                  </a:cubicBezTo>
                  <a:cubicBezTo>
                    <a:pt x="25980" y="0"/>
                    <a:pt x="25849" y="0"/>
                    <a:pt x="25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9" name="Google Shape;4019;p56"/>
          <p:cNvSpPr txBox="1">
            <a:spLocks noGrp="1"/>
          </p:cNvSpPr>
          <p:nvPr>
            <p:ph type="title"/>
          </p:nvPr>
        </p:nvSpPr>
        <p:spPr>
          <a:xfrm>
            <a:off x="1942311" y="456597"/>
            <a:ext cx="5234700" cy="1465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>
                <a:solidFill>
                  <a:schemeClr val="accent1">
                    <a:lumMod val="75000"/>
                  </a:schemeClr>
                </a:solidFill>
                <a:latin typeface="UTM ViceroyJF" panose="02040603050506020204" pitchFamily="18" charset="0"/>
              </a:rPr>
              <a:t>C</a:t>
            </a:r>
            <a:r>
              <a:rPr lang="en" sz="4400" b="1">
                <a:solidFill>
                  <a:schemeClr val="accent1">
                    <a:lumMod val="75000"/>
                  </a:schemeClr>
                </a:solidFill>
                <a:latin typeface="UTM French Vanilla" panose="02040603050506020204" pitchFamily="18" charset="0"/>
                <a:cs typeface="Itim"/>
                <a:sym typeface="Itim"/>
              </a:rPr>
              <a:t> – </a:t>
            </a:r>
            <a:r>
              <a:rPr lang="en" sz="4400" b="0">
                <a:solidFill>
                  <a:schemeClr val="accent1">
                    <a:lumMod val="75000"/>
                  </a:schemeClr>
                </a:solidFill>
                <a:latin typeface="UTM ViceroyJF" panose="02040603050506020204" pitchFamily="18" charset="0"/>
                <a:cs typeface="Itim"/>
                <a:sym typeface="Itim"/>
              </a:rPr>
              <a:t>Dựa vào nội dung bài đọc, </a:t>
            </a:r>
            <a:r>
              <a:rPr lang="en" sz="4400" b="0">
                <a:solidFill>
                  <a:schemeClr val="bg1">
                    <a:lumMod val="50000"/>
                  </a:schemeClr>
                </a:solidFill>
                <a:latin typeface="UTM ViceroyJF" panose="02040603050506020204" pitchFamily="18" charset="0"/>
                <a:cs typeface="Itim"/>
                <a:sym typeface="Itim"/>
              </a:rPr>
              <a:t>chọn câu trả lời đúng</a:t>
            </a:r>
            <a:endParaRPr sz="450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020" name="Google Shape;4020;p56"/>
          <p:cNvGrpSpPr/>
          <p:nvPr/>
        </p:nvGrpSpPr>
        <p:grpSpPr>
          <a:xfrm>
            <a:off x="3514725" y="2126675"/>
            <a:ext cx="2114548" cy="2476826"/>
            <a:chOff x="3514725" y="2126675"/>
            <a:chExt cx="2114548" cy="2476826"/>
          </a:xfrm>
        </p:grpSpPr>
        <p:sp>
          <p:nvSpPr>
            <p:cNvPr id="4021" name="Google Shape;4021;p56"/>
            <p:cNvSpPr/>
            <p:nvPr/>
          </p:nvSpPr>
          <p:spPr>
            <a:xfrm>
              <a:off x="3551662" y="4141872"/>
              <a:ext cx="2077611" cy="461629"/>
            </a:xfrm>
            <a:custGeom>
              <a:avLst/>
              <a:gdLst/>
              <a:ahLst/>
              <a:cxnLst/>
              <a:rect l="l" t="t" r="r" b="b"/>
              <a:pathLst>
                <a:path w="26099" h="5799" extrusionOk="0">
                  <a:moveTo>
                    <a:pt x="26087" y="2989"/>
                  </a:moveTo>
                  <a:cubicBezTo>
                    <a:pt x="26075" y="4561"/>
                    <a:pt x="20229" y="5799"/>
                    <a:pt x="13026" y="5751"/>
                  </a:cubicBezTo>
                  <a:cubicBezTo>
                    <a:pt x="5834" y="5704"/>
                    <a:pt x="0" y="4382"/>
                    <a:pt x="12" y="2810"/>
                  </a:cubicBezTo>
                  <a:cubicBezTo>
                    <a:pt x="24" y="1239"/>
                    <a:pt x="5870" y="1"/>
                    <a:pt x="13062" y="48"/>
                  </a:cubicBezTo>
                  <a:cubicBezTo>
                    <a:pt x="20265" y="108"/>
                    <a:pt x="26099" y="1417"/>
                    <a:pt x="26087" y="2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6"/>
            <p:cNvSpPr/>
            <p:nvPr/>
          </p:nvSpPr>
          <p:spPr>
            <a:xfrm>
              <a:off x="3675846" y="3778873"/>
              <a:ext cx="1742076" cy="409488"/>
            </a:xfrm>
            <a:custGeom>
              <a:avLst/>
              <a:gdLst/>
              <a:ahLst/>
              <a:cxnLst/>
              <a:rect l="l" t="t" r="r" b="b"/>
              <a:pathLst>
                <a:path w="21884" h="5144" extrusionOk="0">
                  <a:moveTo>
                    <a:pt x="2619" y="0"/>
                  </a:moveTo>
                  <a:lnTo>
                    <a:pt x="0" y="358"/>
                  </a:lnTo>
                  <a:cubicBezTo>
                    <a:pt x="0" y="358"/>
                    <a:pt x="2084" y="5144"/>
                    <a:pt x="11168" y="5144"/>
                  </a:cubicBezTo>
                  <a:cubicBezTo>
                    <a:pt x="20253" y="5144"/>
                    <a:pt x="21884" y="12"/>
                    <a:pt x="21884" y="12"/>
                  </a:cubicBezTo>
                  <a:lnTo>
                    <a:pt x="18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6"/>
            <p:cNvSpPr/>
            <p:nvPr/>
          </p:nvSpPr>
          <p:spPr>
            <a:xfrm>
              <a:off x="3514725" y="3282219"/>
              <a:ext cx="2061053" cy="915696"/>
            </a:xfrm>
            <a:custGeom>
              <a:avLst/>
              <a:gdLst/>
              <a:ahLst/>
              <a:cxnLst/>
              <a:rect l="l" t="t" r="r" b="b"/>
              <a:pathLst>
                <a:path w="25891" h="11503" extrusionOk="0">
                  <a:moveTo>
                    <a:pt x="12930" y="1"/>
                  </a:moveTo>
                  <a:cubicBezTo>
                    <a:pt x="9108" y="1"/>
                    <a:pt x="8156" y="4513"/>
                    <a:pt x="8156" y="4513"/>
                  </a:cubicBezTo>
                  <a:cubicBezTo>
                    <a:pt x="8156" y="4513"/>
                    <a:pt x="0" y="11466"/>
                    <a:pt x="12966" y="11502"/>
                  </a:cubicBezTo>
                  <a:cubicBezTo>
                    <a:pt x="12999" y="11502"/>
                    <a:pt x="13032" y="11502"/>
                    <a:pt x="13064" y="11502"/>
                  </a:cubicBezTo>
                  <a:cubicBezTo>
                    <a:pt x="25891" y="11502"/>
                    <a:pt x="17776" y="4513"/>
                    <a:pt x="17776" y="4513"/>
                  </a:cubicBezTo>
                  <a:cubicBezTo>
                    <a:pt x="17776" y="4513"/>
                    <a:pt x="16740" y="1"/>
                    <a:pt x="12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6"/>
            <p:cNvSpPr/>
            <p:nvPr/>
          </p:nvSpPr>
          <p:spPr>
            <a:xfrm>
              <a:off x="3879555" y="2126675"/>
              <a:ext cx="1332747" cy="1534784"/>
            </a:xfrm>
            <a:custGeom>
              <a:avLst/>
              <a:gdLst/>
              <a:ahLst/>
              <a:cxnLst/>
              <a:rect l="l" t="t" r="r" b="b"/>
              <a:pathLst>
                <a:path w="16742" h="19280" extrusionOk="0">
                  <a:moveTo>
                    <a:pt x="3693" y="1"/>
                  </a:moveTo>
                  <a:cubicBezTo>
                    <a:pt x="3506" y="1"/>
                    <a:pt x="3319" y="32"/>
                    <a:pt x="3132" y="98"/>
                  </a:cubicBezTo>
                  <a:cubicBezTo>
                    <a:pt x="1668" y="610"/>
                    <a:pt x="918" y="2229"/>
                    <a:pt x="2227" y="5599"/>
                  </a:cubicBezTo>
                  <a:cubicBezTo>
                    <a:pt x="2727" y="6885"/>
                    <a:pt x="2656" y="6754"/>
                    <a:pt x="2775" y="7420"/>
                  </a:cubicBezTo>
                  <a:cubicBezTo>
                    <a:pt x="1072" y="8802"/>
                    <a:pt x="1" y="10754"/>
                    <a:pt x="1" y="12695"/>
                  </a:cubicBezTo>
                  <a:cubicBezTo>
                    <a:pt x="1" y="16326"/>
                    <a:pt x="3751" y="19279"/>
                    <a:pt x="8371" y="19279"/>
                  </a:cubicBezTo>
                  <a:cubicBezTo>
                    <a:pt x="12991" y="19279"/>
                    <a:pt x="16741" y="16326"/>
                    <a:pt x="16741" y="12695"/>
                  </a:cubicBezTo>
                  <a:cubicBezTo>
                    <a:pt x="16741" y="10730"/>
                    <a:pt x="15646" y="8766"/>
                    <a:pt x="13919" y="7373"/>
                  </a:cubicBezTo>
                  <a:cubicBezTo>
                    <a:pt x="13919" y="7373"/>
                    <a:pt x="13943" y="7016"/>
                    <a:pt x="14598" y="5849"/>
                  </a:cubicBezTo>
                  <a:cubicBezTo>
                    <a:pt x="16360" y="2706"/>
                    <a:pt x="15848" y="991"/>
                    <a:pt x="14479" y="277"/>
                  </a:cubicBezTo>
                  <a:cubicBezTo>
                    <a:pt x="14270" y="169"/>
                    <a:pt x="14047" y="118"/>
                    <a:pt x="13815" y="118"/>
                  </a:cubicBezTo>
                  <a:cubicBezTo>
                    <a:pt x="12158" y="118"/>
                    <a:pt x="10070" y="2717"/>
                    <a:pt x="9788" y="5527"/>
                  </a:cubicBezTo>
                  <a:cubicBezTo>
                    <a:pt x="9324" y="5456"/>
                    <a:pt x="8859" y="5408"/>
                    <a:pt x="8371" y="5408"/>
                  </a:cubicBezTo>
                  <a:cubicBezTo>
                    <a:pt x="7859" y="5408"/>
                    <a:pt x="7359" y="5456"/>
                    <a:pt x="6871" y="5539"/>
                  </a:cubicBezTo>
                  <a:cubicBezTo>
                    <a:pt x="6860" y="2429"/>
                    <a:pt x="5324" y="1"/>
                    <a:pt x="3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6"/>
            <p:cNvSpPr/>
            <p:nvPr/>
          </p:nvSpPr>
          <p:spPr>
            <a:xfrm>
              <a:off x="4533591" y="3025414"/>
              <a:ext cx="56918" cy="33195"/>
            </a:xfrm>
            <a:custGeom>
              <a:avLst/>
              <a:gdLst/>
              <a:ahLst/>
              <a:cxnLst/>
              <a:rect l="l" t="t" r="r" b="b"/>
              <a:pathLst>
                <a:path w="715" h="417" extrusionOk="0">
                  <a:moveTo>
                    <a:pt x="357" y="0"/>
                  </a:moveTo>
                  <a:cubicBezTo>
                    <a:pt x="155" y="0"/>
                    <a:pt x="0" y="95"/>
                    <a:pt x="0" y="202"/>
                  </a:cubicBezTo>
                  <a:cubicBezTo>
                    <a:pt x="0" y="321"/>
                    <a:pt x="155" y="417"/>
                    <a:pt x="357" y="417"/>
                  </a:cubicBezTo>
                  <a:cubicBezTo>
                    <a:pt x="548" y="417"/>
                    <a:pt x="715" y="321"/>
                    <a:pt x="715" y="202"/>
                  </a:cubicBezTo>
                  <a:cubicBezTo>
                    <a:pt x="715" y="95"/>
                    <a:pt x="548" y="0"/>
                    <a:pt x="3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6"/>
            <p:cNvSpPr/>
            <p:nvPr/>
          </p:nvSpPr>
          <p:spPr>
            <a:xfrm>
              <a:off x="4497529" y="3064261"/>
              <a:ext cx="141299" cy="189858"/>
            </a:xfrm>
            <a:custGeom>
              <a:avLst/>
              <a:gdLst/>
              <a:ahLst/>
              <a:cxnLst/>
              <a:rect l="l" t="t" r="r" b="b"/>
              <a:pathLst>
                <a:path w="1775" h="2385" extrusionOk="0">
                  <a:moveTo>
                    <a:pt x="810" y="0"/>
                  </a:moveTo>
                  <a:cubicBezTo>
                    <a:pt x="711" y="668"/>
                    <a:pt x="403" y="786"/>
                    <a:pt x="197" y="786"/>
                  </a:cubicBezTo>
                  <a:cubicBezTo>
                    <a:pt x="84" y="786"/>
                    <a:pt x="1" y="750"/>
                    <a:pt x="1" y="750"/>
                  </a:cubicBezTo>
                  <a:lnTo>
                    <a:pt x="1" y="750"/>
                  </a:lnTo>
                  <a:cubicBezTo>
                    <a:pt x="1" y="750"/>
                    <a:pt x="46" y="2384"/>
                    <a:pt x="846" y="2384"/>
                  </a:cubicBezTo>
                  <a:cubicBezTo>
                    <a:pt x="865" y="2384"/>
                    <a:pt x="885" y="2383"/>
                    <a:pt x="906" y="2381"/>
                  </a:cubicBezTo>
                  <a:cubicBezTo>
                    <a:pt x="1775" y="2286"/>
                    <a:pt x="1656" y="715"/>
                    <a:pt x="1656" y="715"/>
                  </a:cubicBezTo>
                  <a:lnTo>
                    <a:pt x="1656" y="715"/>
                  </a:lnTo>
                  <a:cubicBezTo>
                    <a:pt x="1628" y="717"/>
                    <a:pt x="1602" y="718"/>
                    <a:pt x="1576" y="718"/>
                  </a:cubicBezTo>
                  <a:cubicBezTo>
                    <a:pt x="910" y="718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6"/>
            <p:cNvSpPr/>
            <p:nvPr/>
          </p:nvSpPr>
          <p:spPr>
            <a:xfrm>
              <a:off x="4457727" y="3051922"/>
              <a:ext cx="203868" cy="79685"/>
            </a:xfrm>
            <a:custGeom>
              <a:avLst/>
              <a:gdLst/>
              <a:ahLst/>
              <a:cxnLst/>
              <a:rect l="l" t="t" r="r" b="b"/>
              <a:pathLst>
                <a:path w="2561" h="1001" extrusionOk="0">
                  <a:moveTo>
                    <a:pt x="1310" y="0"/>
                  </a:moveTo>
                  <a:cubicBezTo>
                    <a:pt x="1263" y="0"/>
                    <a:pt x="1227" y="24"/>
                    <a:pt x="1227" y="72"/>
                  </a:cubicBezTo>
                  <a:cubicBezTo>
                    <a:pt x="1227" y="83"/>
                    <a:pt x="1113" y="847"/>
                    <a:pt x="718" y="847"/>
                  </a:cubicBezTo>
                  <a:cubicBezTo>
                    <a:pt x="709" y="847"/>
                    <a:pt x="700" y="847"/>
                    <a:pt x="691" y="846"/>
                  </a:cubicBezTo>
                  <a:cubicBezTo>
                    <a:pt x="263" y="798"/>
                    <a:pt x="179" y="298"/>
                    <a:pt x="179" y="286"/>
                  </a:cubicBezTo>
                  <a:cubicBezTo>
                    <a:pt x="169" y="245"/>
                    <a:pt x="141" y="212"/>
                    <a:pt x="102" y="212"/>
                  </a:cubicBezTo>
                  <a:cubicBezTo>
                    <a:pt x="96" y="212"/>
                    <a:pt x="90" y="213"/>
                    <a:pt x="84" y="215"/>
                  </a:cubicBezTo>
                  <a:cubicBezTo>
                    <a:pt x="36" y="215"/>
                    <a:pt x="1" y="262"/>
                    <a:pt x="13" y="310"/>
                  </a:cubicBezTo>
                  <a:cubicBezTo>
                    <a:pt x="48" y="524"/>
                    <a:pt x="227" y="965"/>
                    <a:pt x="679" y="1001"/>
                  </a:cubicBezTo>
                  <a:lnTo>
                    <a:pt x="727" y="1001"/>
                  </a:lnTo>
                  <a:cubicBezTo>
                    <a:pt x="1060" y="1001"/>
                    <a:pt x="1227" y="679"/>
                    <a:pt x="1310" y="417"/>
                  </a:cubicBezTo>
                  <a:cubicBezTo>
                    <a:pt x="1406" y="631"/>
                    <a:pt x="1584" y="893"/>
                    <a:pt x="1930" y="929"/>
                  </a:cubicBezTo>
                  <a:cubicBezTo>
                    <a:pt x="1949" y="931"/>
                    <a:pt x="1967" y="931"/>
                    <a:pt x="1986" y="931"/>
                  </a:cubicBezTo>
                  <a:cubicBezTo>
                    <a:pt x="2116" y="931"/>
                    <a:pt x="2227" y="894"/>
                    <a:pt x="2311" y="810"/>
                  </a:cubicBezTo>
                  <a:cubicBezTo>
                    <a:pt x="2561" y="596"/>
                    <a:pt x="2561" y="155"/>
                    <a:pt x="2561" y="143"/>
                  </a:cubicBezTo>
                  <a:cubicBezTo>
                    <a:pt x="2561" y="96"/>
                    <a:pt x="2525" y="60"/>
                    <a:pt x="2477" y="60"/>
                  </a:cubicBezTo>
                  <a:cubicBezTo>
                    <a:pt x="2430" y="60"/>
                    <a:pt x="2394" y="96"/>
                    <a:pt x="2394" y="143"/>
                  </a:cubicBezTo>
                  <a:cubicBezTo>
                    <a:pt x="2394" y="143"/>
                    <a:pt x="2394" y="524"/>
                    <a:pt x="2203" y="691"/>
                  </a:cubicBezTo>
                  <a:cubicBezTo>
                    <a:pt x="2154" y="741"/>
                    <a:pt x="2079" y="765"/>
                    <a:pt x="1994" y="765"/>
                  </a:cubicBezTo>
                  <a:cubicBezTo>
                    <a:pt x="1977" y="765"/>
                    <a:pt x="1959" y="764"/>
                    <a:pt x="1941" y="762"/>
                  </a:cubicBezTo>
                  <a:cubicBezTo>
                    <a:pt x="1477" y="715"/>
                    <a:pt x="1394" y="84"/>
                    <a:pt x="1382" y="72"/>
                  </a:cubicBezTo>
                  <a:cubicBezTo>
                    <a:pt x="1382" y="36"/>
                    <a:pt x="1346" y="0"/>
                    <a:pt x="13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6"/>
            <p:cNvSpPr/>
            <p:nvPr/>
          </p:nvSpPr>
          <p:spPr>
            <a:xfrm>
              <a:off x="4207528" y="3011164"/>
              <a:ext cx="134214" cy="117417"/>
            </a:xfrm>
            <a:custGeom>
              <a:avLst/>
              <a:gdLst/>
              <a:ahLst/>
              <a:cxnLst/>
              <a:rect l="l" t="t" r="r" b="b"/>
              <a:pathLst>
                <a:path w="1686" h="1475" extrusionOk="0">
                  <a:moveTo>
                    <a:pt x="997" y="1"/>
                  </a:moveTo>
                  <a:cubicBezTo>
                    <a:pt x="386" y="1"/>
                    <a:pt x="1" y="1329"/>
                    <a:pt x="679" y="1465"/>
                  </a:cubicBezTo>
                  <a:cubicBezTo>
                    <a:pt x="716" y="1472"/>
                    <a:pt x="751" y="1475"/>
                    <a:pt x="785" y="1475"/>
                  </a:cubicBezTo>
                  <a:cubicBezTo>
                    <a:pt x="1476" y="1475"/>
                    <a:pt x="1686" y="160"/>
                    <a:pt x="1096" y="12"/>
                  </a:cubicBezTo>
                  <a:cubicBezTo>
                    <a:pt x="1062" y="5"/>
                    <a:pt x="1030" y="1"/>
                    <a:pt x="99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6"/>
            <p:cNvSpPr/>
            <p:nvPr/>
          </p:nvSpPr>
          <p:spPr>
            <a:xfrm>
              <a:off x="4765241" y="3011164"/>
              <a:ext cx="133338" cy="117417"/>
            </a:xfrm>
            <a:custGeom>
              <a:avLst/>
              <a:gdLst/>
              <a:ahLst/>
              <a:cxnLst/>
              <a:rect l="l" t="t" r="r" b="b"/>
              <a:pathLst>
                <a:path w="1675" h="1475" extrusionOk="0">
                  <a:moveTo>
                    <a:pt x="687" y="1"/>
                  </a:moveTo>
                  <a:cubicBezTo>
                    <a:pt x="656" y="1"/>
                    <a:pt x="623" y="5"/>
                    <a:pt x="591" y="12"/>
                  </a:cubicBezTo>
                  <a:cubicBezTo>
                    <a:pt x="1" y="160"/>
                    <a:pt x="211" y="1475"/>
                    <a:pt x="891" y="1475"/>
                  </a:cubicBezTo>
                  <a:cubicBezTo>
                    <a:pt x="925" y="1475"/>
                    <a:pt x="960" y="1472"/>
                    <a:pt x="995" y="1465"/>
                  </a:cubicBezTo>
                  <a:cubicBezTo>
                    <a:pt x="1674" y="1329"/>
                    <a:pt x="1289" y="1"/>
                    <a:pt x="6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6"/>
            <p:cNvSpPr/>
            <p:nvPr/>
          </p:nvSpPr>
          <p:spPr>
            <a:xfrm>
              <a:off x="4743032" y="2308094"/>
              <a:ext cx="263572" cy="329724"/>
            </a:xfrm>
            <a:custGeom>
              <a:avLst/>
              <a:gdLst/>
              <a:ahLst/>
              <a:cxnLst/>
              <a:rect l="l" t="t" r="r" b="b"/>
              <a:pathLst>
                <a:path w="3311" h="4142" extrusionOk="0">
                  <a:moveTo>
                    <a:pt x="2307" y="0"/>
                  </a:moveTo>
                  <a:cubicBezTo>
                    <a:pt x="1436" y="0"/>
                    <a:pt x="365" y="1552"/>
                    <a:pt x="1" y="3463"/>
                  </a:cubicBezTo>
                  <a:cubicBezTo>
                    <a:pt x="584" y="3641"/>
                    <a:pt x="1144" y="3868"/>
                    <a:pt x="1655" y="4141"/>
                  </a:cubicBezTo>
                  <a:cubicBezTo>
                    <a:pt x="1655" y="4141"/>
                    <a:pt x="1906" y="3879"/>
                    <a:pt x="2465" y="2796"/>
                  </a:cubicBezTo>
                  <a:cubicBezTo>
                    <a:pt x="3310" y="1177"/>
                    <a:pt x="3299" y="379"/>
                    <a:pt x="2584" y="58"/>
                  </a:cubicBezTo>
                  <a:cubicBezTo>
                    <a:pt x="2495" y="19"/>
                    <a:pt x="2402" y="0"/>
                    <a:pt x="2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6"/>
            <p:cNvSpPr/>
            <p:nvPr/>
          </p:nvSpPr>
          <p:spPr>
            <a:xfrm>
              <a:off x="4133575" y="2295119"/>
              <a:ext cx="209600" cy="344610"/>
            </a:xfrm>
            <a:custGeom>
              <a:avLst/>
              <a:gdLst/>
              <a:ahLst/>
              <a:cxnLst/>
              <a:rect l="l" t="t" r="r" b="b"/>
              <a:pathLst>
                <a:path w="2633" h="4329" extrusionOk="0">
                  <a:moveTo>
                    <a:pt x="927" y="0"/>
                  </a:moveTo>
                  <a:cubicBezTo>
                    <a:pt x="877" y="0"/>
                    <a:pt x="826" y="6"/>
                    <a:pt x="775" y="18"/>
                  </a:cubicBezTo>
                  <a:cubicBezTo>
                    <a:pt x="13" y="209"/>
                    <a:pt x="1" y="828"/>
                    <a:pt x="548" y="2578"/>
                  </a:cubicBezTo>
                  <a:cubicBezTo>
                    <a:pt x="941" y="3816"/>
                    <a:pt x="1025" y="4328"/>
                    <a:pt x="1025" y="4328"/>
                  </a:cubicBezTo>
                  <a:cubicBezTo>
                    <a:pt x="1537" y="4054"/>
                    <a:pt x="2072" y="3828"/>
                    <a:pt x="2632" y="3661"/>
                  </a:cubicBezTo>
                  <a:cubicBezTo>
                    <a:pt x="2621" y="1858"/>
                    <a:pt x="1830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6"/>
            <p:cNvSpPr/>
            <p:nvPr/>
          </p:nvSpPr>
          <p:spPr>
            <a:xfrm>
              <a:off x="4141217" y="3206435"/>
              <a:ext cx="159290" cy="120442"/>
            </a:xfrm>
            <a:custGeom>
              <a:avLst/>
              <a:gdLst/>
              <a:ahLst/>
              <a:cxnLst/>
              <a:rect l="l" t="t" r="r" b="b"/>
              <a:pathLst>
                <a:path w="2001" h="1513" extrusionOk="0">
                  <a:moveTo>
                    <a:pt x="1000" y="0"/>
                  </a:moveTo>
                  <a:cubicBezTo>
                    <a:pt x="452" y="0"/>
                    <a:pt x="0" y="333"/>
                    <a:pt x="0" y="762"/>
                  </a:cubicBezTo>
                  <a:cubicBezTo>
                    <a:pt x="0" y="1179"/>
                    <a:pt x="452" y="1512"/>
                    <a:pt x="1000" y="1512"/>
                  </a:cubicBezTo>
                  <a:cubicBezTo>
                    <a:pt x="1560" y="1512"/>
                    <a:pt x="2000" y="1179"/>
                    <a:pt x="2000" y="762"/>
                  </a:cubicBezTo>
                  <a:cubicBezTo>
                    <a:pt x="2000" y="333"/>
                    <a:pt x="1560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6"/>
            <p:cNvSpPr/>
            <p:nvPr/>
          </p:nvSpPr>
          <p:spPr>
            <a:xfrm>
              <a:off x="4815074" y="3206435"/>
              <a:ext cx="160245" cy="120442"/>
            </a:xfrm>
            <a:custGeom>
              <a:avLst/>
              <a:gdLst/>
              <a:ahLst/>
              <a:cxnLst/>
              <a:rect l="l" t="t" r="r" b="b"/>
              <a:pathLst>
                <a:path w="2013" h="1513" extrusionOk="0">
                  <a:moveTo>
                    <a:pt x="1012" y="0"/>
                  </a:moveTo>
                  <a:cubicBezTo>
                    <a:pt x="453" y="0"/>
                    <a:pt x="0" y="333"/>
                    <a:pt x="0" y="762"/>
                  </a:cubicBezTo>
                  <a:cubicBezTo>
                    <a:pt x="0" y="1179"/>
                    <a:pt x="453" y="1512"/>
                    <a:pt x="1012" y="1512"/>
                  </a:cubicBezTo>
                  <a:cubicBezTo>
                    <a:pt x="1560" y="1512"/>
                    <a:pt x="2013" y="1179"/>
                    <a:pt x="2013" y="762"/>
                  </a:cubicBezTo>
                  <a:cubicBezTo>
                    <a:pt x="2013" y="333"/>
                    <a:pt x="1560" y="0"/>
                    <a:pt x="1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56"/>
            <p:cNvSpPr/>
            <p:nvPr/>
          </p:nvSpPr>
          <p:spPr>
            <a:xfrm>
              <a:off x="4768585" y="3553512"/>
              <a:ext cx="477789" cy="592978"/>
            </a:xfrm>
            <a:custGeom>
              <a:avLst/>
              <a:gdLst/>
              <a:ahLst/>
              <a:cxnLst/>
              <a:rect l="l" t="t" r="r" b="b"/>
              <a:pathLst>
                <a:path w="6002" h="7449" extrusionOk="0">
                  <a:moveTo>
                    <a:pt x="3783" y="0"/>
                  </a:moveTo>
                  <a:cubicBezTo>
                    <a:pt x="2633" y="0"/>
                    <a:pt x="1353" y="1167"/>
                    <a:pt x="727" y="2891"/>
                  </a:cubicBezTo>
                  <a:cubicBezTo>
                    <a:pt x="1" y="4903"/>
                    <a:pt x="418" y="6891"/>
                    <a:pt x="1680" y="7356"/>
                  </a:cubicBezTo>
                  <a:cubicBezTo>
                    <a:pt x="1852" y="7418"/>
                    <a:pt x="2032" y="7448"/>
                    <a:pt x="2216" y="7448"/>
                  </a:cubicBezTo>
                  <a:cubicBezTo>
                    <a:pt x="3360" y="7448"/>
                    <a:pt x="4649" y="6280"/>
                    <a:pt x="5275" y="4546"/>
                  </a:cubicBezTo>
                  <a:cubicBezTo>
                    <a:pt x="6002" y="2546"/>
                    <a:pt x="5573" y="557"/>
                    <a:pt x="4323" y="93"/>
                  </a:cubicBezTo>
                  <a:cubicBezTo>
                    <a:pt x="4149" y="30"/>
                    <a:pt x="3967" y="0"/>
                    <a:pt x="3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56"/>
            <p:cNvSpPr/>
            <p:nvPr/>
          </p:nvSpPr>
          <p:spPr>
            <a:xfrm>
              <a:off x="4866260" y="3811113"/>
              <a:ext cx="226556" cy="231412"/>
            </a:xfrm>
            <a:custGeom>
              <a:avLst/>
              <a:gdLst/>
              <a:ahLst/>
              <a:cxnLst/>
              <a:rect l="l" t="t" r="r" b="b"/>
              <a:pathLst>
                <a:path w="2846" h="2907" extrusionOk="0">
                  <a:moveTo>
                    <a:pt x="1586" y="0"/>
                  </a:moveTo>
                  <a:cubicBezTo>
                    <a:pt x="1054" y="0"/>
                    <a:pt x="521" y="410"/>
                    <a:pt x="286" y="1036"/>
                  </a:cubicBezTo>
                  <a:cubicBezTo>
                    <a:pt x="0" y="1810"/>
                    <a:pt x="286" y="2620"/>
                    <a:pt x="917" y="2846"/>
                  </a:cubicBezTo>
                  <a:cubicBezTo>
                    <a:pt x="1031" y="2887"/>
                    <a:pt x="1148" y="2906"/>
                    <a:pt x="1265" y="2906"/>
                  </a:cubicBezTo>
                  <a:cubicBezTo>
                    <a:pt x="1796" y="2906"/>
                    <a:pt x="2326" y="2504"/>
                    <a:pt x="2560" y="1870"/>
                  </a:cubicBezTo>
                  <a:cubicBezTo>
                    <a:pt x="2846" y="1096"/>
                    <a:pt x="2560" y="286"/>
                    <a:pt x="1929" y="60"/>
                  </a:cubicBezTo>
                  <a:cubicBezTo>
                    <a:pt x="1817" y="20"/>
                    <a:pt x="1702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56"/>
            <p:cNvSpPr/>
            <p:nvPr/>
          </p:nvSpPr>
          <p:spPr>
            <a:xfrm>
              <a:off x="4998962" y="3636540"/>
              <a:ext cx="119487" cy="145359"/>
            </a:xfrm>
            <a:custGeom>
              <a:avLst/>
              <a:gdLst/>
              <a:ahLst/>
              <a:cxnLst/>
              <a:rect l="l" t="t" r="r" b="b"/>
              <a:pathLst>
                <a:path w="1501" h="1826" extrusionOk="0">
                  <a:moveTo>
                    <a:pt x="932" y="1"/>
                  </a:moveTo>
                  <a:cubicBezTo>
                    <a:pt x="650" y="1"/>
                    <a:pt x="331" y="288"/>
                    <a:pt x="179" y="705"/>
                  </a:cubicBezTo>
                  <a:cubicBezTo>
                    <a:pt x="0" y="1193"/>
                    <a:pt x="107" y="1693"/>
                    <a:pt x="429" y="1800"/>
                  </a:cubicBezTo>
                  <a:cubicBezTo>
                    <a:pt x="474" y="1818"/>
                    <a:pt x="521" y="1826"/>
                    <a:pt x="569" y="1826"/>
                  </a:cubicBezTo>
                  <a:cubicBezTo>
                    <a:pt x="851" y="1826"/>
                    <a:pt x="1169" y="1539"/>
                    <a:pt x="1322" y="1122"/>
                  </a:cubicBezTo>
                  <a:cubicBezTo>
                    <a:pt x="1500" y="622"/>
                    <a:pt x="1393" y="133"/>
                    <a:pt x="1072" y="26"/>
                  </a:cubicBezTo>
                  <a:cubicBezTo>
                    <a:pt x="1027" y="9"/>
                    <a:pt x="980" y="1"/>
                    <a:pt x="9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56"/>
            <p:cNvSpPr/>
            <p:nvPr/>
          </p:nvSpPr>
          <p:spPr>
            <a:xfrm>
              <a:off x="4903197" y="3668860"/>
              <a:ext cx="80640" cy="116940"/>
            </a:xfrm>
            <a:custGeom>
              <a:avLst/>
              <a:gdLst/>
              <a:ahLst/>
              <a:cxnLst/>
              <a:rect l="l" t="t" r="r" b="b"/>
              <a:pathLst>
                <a:path w="1013" h="1469" extrusionOk="0">
                  <a:moveTo>
                    <a:pt x="556" y="0"/>
                  </a:moveTo>
                  <a:cubicBezTo>
                    <a:pt x="305" y="0"/>
                    <a:pt x="82" y="302"/>
                    <a:pt x="36" y="692"/>
                  </a:cubicBezTo>
                  <a:cubicBezTo>
                    <a:pt x="1" y="1097"/>
                    <a:pt x="167" y="1442"/>
                    <a:pt x="429" y="1466"/>
                  </a:cubicBezTo>
                  <a:cubicBezTo>
                    <a:pt x="443" y="1468"/>
                    <a:pt x="457" y="1469"/>
                    <a:pt x="471" y="1469"/>
                  </a:cubicBezTo>
                  <a:cubicBezTo>
                    <a:pt x="716" y="1469"/>
                    <a:pt x="932" y="1171"/>
                    <a:pt x="977" y="787"/>
                  </a:cubicBezTo>
                  <a:cubicBezTo>
                    <a:pt x="1013" y="382"/>
                    <a:pt x="846" y="25"/>
                    <a:pt x="584" y="1"/>
                  </a:cubicBezTo>
                  <a:cubicBezTo>
                    <a:pt x="575" y="0"/>
                    <a:pt x="565" y="0"/>
                    <a:pt x="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56"/>
            <p:cNvSpPr/>
            <p:nvPr/>
          </p:nvSpPr>
          <p:spPr>
            <a:xfrm>
              <a:off x="5088040" y="3748464"/>
              <a:ext cx="101496" cy="105397"/>
            </a:xfrm>
            <a:custGeom>
              <a:avLst/>
              <a:gdLst/>
              <a:ahLst/>
              <a:cxnLst/>
              <a:rect l="l" t="t" r="r" b="b"/>
              <a:pathLst>
                <a:path w="1275" h="1324" extrusionOk="0">
                  <a:moveTo>
                    <a:pt x="865" y="1"/>
                  </a:moveTo>
                  <a:cubicBezTo>
                    <a:pt x="665" y="1"/>
                    <a:pt x="425" y="149"/>
                    <a:pt x="250" y="394"/>
                  </a:cubicBezTo>
                  <a:cubicBezTo>
                    <a:pt x="12" y="728"/>
                    <a:pt x="0" y="1109"/>
                    <a:pt x="215" y="1264"/>
                  </a:cubicBezTo>
                  <a:cubicBezTo>
                    <a:pt x="271" y="1305"/>
                    <a:pt x="338" y="1324"/>
                    <a:pt x="410" y="1324"/>
                  </a:cubicBezTo>
                  <a:cubicBezTo>
                    <a:pt x="610" y="1324"/>
                    <a:pt x="849" y="1175"/>
                    <a:pt x="1024" y="930"/>
                  </a:cubicBezTo>
                  <a:cubicBezTo>
                    <a:pt x="1251" y="597"/>
                    <a:pt x="1274" y="204"/>
                    <a:pt x="1060" y="61"/>
                  </a:cubicBezTo>
                  <a:cubicBezTo>
                    <a:pt x="1003" y="20"/>
                    <a:pt x="937" y="1"/>
                    <a:pt x="8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56"/>
            <p:cNvSpPr/>
            <p:nvPr/>
          </p:nvSpPr>
          <p:spPr>
            <a:xfrm>
              <a:off x="3854002" y="3553512"/>
              <a:ext cx="478744" cy="592341"/>
            </a:xfrm>
            <a:custGeom>
              <a:avLst/>
              <a:gdLst/>
              <a:ahLst/>
              <a:cxnLst/>
              <a:rect l="l" t="t" r="r" b="b"/>
              <a:pathLst>
                <a:path w="6014" h="7441" extrusionOk="0">
                  <a:moveTo>
                    <a:pt x="2219" y="0"/>
                  </a:moveTo>
                  <a:cubicBezTo>
                    <a:pt x="2035" y="0"/>
                    <a:pt x="1854" y="30"/>
                    <a:pt x="1679" y="93"/>
                  </a:cubicBezTo>
                  <a:cubicBezTo>
                    <a:pt x="429" y="545"/>
                    <a:pt x="0" y="2546"/>
                    <a:pt x="727" y="4546"/>
                  </a:cubicBezTo>
                  <a:cubicBezTo>
                    <a:pt x="1361" y="6275"/>
                    <a:pt x="2636" y="7441"/>
                    <a:pt x="3776" y="7441"/>
                  </a:cubicBezTo>
                  <a:cubicBezTo>
                    <a:pt x="3963" y="7441"/>
                    <a:pt x="4146" y="7409"/>
                    <a:pt x="4322" y="7344"/>
                  </a:cubicBezTo>
                  <a:cubicBezTo>
                    <a:pt x="5584" y="6891"/>
                    <a:pt x="6013" y="4891"/>
                    <a:pt x="5287" y="2891"/>
                  </a:cubicBezTo>
                  <a:cubicBezTo>
                    <a:pt x="4651" y="1167"/>
                    <a:pt x="3369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56"/>
            <p:cNvSpPr/>
            <p:nvPr/>
          </p:nvSpPr>
          <p:spPr>
            <a:xfrm>
              <a:off x="4008515" y="3811034"/>
              <a:ext cx="225601" cy="231412"/>
            </a:xfrm>
            <a:custGeom>
              <a:avLst/>
              <a:gdLst/>
              <a:ahLst/>
              <a:cxnLst/>
              <a:rect l="l" t="t" r="r" b="b"/>
              <a:pathLst>
                <a:path w="2834" h="2907" extrusionOk="0">
                  <a:moveTo>
                    <a:pt x="1265" y="0"/>
                  </a:moveTo>
                  <a:cubicBezTo>
                    <a:pt x="1148" y="0"/>
                    <a:pt x="1031" y="20"/>
                    <a:pt x="917" y="61"/>
                  </a:cubicBezTo>
                  <a:cubicBezTo>
                    <a:pt x="286" y="287"/>
                    <a:pt x="0" y="1097"/>
                    <a:pt x="286" y="1871"/>
                  </a:cubicBezTo>
                  <a:cubicBezTo>
                    <a:pt x="511" y="2497"/>
                    <a:pt x="1050" y="2906"/>
                    <a:pt x="1585" y="2906"/>
                  </a:cubicBezTo>
                  <a:cubicBezTo>
                    <a:pt x="1701" y="2906"/>
                    <a:pt x="1817" y="2887"/>
                    <a:pt x="1929" y="2847"/>
                  </a:cubicBezTo>
                  <a:cubicBezTo>
                    <a:pt x="2560" y="2621"/>
                    <a:pt x="2834" y="1811"/>
                    <a:pt x="2560" y="1037"/>
                  </a:cubicBezTo>
                  <a:cubicBezTo>
                    <a:pt x="2326" y="403"/>
                    <a:pt x="1796" y="0"/>
                    <a:pt x="1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56"/>
            <p:cNvSpPr/>
            <p:nvPr/>
          </p:nvSpPr>
          <p:spPr>
            <a:xfrm>
              <a:off x="3982883" y="3636540"/>
              <a:ext cx="119487" cy="145359"/>
            </a:xfrm>
            <a:custGeom>
              <a:avLst/>
              <a:gdLst/>
              <a:ahLst/>
              <a:cxnLst/>
              <a:rect l="l" t="t" r="r" b="b"/>
              <a:pathLst>
                <a:path w="1501" h="1826" extrusionOk="0">
                  <a:moveTo>
                    <a:pt x="569" y="1"/>
                  </a:moveTo>
                  <a:cubicBezTo>
                    <a:pt x="521" y="1"/>
                    <a:pt x="474" y="9"/>
                    <a:pt x="429" y="26"/>
                  </a:cubicBezTo>
                  <a:cubicBezTo>
                    <a:pt x="120" y="133"/>
                    <a:pt x="1" y="622"/>
                    <a:pt x="179" y="1122"/>
                  </a:cubicBezTo>
                  <a:cubicBezTo>
                    <a:pt x="332" y="1539"/>
                    <a:pt x="650" y="1826"/>
                    <a:pt x="933" y="1826"/>
                  </a:cubicBezTo>
                  <a:cubicBezTo>
                    <a:pt x="980" y="1826"/>
                    <a:pt x="1027" y="1818"/>
                    <a:pt x="1072" y="1800"/>
                  </a:cubicBezTo>
                  <a:cubicBezTo>
                    <a:pt x="1394" y="1693"/>
                    <a:pt x="1501" y="1193"/>
                    <a:pt x="1322" y="705"/>
                  </a:cubicBezTo>
                  <a:cubicBezTo>
                    <a:pt x="1170" y="288"/>
                    <a:pt x="852" y="1"/>
                    <a:pt x="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56"/>
            <p:cNvSpPr/>
            <p:nvPr/>
          </p:nvSpPr>
          <p:spPr>
            <a:xfrm>
              <a:off x="4117495" y="3668860"/>
              <a:ext cx="81595" cy="116940"/>
            </a:xfrm>
            <a:custGeom>
              <a:avLst/>
              <a:gdLst/>
              <a:ahLst/>
              <a:cxnLst/>
              <a:rect l="l" t="t" r="r" b="b"/>
              <a:pathLst>
                <a:path w="1025" h="1469" extrusionOk="0">
                  <a:moveTo>
                    <a:pt x="457" y="0"/>
                  </a:moveTo>
                  <a:cubicBezTo>
                    <a:pt x="448" y="0"/>
                    <a:pt x="438" y="0"/>
                    <a:pt x="429" y="1"/>
                  </a:cubicBezTo>
                  <a:cubicBezTo>
                    <a:pt x="179" y="25"/>
                    <a:pt x="0" y="382"/>
                    <a:pt x="36" y="787"/>
                  </a:cubicBezTo>
                  <a:cubicBezTo>
                    <a:pt x="81" y="1171"/>
                    <a:pt x="297" y="1469"/>
                    <a:pt x="543" y="1469"/>
                  </a:cubicBezTo>
                  <a:cubicBezTo>
                    <a:pt x="556" y="1469"/>
                    <a:pt x="570" y="1468"/>
                    <a:pt x="584" y="1466"/>
                  </a:cubicBezTo>
                  <a:cubicBezTo>
                    <a:pt x="846" y="1442"/>
                    <a:pt x="1024" y="1097"/>
                    <a:pt x="977" y="692"/>
                  </a:cubicBezTo>
                  <a:cubicBezTo>
                    <a:pt x="942" y="302"/>
                    <a:pt x="709" y="0"/>
                    <a:pt x="4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56"/>
            <p:cNvSpPr/>
            <p:nvPr/>
          </p:nvSpPr>
          <p:spPr>
            <a:xfrm>
              <a:off x="3911795" y="3748464"/>
              <a:ext cx="101496" cy="105397"/>
            </a:xfrm>
            <a:custGeom>
              <a:avLst/>
              <a:gdLst/>
              <a:ahLst/>
              <a:cxnLst/>
              <a:rect l="l" t="t" r="r" b="b"/>
              <a:pathLst>
                <a:path w="1275" h="1324" extrusionOk="0">
                  <a:moveTo>
                    <a:pt x="411" y="1"/>
                  </a:moveTo>
                  <a:cubicBezTo>
                    <a:pt x="339" y="1"/>
                    <a:pt x="272" y="20"/>
                    <a:pt x="215" y="61"/>
                  </a:cubicBezTo>
                  <a:cubicBezTo>
                    <a:pt x="1" y="204"/>
                    <a:pt x="25" y="597"/>
                    <a:pt x="251" y="930"/>
                  </a:cubicBezTo>
                  <a:cubicBezTo>
                    <a:pt x="426" y="1175"/>
                    <a:pt x="672" y="1324"/>
                    <a:pt x="875" y="1324"/>
                  </a:cubicBezTo>
                  <a:cubicBezTo>
                    <a:pt x="948" y="1324"/>
                    <a:pt x="1016" y="1305"/>
                    <a:pt x="1072" y="1264"/>
                  </a:cubicBezTo>
                  <a:cubicBezTo>
                    <a:pt x="1275" y="1109"/>
                    <a:pt x="1263" y="728"/>
                    <a:pt x="1025" y="394"/>
                  </a:cubicBezTo>
                  <a:cubicBezTo>
                    <a:pt x="850" y="149"/>
                    <a:pt x="610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56"/>
            <p:cNvSpPr/>
            <p:nvPr/>
          </p:nvSpPr>
          <p:spPr>
            <a:xfrm>
              <a:off x="3675846" y="3681278"/>
              <a:ext cx="1742076" cy="774397"/>
            </a:xfrm>
            <a:custGeom>
              <a:avLst/>
              <a:gdLst/>
              <a:ahLst/>
              <a:cxnLst/>
              <a:rect l="l" t="t" r="r" b="b"/>
              <a:pathLst>
                <a:path w="21884" h="9728" extrusionOk="0">
                  <a:moveTo>
                    <a:pt x="8823" y="0"/>
                  </a:moveTo>
                  <a:lnTo>
                    <a:pt x="6858" y="3203"/>
                  </a:lnTo>
                  <a:lnTo>
                    <a:pt x="4727" y="714"/>
                  </a:lnTo>
                  <a:lnTo>
                    <a:pt x="3655" y="3381"/>
                  </a:lnTo>
                  <a:lnTo>
                    <a:pt x="0" y="1584"/>
                  </a:lnTo>
                  <a:lnTo>
                    <a:pt x="0" y="1584"/>
                  </a:lnTo>
                  <a:cubicBezTo>
                    <a:pt x="1429" y="6072"/>
                    <a:pt x="4846" y="9728"/>
                    <a:pt x="10942" y="9728"/>
                  </a:cubicBezTo>
                  <a:cubicBezTo>
                    <a:pt x="17383" y="9728"/>
                    <a:pt x="20610" y="5858"/>
                    <a:pt x="21884" y="1238"/>
                  </a:cubicBezTo>
                  <a:lnTo>
                    <a:pt x="21884" y="1238"/>
                  </a:lnTo>
                  <a:lnTo>
                    <a:pt x="19133" y="3560"/>
                  </a:lnTo>
                  <a:lnTo>
                    <a:pt x="18252" y="536"/>
                  </a:lnTo>
                  <a:lnTo>
                    <a:pt x="15228" y="3203"/>
                  </a:lnTo>
                  <a:lnTo>
                    <a:pt x="13978" y="536"/>
                  </a:lnTo>
                  <a:lnTo>
                    <a:pt x="11311" y="3024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5" name="Google Shape;4045;p56"/>
          <p:cNvGrpSpPr/>
          <p:nvPr/>
        </p:nvGrpSpPr>
        <p:grpSpPr>
          <a:xfrm>
            <a:off x="719999" y="3429001"/>
            <a:ext cx="1222311" cy="1229160"/>
            <a:chOff x="720000" y="3681275"/>
            <a:chExt cx="1003212" cy="976885"/>
          </a:xfrm>
        </p:grpSpPr>
        <p:sp>
          <p:nvSpPr>
            <p:cNvPr id="4046" name="Google Shape;4046;p56"/>
            <p:cNvSpPr/>
            <p:nvPr/>
          </p:nvSpPr>
          <p:spPr>
            <a:xfrm>
              <a:off x="874175" y="4493773"/>
              <a:ext cx="739907" cy="164387"/>
            </a:xfrm>
            <a:custGeom>
              <a:avLst/>
              <a:gdLst/>
              <a:ahLst/>
              <a:cxnLst/>
              <a:rect l="l" t="t" r="r" b="b"/>
              <a:pathLst>
                <a:path w="26099" h="5799" extrusionOk="0">
                  <a:moveTo>
                    <a:pt x="26087" y="2989"/>
                  </a:moveTo>
                  <a:cubicBezTo>
                    <a:pt x="26075" y="4561"/>
                    <a:pt x="20229" y="5799"/>
                    <a:pt x="13026" y="5751"/>
                  </a:cubicBezTo>
                  <a:cubicBezTo>
                    <a:pt x="5834" y="5704"/>
                    <a:pt x="0" y="4382"/>
                    <a:pt x="12" y="2810"/>
                  </a:cubicBezTo>
                  <a:cubicBezTo>
                    <a:pt x="24" y="1239"/>
                    <a:pt x="5870" y="1"/>
                    <a:pt x="13062" y="48"/>
                  </a:cubicBezTo>
                  <a:cubicBezTo>
                    <a:pt x="20265" y="108"/>
                    <a:pt x="26099" y="1417"/>
                    <a:pt x="26087" y="2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56"/>
            <p:cNvSpPr/>
            <p:nvPr/>
          </p:nvSpPr>
          <p:spPr>
            <a:xfrm>
              <a:off x="720000" y="3965151"/>
              <a:ext cx="1003212" cy="631822"/>
            </a:xfrm>
            <a:custGeom>
              <a:avLst/>
              <a:gdLst/>
              <a:ahLst/>
              <a:cxnLst/>
              <a:rect l="l" t="t" r="r" b="b"/>
              <a:pathLst>
                <a:path w="11383" h="7169" extrusionOk="0">
                  <a:moveTo>
                    <a:pt x="5579" y="0"/>
                  </a:moveTo>
                  <a:cubicBezTo>
                    <a:pt x="2493" y="0"/>
                    <a:pt x="12" y="437"/>
                    <a:pt x="0" y="989"/>
                  </a:cubicBezTo>
                  <a:cubicBezTo>
                    <a:pt x="0" y="1548"/>
                    <a:pt x="989" y="7144"/>
                    <a:pt x="5656" y="7168"/>
                  </a:cubicBezTo>
                  <a:cubicBezTo>
                    <a:pt x="5671" y="7168"/>
                    <a:pt x="5685" y="7168"/>
                    <a:pt x="5700" y="7168"/>
                  </a:cubicBezTo>
                  <a:cubicBezTo>
                    <a:pt x="10318" y="7168"/>
                    <a:pt x="11371" y="1630"/>
                    <a:pt x="11383" y="1060"/>
                  </a:cubicBezTo>
                  <a:cubicBezTo>
                    <a:pt x="11383" y="501"/>
                    <a:pt x="8847" y="24"/>
                    <a:pt x="5703" y="1"/>
                  </a:cubicBezTo>
                  <a:cubicBezTo>
                    <a:pt x="5662" y="0"/>
                    <a:pt x="5620" y="0"/>
                    <a:pt x="5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6"/>
            <p:cNvSpPr/>
            <p:nvPr/>
          </p:nvSpPr>
          <p:spPr>
            <a:xfrm>
              <a:off x="722908" y="3965151"/>
              <a:ext cx="1000304" cy="185255"/>
            </a:xfrm>
            <a:custGeom>
              <a:avLst/>
              <a:gdLst/>
              <a:ahLst/>
              <a:cxnLst/>
              <a:rect l="l" t="t" r="r" b="b"/>
              <a:pathLst>
                <a:path w="11350" h="2102" extrusionOk="0">
                  <a:moveTo>
                    <a:pt x="5532" y="0"/>
                  </a:moveTo>
                  <a:cubicBezTo>
                    <a:pt x="2737" y="0"/>
                    <a:pt x="449" y="354"/>
                    <a:pt x="39" y="834"/>
                  </a:cubicBezTo>
                  <a:cubicBezTo>
                    <a:pt x="1" y="1688"/>
                    <a:pt x="2979" y="2102"/>
                    <a:pt x="5893" y="2102"/>
                  </a:cubicBezTo>
                  <a:cubicBezTo>
                    <a:pt x="8462" y="2102"/>
                    <a:pt x="10981" y="1780"/>
                    <a:pt x="11338" y="1156"/>
                  </a:cubicBezTo>
                  <a:cubicBezTo>
                    <a:pt x="11350" y="1120"/>
                    <a:pt x="11350" y="1084"/>
                    <a:pt x="11350" y="1060"/>
                  </a:cubicBezTo>
                  <a:cubicBezTo>
                    <a:pt x="11350" y="501"/>
                    <a:pt x="8814" y="24"/>
                    <a:pt x="5670" y="1"/>
                  </a:cubicBezTo>
                  <a:cubicBezTo>
                    <a:pt x="5624" y="0"/>
                    <a:pt x="5578" y="0"/>
                    <a:pt x="5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6"/>
            <p:cNvSpPr/>
            <p:nvPr/>
          </p:nvSpPr>
          <p:spPr>
            <a:xfrm>
              <a:off x="852199" y="4001726"/>
              <a:ext cx="739872" cy="103115"/>
            </a:xfrm>
            <a:custGeom>
              <a:avLst/>
              <a:gdLst/>
              <a:ahLst/>
              <a:cxnLst/>
              <a:rect l="l" t="t" r="r" b="b"/>
              <a:pathLst>
                <a:path w="8395" h="1170" extrusionOk="0">
                  <a:moveTo>
                    <a:pt x="3898" y="1"/>
                  </a:moveTo>
                  <a:cubicBezTo>
                    <a:pt x="1719" y="1"/>
                    <a:pt x="0" y="243"/>
                    <a:pt x="0" y="550"/>
                  </a:cubicBezTo>
                  <a:cubicBezTo>
                    <a:pt x="0" y="883"/>
                    <a:pt x="1870" y="1157"/>
                    <a:pt x="4191" y="1169"/>
                  </a:cubicBezTo>
                  <a:cubicBezTo>
                    <a:pt x="4245" y="1169"/>
                    <a:pt x="4298" y="1170"/>
                    <a:pt x="4350" y="1170"/>
                  </a:cubicBezTo>
                  <a:cubicBezTo>
                    <a:pt x="6598" y="1170"/>
                    <a:pt x="8394" y="924"/>
                    <a:pt x="8394" y="610"/>
                  </a:cubicBezTo>
                  <a:cubicBezTo>
                    <a:pt x="8394" y="288"/>
                    <a:pt x="6513" y="14"/>
                    <a:pt x="4203" y="2"/>
                  </a:cubicBezTo>
                  <a:cubicBezTo>
                    <a:pt x="4101" y="1"/>
                    <a:pt x="3999" y="1"/>
                    <a:pt x="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6"/>
            <p:cNvSpPr/>
            <p:nvPr/>
          </p:nvSpPr>
          <p:spPr>
            <a:xfrm>
              <a:off x="900496" y="3681275"/>
              <a:ext cx="444981" cy="423565"/>
            </a:xfrm>
            <a:custGeom>
              <a:avLst/>
              <a:gdLst/>
              <a:ahLst/>
              <a:cxnLst/>
              <a:rect l="l" t="t" r="r" b="b"/>
              <a:pathLst>
                <a:path w="5049" h="4806" extrusionOk="0">
                  <a:moveTo>
                    <a:pt x="1788" y="1"/>
                  </a:moveTo>
                  <a:cubicBezTo>
                    <a:pt x="1631" y="1"/>
                    <a:pt x="1471" y="25"/>
                    <a:pt x="1310" y="78"/>
                  </a:cubicBezTo>
                  <a:cubicBezTo>
                    <a:pt x="345" y="400"/>
                    <a:pt x="0" y="1650"/>
                    <a:pt x="0" y="2936"/>
                  </a:cubicBezTo>
                  <a:cubicBezTo>
                    <a:pt x="0" y="3460"/>
                    <a:pt x="143" y="4055"/>
                    <a:pt x="417" y="4579"/>
                  </a:cubicBezTo>
                  <a:cubicBezTo>
                    <a:pt x="1179" y="4710"/>
                    <a:pt x="2346" y="4805"/>
                    <a:pt x="3643" y="4805"/>
                  </a:cubicBezTo>
                  <a:lnTo>
                    <a:pt x="4525" y="4805"/>
                  </a:lnTo>
                  <a:cubicBezTo>
                    <a:pt x="5048" y="3757"/>
                    <a:pt x="4608" y="2329"/>
                    <a:pt x="4048" y="1519"/>
                  </a:cubicBezTo>
                  <a:cubicBezTo>
                    <a:pt x="3668" y="964"/>
                    <a:pt x="2782" y="1"/>
                    <a:pt x="17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6"/>
            <p:cNvSpPr/>
            <p:nvPr/>
          </p:nvSpPr>
          <p:spPr>
            <a:xfrm>
              <a:off x="922529" y="3690265"/>
              <a:ext cx="241395" cy="114572"/>
            </a:xfrm>
            <a:custGeom>
              <a:avLst/>
              <a:gdLst/>
              <a:ahLst/>
              <a:cxnLst/>
              <a:rect l="l" t="t" r="r" b="b"/>
              <a:pathLst>
                <a:path w="2739" h="1300" extrusionOk="0">
                  <a:moveTo>
                    <a:pt x="2108" y="0"/>
                  </a:moveTo>
                  <a:cubicBezTo>
                    <a:pt x="1671" y="364"/>
                    <a:pt x="1126" y="573"/>
                    <a:pt x="559" y="573"/>
                  </a:cubicBezTo>
                  <a:cubicBezTo>
                    <a:pt x="476" y="573"/>
                    <a:pt x="393" y="569"/>
                    <a:pt x="310" y="560"/>
                  </a:cubicBezTo>
                  <a:cubicBezTo>
                    <a:pt x="179" y="738"/>
                    <a:pt x="84" y="929"/>
                    <a:pt x="0" y="1155"/>
                  </a:cubicBezTo>
                  <a:cubicBezTo>
                    <a:pt x="244" y="1255"/>
                    <a:pt x="512" y="1300"/>
                    <a:pt x="783" y="1300"/>
                  </a:cubicBezTo>
                  <a:cubicBezTo>
                    <a:pt x="1612" y="1300"/>
                    <a:pt x="2469" y="881"/>
                    <a:pt x="2739" y="334"/>
                  </a:cubicBezTo>
                  <a:cubicBezTo>
                    <a:pt x="2536" y="191"/>
                    <a:pt x="2322" y="72"/>
                    <a:pt x="2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6"/>
            <p:cNvSpPr/>
            <p:nvPr/>
          </p:nvSpPr>
          <p:spPr>
            <a:xfrm>
              <a:off x="900496" y="3765794"/>
              <a:ext cx="364163" cy="198915"/>
            </a:xfrm>
            <a:custGeom>
              <a:avLst/>
              <a:gdLst/>
              <a:ahLst/>
              <a:cxnLst/>
              <a:rect l="l" t="t" r="r" b="b"/>
              <a:pathLst>
                <a:path w="4132" h="2257" extrusionOk="0">
                  <a:moveTo>
                    <a:pt x="3584" y="0"/>
                  </a:moveTo>
                  <a:cubicBezTo>
                    <a:pt x="2897" y="887"/>
                    <a:pt x="1676" y="1407"/>
                    <a:pt x="620" y="1407"/>
                  </a:cubicBezTo>
                  <a:cubicBezTo>
                    <a:pt x="413" y="1407"/>
                    <a:pt x="213" y="1387"/>
                    <a:pt x="24" y="1346"/>
                  </a:cubicBezTo>
                  <a:cubicBezTo>
                    <a:pt x="24" y="1453"/>
                    <a:pt x="12" y="1548"/>
                    <a:pt x="12" y="1655"/>
                  </a:cubicBezTo>
                  <a:cubicBezTo>
                    <a:pt x="0" y="1810"/>
                    <a:pt x="0" y="2001"/>
                    <a:pt x="12" y="2156"/>
                  </a:cubicBezTo>
                  <a:cubicBezTo>
                    <a:pt x="256" y="2225"/>
                    <a:pt x="519" y="2256"/>
                    <a:pt x="791" y="2256"/>
                  </a:cubicBezTo>
                  <a:cubicBezTo>
                    <a:pt x="2154" y="2256"/>
                    <a:pt x="3735" y="1465"/>
                    <a:pt x="4132" y="691"/>
                  </a:cubicBezTo>
                  <a:cubicBezTo>
                    <a:pt x="4096" y="643"/>
                    <a:pt x="4072" y="608"/>
                    <a:pt x="4048" y="560"/>
                  </a:cubicBezTo>
                  <a:cubicBezTo>
                    <a:pt x="3941" y="405"/>
                    <a:pt x="3774" y="203"/>
                    <a:pt x="3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6"/>
            <p:cNvSpPr/>
            <p:nvPr/>
          </p:nvSpPr>
          <p:spPr>
            <a:xfrm>
              <a:off x="910984" y="3891736"/>
              <a:ext cx="406115" cy="201206"/>
            </a:xfrm>
            <a:custGeom>
              <a:avLst/>
              <a:gdLst/>
              <a:ahLst/>
              <a:cxnLst/>
              <a:rect l="l" t="t" r="r" b="b"/>
              <a:pathLst>
                <a:path w="4608" h="2283" extrusionOk="0">
                  <a:moveTo>
                    <a:pt x="4370" y="0"/>
                  </a:moveTo>
                  <a:cubicBezTo>
                    <a:pt x="3460" y="978"/>
                    <a:pt x="2109" y="1490"/>
                    <a:pt x="824" y="1490"/>
                  </a:cubicBezTo>
                  <a:cubicBezTo>
                    <a:pt x="545" y="1490"/>
                    <a:pt x="268" y="1466"/>
                    <a:pt x="0" y="1417"/>
                  </a:cubicBezTo>
                  <a:lnTo>
                    <a:pt x="0" y="1417"/>
                  </a:lnTo>
                  <a:cubicBezTo>
                    <a:pt x="60" y="1643"/>
                    <a:pt x="143" y="1858"/>
                    <a:pt x="238" y="2072"/>
                  </a:cubicBezTo>
                  <a:cubicBezTo>
                    <a:pt x="626" y="2219"/>
                    <a:pt x="1033" y="2283"/>
                    <a:pt x="1439" y="2283"/>
                  </a:cubicBezTo>
                  <a:cubicBezTo>
                    <a:pt x="2744" y="2283"/>
                    <a:pt x="4036" y="1625"/>
                    <a:pt x="4608" y="953"/>
                  </a:cubicBezTo>
                  <a:cubicBezTo>
                    <a:pt x="4572" y="631"/>
                    <a:pt x="4489" y="298"/>
                    <a:pt x="4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6"/>
            <p:cNvSpPr/>
            <p:nvPr/>
          </p:nvSpPr>
          <p:spPr>
            <a:xfrm>
              <a:off x="1255142" y="3955104"/>
              <a:ext cx="31551" cy="27497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82" y="0"/>
                  </a:moveTo>
                  <a:cubicBezTo>
                    <a:pt x="165" y="0"/>
                    <a:pt x="148" y="3"/>
                    <a:pt x="131" y="8"/>
                  </a:cubicBezTo>
                  <a:cubicBezTo>
                    <a:pt x="48" y="31"/>
                    <a:pt x="0" y="127"/>
                    <a:pt x="36" y="210"/>
                  </a:cubicBezTo>
                  <a:cubicBezTo>
                    <a:pt x="56" y="269"/>
                    <a:pt x="116" y="311"/>
                    <a:pt x="183" y="311"/>
                  </a:cubicBezTo>
                  <a:cubicBezTo>
                    <a:pt x="197" y="311"/>
                    <a:pt x="212" y="309"/>
                    <a:pt x="227" y="305"/>
                  </a:cubicBezTo>
                  <a:cubicBezTo>
                    <a:pt x="310" y="281"/>
                    <a:pt x="358" y="186"/>
                    <a:pt x="334" y="103"/>
                  </a:cubicBezTo>
                  <a:cubicBezTo>
                    <a:pt x="305" y="36"/>
                    <a:pt x="247" y="0"/>
                    <a:pt x="182" y="0"/>
                  </a:cubicBezTo>
                  <a:close/>
                </a:path>
              </a:pathLst>
            </a:custGeom>
            <a:solidFill>
              <a:srgbClr val="8E7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6"/>
            <p:cNvSpPr/>
            <p:nvPr/>
          </p:nvSpPr>
          <p:spPr>
            <a:xfrm>
              <a:off x="1184812" y="4001285"/>
              <a:ext cx="31551" cy="27585"/>
            </a:xfrm>
            <a:custGeom>
              <a:avLst/>
              <a:gdLst/>
              <a:ahLst/>
              <a:cxnLst/>
              <a:rect l="l" t="t" r="r" b="b"/>
              <a:pathLst>
                <a:path w="358" h="313" extrusionOk="0">
                  <a:moveTo>
                    <a:pt x="178" y="0"/>
                  </a:moveTo>
                  <a:cubicBezTo>
                    <a:pt x="162" y="0"/>
                    <a:pt x="146" y="3"/>
                    <a:pt x="132" y="7"/>
                  </a:cubicBezTo>
                  <a:cubicBezTo>
                    <a:pt x="48" y="31"/>
                    <a:pt x="1" y="126"/>
                    <a:pt x="25" y="210"/>
                  </a:cubicBezTo>
                  <a:cubicBezTo>
                    <a:pt x="44" y="276"/>
                    <a:pt x="108" y="312"/>
                    <a:pt x="175" y="312"/>
                  </a:cubicBezTo>
                  <a:cubicBezTo>
                    <a:pt x="192" y="312"/>
                    <a:pt x="210" y="310"/>
                    <a:pt x="227" y="305"/>
                  </a:cubicBezTo>
                  <a:cubicBezTo>
                    <a:pt x="310" y="281"/>
                    <a:pt x="358" y="186"/>
                    <a:pt x="322" y="103"/>
                  </a:cubicBezTo>
                  <a:cubicBezTo>
                    <a:pt x="303" y="36"/>
                    <a:pt x="239" y="0"/>
                    <a:pt x="178" y="0"/>
                  </a:cubicBezTo>
                  <a:close/>
                </a:path>
              </a:pathLst>
            </a:custGeom>
            <a:solidFill>
              <a:srgbClr val="8E7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6"/>
            <p:cNvSpPr/>
            <p:nvPr/>
          </p:nvSpPr>
          <p:spPr>
            <a:xfrm>
              <a:off x="1125058" y="3691234"/>
              <a:ext cx="444981" cy="413694"/>
            </a:xfrm>
            <a:custGeom>
              <a:avLst/>
              <a:gdLst/>
              <a:ahLst/>
              <a:cxnLst/>
              <a:rect l="l" t="t" r="r" b="b"/>
              <a:pathLst>
                <a:path w="5049" h="4694" extrusionOk="0">
                  <a:moveTo>
                    <a:pt x="3230" y="0"/>
                  </a:moveTo>
                  <a:cubicBezTo>
                    <a:pt x="2399" y="0"/>
                    <a:pt x="1573" y="709"/>
                    <a:pt x="917" y="1597"/>
                  </a:cubicBezTo>
                  <a:cubicBezTo>
                    <a:pt x="333" y="2394"/>
                    <a:pt x="0" y="3692"/>
                    <a:pt x="429" y="4680"/>
                  </a:cubicBezTo>
                  <a:cubicBezTo>
                    <a:pt x="643" y="4692"/>
                    <a:pt x="869" y="4692"/>
                    <a:pt x="1095" y="4692"/>
                  </a:cubicBezTo>
                  <a:cubicBezTo>
                    <a:pt x="1179" y="4693"/>
                    <a:pt x="1262" y="4693"/>
                    <a:pt x="1345" y="4693"/>
                  </a:cubicBezTo>
                  <a:cubicBezTo>
                    <a:pt x="2728" y="4693"/>
                    <a:pt x="3924" y="4600"/>
                    <a:pt x="4632" y="4454"/>
                  </a:cubicBezTo>
                  <a:cubicBezTo>
                    <a:pt x="4882" y="3918"/>
                    <a:pt x="5001" y="3335"/>
                    <a:pt x="5025" y="2859"/>
                  </a:cubicBezTo>
                  <a:cubicBezTo>
                    <a:pt x="5048" y="2073"/>
                    <a:pt x="4858" y="454"/>
                    <a:pt x="3679" y="73"/>
                  </a:cubicBezTo>
                  <a:cubicBezTo>
                    <a:pt x="3530" y="23"/>
                    <a:pt x="3380" y="0"/>
                    <a:pt x="3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6"/>
            <p:cNvSpPr/>
            <p:nvPr/>
          </p:nvSpPr>
          <p:spPr>
            <a:xfrm>
              <a:off x="1373681" y="4054253"/>
              <a:ext cx="84078" cy="47415"/>
            </a:xfrm>
            <a:custGeom>
              <a:avLst/>
              <a:gdLst/>
              <a:ahLst/>
              <a:cxnLst/>
              <a:rect l="l" t="t" r="r" b="b"/>
              <a:pathLst>
                <a:path w="954" h="538" extrusionOk="0">
                  <a:moveTo>
                    <a:pt x="689" y="0"/>
                  </a:moveTo>
                  <a:cubicBezTo>
                    <a:pt x="469" y="0"/>
                    <a:pt x="204" y="277"/>
                    <a:pt x="1" y="537"/>
                  </a:cubicBezTo>
                  <a:cubicBezTo>
                    <a:pt x="322" y="514"/>
                    <a:pt x="620" y="490"/>
                    <a:pt x="882" y="466"/>
                  </a:cubicBezTo>
                  <a:cubicBezTo>
                    <a:pt x="953" y="299"/>
                    <a:pt x="953" y="156"/>
                    <a:pt x="834" y="49"/>
                  </a:cubicBezTo>
                  <a:cubicBezTo>
                    <a:pt x="789" y="16"/>
                    <a:pt x="740" y="0"/>
                    <a:pt x="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6"/>
            <p:cNvSpPr/>
            <p:nvPr/>
          </p:nvSpPr>
          <p:spPr>
            <a:xfrm>
              <a:off x="1284491" y="3999963"/>
              <a:ext cx="97739" cy="104878"/>
            </a:xfrm>
            <a:custGeom>
              <a:avLst/>
              <a:gdLst/>
              <a:ahLst/>
              <a:cxnLst/>
              <a:rect l="l" t="t" r="r" b="b"/>
              <a:pathLst>
                <a:path w="1109" h="1190" extrusionOk="0">
                  <a:moveTo>
                    <a:pt x="675" y="0"/>
                  </a:moveTo>
                  <a:cubicBezTo>
                    <a:pt x="283" y="0"/>
                    <a:pt x="68" y="853"/>
                    <a:pt x="1" y="1189"/>
                  </a:cubicBezTo>
                  <a:cubicBezTo>
                    <a:pt x="299" y="1189"/>
                    <a:pt x="596" y="1177"/>
                    <a:pt x="870" y="1165"/>
                  </a:cubicBezTo>
                  <a:cubicBezTo>
                    <a:pt x="1001" y="737"/>
                    <a:pt x="1108" y="118"/>
                    <a:pt x="751" y="10"/>
                  </a:cubicBezTo>
                  <a:cubicBezTo>
                    <a:pt x="725" y="3"/>
                    <a:pt x="70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6"/>
            <p:cNvSpPr/>
            <p:nvPr/>
          </p:nvSpPr>
          <p:spPr>
            <a:xfrm>
              <a:off x="1198473" y="3988065"/>
              <a:ext cx="83021" cy="116776"/>
            </a:xfrm>
            <a:custGeom>
              <a:avLst/>
              <a:gdLst/>
              <a:ahLst/>
              <a:cxnLst/>
              <a:rect l="l" t="t" r="r" b="b"/>
              <a:pathLst>
                <a:path w="942" h="1325" extrusionOk="0">
                  <a:moveTo>
                    <a:pt x="435" y="1"/>
                  </a:moveTo>
                  <a:cubicBezTo>
                    <a:pt x="425" y="1"/>
                    <a:pt x="415" y="1"/>
                    <a:pt x="405" y="3"/>
                  </a:cubicBezTo>
                  <a:cubicBezTo>
                    <a:pt x="1" y="62"/>
                    <a:pt x="155" y="931"/>
                    <a:pt x="239" y="1324"/>
                  </a:cubicBezTo>
                  <a:lnTo>
                    <a:pt x="941" y="1324"/>
                  </a:lnTo>
                  <a:cubicBezTo>
                    <a:pt x="918" y="964"/>
                    <a:pt x="838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6"/>
            <p:cNvSpPr/>
            <p:nvPr/>
          </p:nvSpPr>
          <p:spPr>
            <a:xfrm>
              <a:off x="1146034" y="4014770"/>
              <a:ext cx="72445" cy="90071"/>
            </a:xfrm>
            <a:custGeom>
              <a:avLst/>
              <a:gdLst/>
              <a:ahLst/>
              <a:cxnLst/>
              <a:rect l="l" t="t" r="r" b="b"/>
              <a:pathLst>
                <a:path w="822" h="1022" extrusionOk="0">
                  <a:moveTo>
                    <a:pt x="72" y="1"/>
                  </a:moveTo>
                  <a:cubicBezTo>
                    <a:pt x="48" y="1"/>
                    <a:pt x="24" y="3"/>
                    <a:pt x="0" y="9"/>
                  </a:cubicBezTo>
                  <a:cubicBezTo>
                    <a:pt x="0" y="354"/>
                    <a:pt x="60" y="700"/>
                    <a:pt x="191" y="1009"/>
                  </a:cubicBezTo>
                  <a:cubicBezTo>
                    <a:pt x="393" y="1021"/>
                    <a:pt x="607" y="1021"/>
                    <a:pt x="822" y="1021"/>
                  </a:cubicBezTo>
                  <a:cubicBezTo>
                    <a:pt x="710" y="674"/>
                    <a:pt x="44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6"/>
            <p:cNvSpPr/>
            <p:nvPr/>
          </p:nvSpPr>
          <p:spPr>
            <a:xfrm>
              <a:off x="1241482" y="3691498"/>
              <a:ext cx="322212" cy="231965"/>
            </a:xfrm>
            <a:custGeom>
              <a:avLst/>
              <a:gdLst/>
              <a:ahLst/>
              <a:cxnLst/>
              <a:rect l="l" t="t" r="r" b="b"/>
              <a:pathLst>
                <a:path w="3656" h="2632" extrusionOk="0">
                  <a:moveTo>
                    <a:pt x="1916" y="0"/>
                  </a:moveTo>
                  <a:cubicBezTo>
                    <a:pt x="1283" y="0"/>
                    <a:pt x="646" y="407"/>
                    <a:pt x="96" y="986"/>
                  </a:cubicBezTo>
                  <a:cubicBezTo>
                    <a:pt x="310" y="963"/>
                    <a:pt x="572" y="891"/>
                    <a:pt x="858" y="784"/>
                  </a:cubicBezTo>
                  <a:lnTo>
                    <a:pt x="858" y="784"/>
                  </a:lnTo>
                  <a:cubicBezTo>
                    <a:pt x="489" y="974"/>
                    <a:pt x="1" y="1498"/>
                    <a:pt x="251" y="1641"/>
                  </a:cubicBezTo>
                  <a:cubicBezTo>
                    <a:pt x="288" y="1663"/>
                    <a:pt x="330" y="1673"/>
                    <a:pt x="377" y="1673"/>
                  </a:cubicBezTo>
                  <a:cubicBezTo>
                    <a:pt x="657" y="1673"/>
                    <a:pt x="1084" y="1307"/>
                    <a:pt x="1370" y="1010"/>
                  </a:cubicBezTo>
                  <a:lnTo>
                    <a:pt x="1370" y="1010"/>
                  </a:lnTo>
                  <a:cubicBezTo>
                    <a:pt x="1036" y="1356"/>
                    <a:pt x="763" y="2046"/>
                    <a:pt x="1037" y="2177"/>
                  </a:cubicBezTo>
                  <a:cubicBezTo>
                    <a:pt x="1060" y="2188"/>
                    <a:pt x="1086" y="2193"/>
                    <a:pt x="1112" y="2193"/>
                  </a:cubicBezTo>
                  <a:cubicBezTo>
                    <a:pt x="1405" y="2193"/>
                    <a:pt x="1849" y="1567"/>
                    <a:pt x="2013" y="1141"/>
                  </a:cubicBezTo>
                  <a:lnTo>
                    <a:pt x="2013" y="1141"/>
                  </a:lnTo>
                  <a:cubicBezTo>
                    <a:pt x="1834" y="1606"/>
                    <a:pt x="1810" y="2427"/>
                    <a:pt x="2168" y="2498"/>
                  </a:cubicBezTo>
                  <a:cubicBezTo>
                    <a:pt x="2185" y="2502"/>
                    <a:pt x="2202" y="2503"/>
                    <a:pt x="2219" y="2503"/>
                  </a:cubicBezTo>
                  <a:cubicBezTo>
                    <a:pt x="2552" y="2503"/>
                    <a:pt x="2702" y="1845"/>
                    <a:pt x="2668" y="1391"/>
                  </a:cubicBezTo>
                  <a:lnTo>
                    <a:pt x="2668" y="1391"/>
                  </a:lnTo>
                  <a:cubicBezTo>
                    <a:pt x="2703" y="1868"/>
                    <a:pt x="2799" y="2582"/>
                    <a:pt x="3144" y="2629"/>
                  </a:cubicBezTo>
                  <a:cubicBezTo>
                    <a:pt x="3154" y="2631"/>
                    <a:pt x="3163" y="2631"/>
                    <a:pt x="3173" y="2631"/>
                  </a:cubicBezTo>
                  <a:cubicBezTo>
                    <a:pt x="3481" y="2631"/>
                    <a:pt x="3417" y="1889"/>
                    <a:pt x="3327" y="1469"/>
                  </a:cubicBezTo>
                  <a:lnTo>
                    <a:pt x="3327" y="1469"/>
                  </a:lnTo>
                  <a:cubicBezTo>
                    <a:pt x="3399" y="1792"/>
                    <a:pt x="3527" y="2012"/>
                    <a:pt x="3656" y="2117"/>
                  </a:cubicBezTo>
                  <a:cubicBezTo>
                    <a:pt x="3561" y="1320"/>
                    <a:pt x="3227" y="355"/>
                    <a:pt x="2358" y="70"/>
                  </a:cubicBezTo>
                  <a:cubicBezTo>
                    <a:pt x="2212" y="22"/>
                    <a:pt x="2064" y="0"/>
                    <a:pt x="1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6"/>
            <p:cNvSpPr/>
            <p:nvPr/>
          </p:nvSpPr>
          <p:spPr>
            <a:xfrm>
              <a:off x="879520" y="4236952"/>
              <a:ext cx="716693" cy="308552"/>
            </a:xfrm>
            <a:custGeom>
              <a:avLst/>
              <a:gdLst/>
              <a:ahLst/>
              <a:cxnLst/>
              <a:rect l="l" t="t" r="r" b="b"/>
              <a:pathLst>
                <a:path w="8132" h="3501" extrusionOk="0">
                  <a:moveTo>
                    <a:pt x="1857" y="977"/>
                  </a:moveTo>
                  <a:lnTo>
                    <a:pt x="1857" y="977"/>
                  </a:lnTo>
                  <a:cubicBezTo>
                    <a:pt x="2500" y="1096"/>
                    <a:pt x="3262" y="1191"/>
                    <a:pt x="4096" y="1215"/>
                  </a:cubicBezTo>
                  <a:lnTo>
                    <a:pt x="4084" y="2834"/>
                  </a:lnTo>
                  <a:cubicBezTo>
                    <a:pt x="3560" y="2822"/>
                    <a:pt x="3048" y="2751"/>
                    <a:pt x="2608" y="2679"/>
                  </a:cubicBezTo>
                  <a:cubicBezTo>
                    <a:pt x="2215" y="2108"/>
                    <a:pt x="1988" y="1477"/>
                    <a:pt x="1857" y="977"/>
                  </a:cubicBezTo>
                  <a:close/>
                  <a:moveTo>
                    <a:pt x="6537" y="1036"/>
                  </a:moveTo>
                  <a:lnTo>
                    <a:pt x="6537" y="1036"/>
                  </a:lnTo>
                  <a:cubicBezTo>
                    <a:pt x="6429" y="1524"/>
                    <a:pt x="6239" y="2132"/>
                    <a:pt x="5870" y="2703"/>
                  </a:cubicBezTo>
                  <a:cubicBezTo>
                    <a:pt x="5398" y="2808"/>
                    <a:pt x="4899" y="2848"/>
                    <a:pt x="4412" y="2848"/>
                  </a:cubicBezTo>
                  <a:cubicBezTo>
                    <a:pt x="4346" y="2848"/>
                    <a:pt x="4280" y="2847"/>
                    <a:pt x="4215" y="2846"/>
                  </a:cubicBezTo>
                  <a:lnTo>
                    <a:pt x="4227" y="1215"/>
                  </a:lnTo>
                  <a:lnTo>
                    <a:pt x="4382" y="1215"/>
                  </a:lnTo>
                  <a:cubicBezTo>
                    <a:pt x="4439" y="1216"/>
                    <a:pt x="4497" y="1216"/>
                    <a:pt x="4555" y="1216"/>
                  </a:cubicBezTo>
                  <a:cubicBezTo>
                    <a:pt x="5193" y="1216"/>
                    <a:pt x="5860" y="1156"/>
                    <a:pt x="6537" y="1036"/>
                  </a:cubicBezTo>
                  <a:close/>
                  <a:moveTo>
                    <a:pt x="1631" y="0"/>
                  </a:moveTo>
                  <a:cubicBezTo>
                    <a:pt x="1595" y="0"/>
                    <a:pt x="1572" y="36"/>
                    <a:pt x="1572" y="72"/>
                  </a:cubicBezTo>
                  <a:cubicBezTo>
                    <a:pt x="1572" y="72"/>
                    <a:pt x="1595" y="381"/>
                    <a:pt x="1691" y="822"/>
                  </a:cubicBezTo>
                  <a:cubicBezTo>
                    <a:pt x="738" y="631"/>
                    <a:pt x="107" y="429"/>
                    <a:pt x="95" y="417"/>
                  </a:cubicBezTo>
                  <a:cubicBezTo>
                    <a:pt x="89" y="415"/>
                    <a:pt x="82" y="414"/>
                    <a:pt x="76" y="414"/>
                  </a:cubicBezTo>
                  <a:cubicBezTo>
                    <a:pt x="47" y="414"/>
                    <a:pt x="22" y="433"/>
                    <a:pt x="12" y="453"/>
                  </a:cubicBezTo>
                  <a:cubicBezTo>
                    <a:pt x="0" y="489"/>
                    <a:pt x="24" y="524"/>
                    <a:pt x="60" y="536"/>
                  </a:cubicBezTo>
                  <a:cubicBezTo>
                    <a:pt x="71" y="548"/>
                    <a:pt x="726" y="762"/>
                    <a:pt x="1726" y="953"/>
                  </a:cubicBezTo>
                  <a:cubicBezTo>
                    <a:pt x="1846" y="1441"/>
                    <a:pt x="2072" y="2072"/>
                    <a:pt x="2441" y="2644"/>
                  </a:cubicBezTo>
                  <a:cubicBezTo>
                    <a:pt x="1679" y="2501"/>
                    <a:pt x="1155" y="2322"/>
                    <a:pt x="1143" y="2322"/>
                  </a:cubicBezTo>
                  <a:cubicBezTo>
                    <a:pt x="1137" y="2319"/>
                    <a:pt x="1130" y="2318"/>
                    <a:pt x="1124" y="2318"/>
                  </a:cubicBezTo>
                  <a:cubicBezTo>
                    <a:pt x="1103" y="2318"/>
                    <a:pt x="1081" y="2331"/>
                    <a:pt x="1072" y="2358"/>
                  </a:cubicBezTo>
                  <a:cubicBezTo>
                    <a:pt x="1060" y="2394"/>
                    <a:pt x="1072" y="2429"/>
                    <a:pt x="1107" y="2441"/>
                  </a:cubicBezTo>
                  <a:cubicBezTo>
                    <a:pt x="1119" y="2441"/>
                    <a:pt x="1703" y="2632"/>
                    <a:pt x="2536" y="2786"/>
                  </a:cubicBezTo>
                  <a:cubicBezTo>
                    <a:pt x="2715" y="3036"/>
                    <a:pt x="2917" y="3263"/>
                    <a:pt x="3167" y="3477"/>
                  </a:cubicBezTo>
                  <a:cubicBezTo>
                    <a:pt x="3179" y="3489"/>
                    <a:pt x="3191" y="3489"/>
                    <a:pt x="3203" y="3489"/>
                  </a:cubicBezTo>
                  <a:cubicBezTo>
                    <a:pt x="3227" y="3489"/>
                    <a:pt x="3239" y="3477"/>
                    <a:pt x="3250" y="3465"/>
                  </a:cubicBezTo>
                  <a:cubicBezTo>
                    <a:pt x="3274" y="3441"/>
                    <a:pt x="3274" y="3406"/>
                    <a:pt x="3250" y="3382"/>
                  </a:cubicBezTo>
                  <a:cubicBezTo>
                    <a:pt x="3048" y="3203"/>
                    <a:pt x="2869" y="3013"/>
                    <a:pt x="2715" y="2822"/>
                  </a:cubicBezTo>
                  <a:lnTo>
                    <a:pt x="2715" y="2822"/>
                  </a:lnTo>
                  <a:cubicBezTo>
                    <a:pt x="3131" y="2882"/>
                    <a:pt x="3596" y="2941"/>
                    <a:pt x="4084" y="2965"/>
                  </a:cubicBezTo>
                  <a:lnTo>
                    <a:pt x="4084" y="3429"/>
                  </a:lnTo>
                  <a:cubicBezTo>
                    <a:pt x="4084" y="3465"/>
                    <a:pt x="4108" y="3501"/>
                    <a:pt x="4143" y="3501"/>
                  </a:cubicBezTo>
                  <a:cubicBezTo>
                    <a:pt x="4179" y="3501"/>
                    <a:pt x="4215" y="3465"/>
                    <a:pt x="4215" y="3429"/>
                  </a:cubicBezTo>
                  <a:lnTo>
                    <a:pt x="4215" y="2965"/>
                  </a:lnTo>
                  <a:lnTo>
                    <a:pt x="4393" y="2965"/>
                  </a:lnTo>
                  <a:cubicBezTo>
                    <a:pt x="4846" y="2965"/>
                    <a:pt x="5322" y="2941"/>
                    <a:pt x="5786" y="2846"/>
                  </a:cubicBezTo>
                  <a:lnTo>
                    <a:pt x="5786" y="2846"/>
                  </a:lnTo>
                  <a:cubicBezTo>
                    <a:pt x="5656" y="3036"/>
                    <a:pt x="5501" y="3227"/>
                    <a:pt x="5334" y="3394"/>
                  </a:cubicBezTo>
                  <a:cubicBezTo>
                    <a:pt x="5310" y="3417"/>
                    <a:pt x="5310" y="3465"/>
                    <a:pt x="5334" y="3489"/>
                  </a:cubicBezTo>
                  <a:cubicBezTo>
                    <a:pt x="5346" y="3501"/>
                    <a:pt x="5358" y="3501"/>
                    <a:pt x="5370" y="3501"/>
                  </a:cubicBezTo>
                  <a:cubicBezTo>
                    <a:pt x="5394" y="3501"/>
                    <a:pt x="5405" y="3501"/>
                    <a:pt x="5417" y="3489"/>
                  </a:cubicBezTo>
                  <a:cubicBezTo>
                    <a:pt x="5632" y="3275"/>
                    <a:pt x="5810" y="3048"/>
                    <a:pt x="5953" y="2810"/>
                  </a:cubicBezTo>
                  <a:cubicBezTo>
                    <a:pt x="6334" y="2727"/>
                    <a:pt x="6703" y="2596"/>
                    <a:pt x="7037" y="2429"/>
                  </a:cubicBezTo>
                  <a:cubicBezTo>
                    <a:pt x="7072" y="2405"/>
                    <a:pt x="7084" y="2370"/>
                    <a:pt x="7072" y="2346"/>
                  </a:cubicBezTo>
                  <a:cubicBezTo>
                    <a:pt x="7054" y="2319"/>
                    <a:pt x="7030" y="2306"/>
                    <a:pt x="7009" y="2306"/>
                  </a:cubicBezTo>
                  <a:cubicBezTo>
                    <a:pt x="7002" y="2306"/>
                    <a:pt x="6995" y="2307"/>
                    <a:pt x="6989" y="2310"/>
                  </a:cubicBezTo>
                  <a:cubicBezTo>
                    <a:pt x="6691" y="2465"/>
                    <a:pt x="6370" y="2584"/>
                    <a:pt x="6048" y="2667"/>
                  </a:cubicBezTo>
                  <a:cubicBezTo>
                    <a:pt x="6382" y="2084"/>
                    <a:pt x="6572" y="1489"/>
                    <a:pt x="6668" y="1012"/>
                  </a:cubicBezTo>
                  <a:cubicBezTo>
                    <a:pt x="7144" y="905"/>
                    <a:pt x="7620" y="774"/>
                    <a:pt x="8084" y="596"/>
                  </a:cubicBezTo>
                  <a:cubicBezTo>
                    <a:pt x="8120" y="584"/>
                    <a:pt x="8132" y="536"/>
                    <a:pt x="8120" y="512"/>
                  </a:cubicBezTo>
                  <a:cubicBezTo>
                    <a:pt x="8111" y="486"/>
                    <a:pt x="8089" y="472"/>
                    <a:pt x="8063" y="472"/>
                  </a:cubicBezTo>
                  <a:cubicBezTo>
                    <a:pt x="8055" y="472"/>
                    <a:pt x="8046" y="474"/>
                    <a:pt x="8037" y="477"/>
                  </a:cubicBezTo>
                  <a:cubicBezTo>
                    <a:pt x="7596" y="643"/>
                    <a:pt x="7144" y="774"/>
                    <a:pt x="6691" y="870"/>
                  </a:cubicBezTo>
                  <a:cubicBezTo>
                    <a:pt x="6775" y="417"/>
                    <a:pt x="6775" y="108"/>
                    <a:pt x="6775" y="96"/>
                  </a:cubicBezTo>
                  <a:cubicBezTo>
                    <a:pt x="6775" y="60"/>
                    <a:pt x="6751" y="36"/>
                    <a:pt x="6715" y="36"/>
                  </a:cubicBezTo>
                  <a:cubicBezTo>
                    <a:pt x="6679" y="36"/>
                    <a:pt x="6656" y="60"/>
                    <a:pt x="6656" y="96"/>
                  </a:cubicBezTo>
                  <a:cubicBezTo>
                    <a:pt x="6656" y="108"/>
                    <a:pt x="6656" y="429"/>
                    <a:pt x="6560" y="905"/>
                  </a:cubicBezTo>
                  <a:cubicBezTo>
                    <a:pt x="5839" y="1045"/>
                    <a:pt x="5128" y="1097"/>
                    <a:pt x="4444" y="1097"/>
                  </a:cubicBezTo>
                  <a:cubicBezTo>
                    <a:pt x="4372" y="1097"/>
                    <a:pt x="4299" y="1097"/>
                    <a:pt x="4227" y="1096"/>
                  </a:cubicBezTo>
                  <a:lnTo>
                    <a:pt x="4227" y="191"/>
                  </a:lnTo>
                  <a:cubicBezTo>
                    <a:pt x="4227" y="155"/>
                    <a:pt x="4203" y="131"/>
                    <a:pt x="4167" y="131"/>
                  </a:cubicBezTo>
                  <a:cubicBezTo>
                    <a:pt x="4132" y="131"/>
                    <a:pt x="4108" y="155"/>
                    <a:pt x="4108" y="191"/>
                  </a:cubicBezTo>
                  <a:lnTo>
                    <a:pt x="4096" y="1084"/>
                  </a:lnTo>
                  <a:cubicBezTo>
                    <a:pt x="3250" y="1060"/>
                    <a:pt x="2477" y="965"/>
                    <a:pt x="1834" y="846"/>
                  </a:cubicBezTo>
                  <a:cubicBezTo>
                    <a:pt x="1715" y="393"/>
                    <a:pt x="1691" y="72"/>
                    <a:pt x="1691" y="60"/>
                  </a:cubicBezTo>
                  <a:cubicBezTo>
                    <a:pt x="1691" y="24"/>
                    <a:pt x="1655" y="0"/>
                    <a:pt x="1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3" name="Google Shape;4063;p56"/>
          <p:cNvGrpSpPr/>
          <p:nvPr/>
        </p:nvGrpSpPr>
        <p:grpSpPr>
          <a:xfrm>
            <a:off x="7184485" y="3433522"/>
            <a:ext cx="1198385" cy="1217847"/>
            <a:chOff x="7420800" y="3668850"/>
            <a:chExt cx="1003212" cy="989310"/>
          </a:xfrm>
        </p:grpSpPr>
        <p:sp>
          <p:nvSpPr>
            <p:cNvPr id="4064" name="Google Shape;4064;p56"/>
            <p:cNvSpPr/>
            <p:nvPr/>
          </p:nvSpPr>
          <p:spPr>
            <a:xfrm flipH="1">
              <a:off x="7686253" y="4041828"/>
              <a:ext cx="84078" cy="47415"/>
            </a:xfrm>
            <a:custGeom>
              <a:avLst/>
              <a:gdLst/>
              <a:ahLst/>
              <a:cxnLst/>
              <a:rect l="l" t="t" r="r" b="b"/>
              <a:pathLst>
                <a:path w="954" h="538" extrusionOk="0">
                  <a:moveTo>
                    <a:pt x="689" y="0"/>
                  </a:moveTo>
                  <a:cubicBezTo>
                    <a:pt x="469" y="0"/>
                    <a:pt x="204" y="277"/>
                    <a:pt x="1" y="537"/>
                  </a:cubicBezTo>
                  <a:cubicBezTo>
                    <a:pt x="322" y="514"/>
                    <a:pt x="620" y="490"/>
                    <a:pt x="882" y="466"/>
                  </a:cubicBezTo>
                  <a:cubicBezTo>
                    <a:pt x="953" y="299"/>
                    <a:pt x="953" y="156"/>
                    <a:pt x="834" y="49"/>
                  </a:cubicBezTo>
                  <a:cubicBezTo>
                    <a:pt x="789" y="16"/>
                    <a:pt x="740" y="0"/>
                    <a:pt x="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6"/>
            <p:cNvSpPr/>
            <p:nvPr/>
          </p:nvSpPr>
          <p:spPr>
            <a:xfrm>
              <a:off x="7584700" y="4493773"/>
              <a:ext cx="739907" cy="164387"/>
            </a:xfrm>
            <a:custGeom>
              <a:avLst/>
              <a:gdLst/>
              <a:ahLst/>
              <a:cxnLst/>
              <a:rect l="l" t="t" r="r" b="b"/>
              <a:pathLst>
                <a:path w="26099" h="5799" extrusionOk="0">
                  <a:moveTo>
                    <a:pt x="26087" y="2989"/>
                  </a:moveTo>
                  <a:cubicBezTo>
                    <a:pt x="26075" y="4561"/>
                    <a:pt x="20229" y="5799"/>
                    <a:pt x="13026" y="5751"/>
                  </a:cubicBezTo>
                  <a:cubicBezTo>
                    <a:pt x="5834" y="5704"/>
                    <a:pt x="0" y="4382"/>
                    <a:pt x="12" y="2810"/>
                  </a:cubicBezTo>
                  <a:cubicBezTo>
                    <a:pt x="24" y="1239"/>
                    <a:pt x="5870" y="1"/>
                    <a:pt x="13062" y="48"/>
                  </a:cubicBezTo>
                  <a:cubicBezTo>
                    <a:pt x="20265" y="108"/>
                    <a:pt x="26099" y="1417"/>
                    <a:pt x="26087" y="2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6"/>
            <p:cNvSpPr/>
            <p:nvPr/>
          </p:nvSpPr>
          <p:spPr>
            <a:xfrm flipH="1">
              <a:off x="7420800" y="3952726"/>
              <a:ext cx="1003212" cy="631822"/>
            </a:xfrm>
            <a:custGeom>
              <a:avLst/>
              <a:gdLst/>
              <a:ahLst/>
              <a:cxnLst/>
              <a:rect l="l" t="t" r="r" b="b"/>
              <a:pathLst>
                <a:path w="11383" h="7169" extrusionOk="0">
                  <a:moveTo>
                    <a:pt x="5579" y="0"/>
                  </a:moveTo>
                  <a:cubicBezTo>
                    <a:pt x="2493" y="0"/>
                    <a:pt x="12" y="437"/>
                    <a:pt x="0" y="989"/>
                  </a:cubicBezTo>
                  <a:cubicBezTo>
                    <a:pt x="0" y="1548"/>
                    <a:pt x="989" y="7144"/>
                    <a:pt x="5656" y="7168"/>
                  </a:cubicBezTo>
                  <a:cubicBezTo>
                    <a:pt x="5671" y="7168"/>
                    <a:pt x="5685" y="7168"/>
                    <a:pt x="5700" y="7168"/>
                  </a:cubicBezTo>
                  <a:cubicBezTo>
                    <a:pt x="10318" y="7168"/>
                    <a:pt x="11371" y="1630"/>
                    <a:pt x="11383" y="1060"/>
                  </a:cubicBezTo>
                  <a:cubicBezTo>
                    <a:pt x="11383" y="501"/>
                    <a:pt x="8847" y="24"/>
                    <a:pt x="5703" y="1"/>
                  </a:cubicBezTo>
                  <a:cubicBezTo>
                    <a:pt x="5662" y="0"/>
                    <a:pt x="5620" y="0"/>
                    <a:pt x="5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6"/>
            <p:cNvSpPr/>
            <p:nvPr/>
          </p:nvSpPr>
          <p:spPr>
            <a:xfrm flipH="1">
              <a:off x="7420800" y="3952726"/>
              <a:ext cx="1000304" cy="185255"/>
            </a:xfrm>
            <a:custGeom>
              <a:avLst/>
              <a:gdLst/>
              <a:ahLst/>
              <a:cxnLst/>
              <a:rect l="l" t="t" r="r" b="b"/>
              <a:pathLst>
                <a:path w="11350" h="2102" extrusionOk="0">
                  <a:moveTo>
                    <a:pt x="5532" y="0"/>
                  </a:moveTo>
                  <a:cubicBezTo>
                    <a:pt x="2737" y="0"/>
                    <a:pt x="449" y="354"/>
                    <a:pt x="39" y="834"/>
                  </a:cubicBezTo>
                  <a:cubicBezTo>
                    <a:pt x="1" y="1688"/>
                    <a:pt x="2979" y="2102"/>
                    <a:pt x="5893" y="2102"/>
                  </a:cubicBezTo>
                  <a:cubicBezTo>
                    <a:pt x="8462" y="2102"/>
                    <a:pt x="10981" y="1780"/>
                    <a:pt x="11338" y="1156"/>
                  </a:cubicBezTo>
                  <a:cubicBezTo>
                    <a:pt x="11350" y="1120"/>
                    <a:pt x="11350" y="1084"/>
                    <a:pt x="11350" y="1060"/>
                  </a:cubicBezTo>
                  <a:cubicBezTo>
                    <a:pt x="11350" y="501"/>
                    <a:pt x="8814" y="24"/>
                    <a:pt x="5670" y="1"/>
                  </a:cubicBezTo>
                  <a:cubicBezTo>
                    <a:pt x="5624" y="0"/>
                    <a:pt x="5578" y="0"/>
                    <a:pt x="55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6"/>
            <p:cNvSpPr/>
            <p:nvPr/>
          </p:nvSpPr>
          <p:spPr>
            <a:xfrm flipH="1">
              <a:off x="7551941" y="3989301"/>
              <a:ext cx="739872" cy="103115"/>
            </a:xfrm>
            <a:custGeom>
              <a:avLst/>
              <a:gdLst/>
              <a:ahLst/>
              <a:cxnLst/>
              <a:rect l="l" t="t" r="r" b="b"/>
              <a:pathLst>
                <a:path w="8395" h="1170" extrusionOk="0">
                  <a:moveTo>
                    <a:pt x="3898" y="1"/>
                  </a:moveTo>
                  <a:cubicBezTo>
                    <a:pt x="1719" y="1"/>
                    <a:pt x="0" y="243"/>
                    <a:pt x="0" y="550"/>
                  </a:cubicBezTo>
                  <a:cubicBezTo>
                    <a:pt x="0" y="883"/>
                    <a:pt x="1870" y="1157"/>
                    <a:pt x="4191" y="1169"/>
                  </a:cubicBezTo>
                  <a:cubicBezTo>
                    <a:pt x="4245" y="1169"/>
                    <a:pt x="4298" y="1170"/>
                    <a:pt x="4350" y="1170"/>
                  </a:cubicBezTo>
                  <a:cubicBezTo>
                    <a:pt x="6598" y="1170"/>
                    <a:pt x="8394" y="924"/>
                    <a:pt x="8394" y="610"/>
                  </a:cubicBezTo>
                  <a:cubicBezTo>
                    <a:pt x="8394" y="288"/>
                    <a:pt x="6513" y="14"/>
                    <a:pt x="4203" y="2"/>
                  </a:cubicBezTo>
                  <a:cubicBezTo>
                    <a:pt x="4101" y="1"/>
                    <a:pt x="3999" y="1"/>
                    <a:pt x="3898" y="1"/>
                  </a:cubicBezTo>
                  <a:close/>
                </a:path>
              </a:pathLst>
            </a:custGeom>
            <a:solidFill>
              <a:srgbClr val="D2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6"/>
            <p:cNvSpPr/>
            <p:nvPr/>
          </p:nvSpPr>
          <p:spPr>
            <a:xfrm flipH="1">
              <a:off x="7798535" y="3668850"/>
              <a:ext cx="444981" cy="423565"/>
            </a:xfrm>
            <a:custGeom>
              <a:avLst/>
              <a:gdLst/>
              <a:ahLst/>
              <a:cxnLst/>
              <a:rect l="l" t="t" r="r" b="b"/>
              <a:pathLst>
                <a:path w="5049" h="4806" extrusionOk="0">
                  <a:moveTo>
                    <a:pt x="1788" y="1"/>
                  </a:moveTo>
                  <a:cubicBezTo>
                    <a:pt x="1631" y="1"/>
                    <a:pt x="1471" y="25"/>
                    <a:pt x="1310" y="78"/>
                  </a:cubicBezTo>
                  <a:cubicBezTo>
                    <a:pt x="345" y="400"/>
                    <a:pt x="0" y="1650"/>
                    <a:pt x="0" y="2936"/>
                  </a:cubicBezTo>
                  <a:cubicBezTo>
                    <a:pt x="0" y="3460"/>
                    <a:pt x="143" y="4055"/>
                    <a:pt x="417" y="4579"/>
                  </a:cubicBezTo>
                  <a:cubicBezTo>
                    <a:pt x="1179" y="4710"/>
                    <a:pt x="2346" y="4805"/>
                    <a:pt x="3643" y="4805"/>
                  </a:cubicBezTo>
                  <a:lnTo>
                    <a:pt x="4525" y="4805"/>
                  </a:lnTo>
                  <a:cubicBezTo>
                    <a:pt x="5048" y="3757"/>
                    <a:pt x="4608" y="2329"/>
                    <a:pt x="4048" y="1519"/>
                  </a:cubicBezTo>
                  <a:cubicBezTo>
                    <a:pt x="3668" y="964"/>
                    <a:pt x="2782" y="1"/>
                    <a:pt x="1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6"/>
            <p:cNvSpPr/>
            <p:nvPr/>
          </p:nvSpPr>
          <p:spPr>
            <a:xfrm flipH="1">
              <a:off x="7980088" y="3677840"/>
              <a:ext cx="241395" cy="114572"/>
            </a:xfrm>
            <a:custGeom>
              <a:avLst/>
              <a:gdLst/>
              <a:ahLst/>
              <a:cxnLst/>
              <a:rect l="l" t="t" r="r" b="b"/>
              <a:pathLst>
                <a:path w="2739" h="1300" extrusionOk="0">
                  <a:moveTo>
                    <a:pt x="2108" y="0"/>
                  </a:moveTo>
                  <a:cubicBezTo>
                    <a:pt x="1671" y="364"/>
                    <a:pt x="1126" y="573"/>
                    <a:pt x="559" y="573"/>
                  </a:cubicBezTo>
                  <a:cubicBezTo>
                    <a:pt x="476" y="573"/>
                    <a:pt x="393" y="569"/>
                    <a:pt x="310" y="560"/>
                  </a:cubicBezTo>
                  <a:cubicBezTo>
                    <a:pt x="179" y="738"/>
                    <a:pt x="84" y="929"/>
                    <a:pt x="0" y="1155"/>
                  </a:cubicBezTo>
                  <a:cubicBezTo>
                    <a:pt x="244" y="1255"/>
                    <a:pt x="512" y="1300"/>
                    <a:pt x="783" y="1300"/>
                  </a:cubicBezTo>
                  <a:cubicBezTo>
                    <a:pt x="1612" y="1300"/>
                    <a:pt x="2469" y="881"/>
                    <a:pt x="2739" y="334"/>
                  </a:cubicBezTo>
                  <a:cubicBezTo>
                    <a:pt x="2536" y="191"/>
                    <a:pt x="2322" y="72"/>
                    <a:pt x="2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56"/>
            <p:cNvSpPr/>
            <p:nvPr/>
          </p:nvSpPr>
          <p:spPr>
            <a:xfrm flipH="1">
              <a:off x="7879353" y="3753369"/>
              <a:ext cx="364163" cy="198915"/>
            </a:xfrm>
            <a:custGeom>
              <a:avLst/>
              <a:gdLst/>
              <a:ahLst/>
              <a:cxnLst/>
              <a:rect l="l" t="t" r="r" b="b"/>
              <a:pathLst>
                <a:path w="4132" h="2257" extrusionOk="0">
                  <a:moveTo>
                    <a:pt x="3584" y="0"/>
                  </a:moveTo>
                  <a:cubicBezTo>
                    <a:pt x="2897" y="887"/>
                    <a:pt x="1676" y="1407"/>
                    <a:pt x="620" y="1407"/>
                  </a:cubicBezTo>
                  <a:cubicBezTo>
                    <a:pt x="413" y="1407"/>
                    <a:pt x="213" y="1387"/>
                    <a:pt x="24" y="1346"/>
                  </a:cubicBezTo>
                  <a:cubicBezTo>
                    <a:pt x="24" y="1453"/>
                    <a:pt x="12" y="1548"/>
                    <a:pt x="12" y="1655"/>
                  </a:cubicBezTo>
                  <a:cubicBezTo>
                    <a:pt x="0" y="1810"/>
                    <a:pt x="0" y="2001"/>
                    <a:pt x="12" y="2156"/>
                  </a:cubicBezTo>
                  <a:cubicBezTo>
                    <a:pt x="256" y="2225"/>
                    <a:pt x="519" y="2256"/>
                    <a:pt x="791" y="2256"/>
                  </a:cubicBezTo>
                  <a:cubicBezTo>
                    <a:pt x="2154" y="2256"/>
                    <a:pt x="3735" y="1465"/>
                    <a:pt x="4132" y="691"/>
                  </a:cubicBezTo>
                  <a:cubicBezTo>
                    <a:pt x="4096" y="643"/>
                    <a:pt x="4072" y="608"/>
                    <a:pt x="4048" y="560"/>
                  </a:cubicBezTo>
                  <a:cubicBezTo>
                    <a:pt x="3941" y="405"/>
                    <a:pt x="3774" y="203"/>
                    <a:pt x="35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56"/>
            <p:cNvSpPr/>
            <p:nvPr/>
          </p:nvSpPr>
          <p:spPr>
            <a:xfrm flipH="1">
              <a:off x="7826914" y="3879311"/>
              <a:ext cx="406115" cy="201206"/>
            </a:xfrm>
            <a:custGeom>
              <a:avLst/>
              <a:gdLst/>
              <a:ahLst/>
              <a:cxnLst/>
              <a:rect l="l" t="t" r="r" b="b"/>
              <a:pathLst>
                <a:path w="4608" h="2283" extrusionOk="0">
                  <a:moveTo>
                    <a:pt x="4370" y="0"/>
                  </a:moveTo>
                  <a:cubicBezTo>
                    <a:pt x="3460" y="978"/>
                    <a:pt x="2109" y="1490"/>
                    <a:pt x="824" y="1490"/>
                  </a:cubicBezTo>
                  <a:cubicBezTo>
                    <a:pt x="545" y="1490"/>
                    <a:pt x="268" y="1466"/>
                    <a:pt x="0" y="1417"/>
                  </a:cubicBezTo>
                  <a:lnTo>
                    <a:pt x="0" y="1417"/>
                  </a:lnTo>
                  <a:cubicBezTo>
                    <a:pt x="60" y="1643"/>
                    <a:pt x="143" y="1858"/>
                    <a:pt x="238" y="2072"/>
                  </a:cubicBezTo>
                  <a:cubicBezTo>
                    <a:pt x="626" y="2219"/>
                    <a:pt x="1033" y="2283"/>
                    <a:pt x="1439" y="2283"/>
                  </a:cubicBezTo>
                  <a:cubicBezTo>
                    <a:pt x="2744" y="2283"/>
                    <a:pt x="4036" y="1625"/>
                    <a:pt x="4608" y="953"/>
                  </a:cubicBezTo>
                  <a:cubicBezTo>
                    <a:pt x="4572" y="631"/>
                    <a:pt x="4489" y="298"/>
                    <a:pt x="4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56"/>
            <p:cNvSpPr/>
            <p:nvPr/>
          </p:nvSpPr>
          <p:spPr>
            <a:xfrm flipH="1">
              <a:off x="7857318" y="3942679"/>
              <a:ext cx="31551" cy="27497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82" y="0"/>
                  </a:moveTo>
                  <a:cubicBezTo>
                    <a:pt x="165" y="0"/>
                    <a:pt x="148" y="3"/>
                    <a:pt x="131" y="8"/>
                  </a:cubicBezTo>
                  <a:cubicBezTo>
                    <a:pt x="48" y="31"/>
                    <a:pt x="0" y="127"/>
                    <a:pt x="36" y="210"/>
                  </a:cubicBezTo>
                  <a:cubicBezTo>
                    <a:pt x="56" y="269"/>
                    <a:pt x="116" y="311"/>
                    <a:pt x="183" y="311"/>
                  </a:cubicBezTo>
                  <a:cubicBezTo>
                    <a:pt x="197" y="311"/>
                    <a:pt x="212" y="309"/>
                    <a:pt x="227" y="305"/>
                  </a:cubicBezTo>
                  <a:cubicBezTo>
                    <a:pt x="310" y="281"/>
                    <a:pt x="358" y="186"/>
                    <a:pt x="334" y="103"/>
                  </a:cubicBezTo>
                  <a:cubicBezTo>
                    <a:pt x="305" y="36"/>
                    <a:pt x="247" y="0"/>
                    <a:pt x="182" y="0"/>
                  </a:cubicBezTo>
                  <a:close/>
                </a:path>
              </a:pathLst>
            </a:custGeom>
            <a:solidFill>
              <a:srgbClr val="8E7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56"/>
            <p:cNvSpPr/>
            <p:nvPr/>
          </p:nvSpPr>
          <p:spPr>
            <a:xfrm flipH="1">
              <a:off x="7927648" y="3988860"/>
              <a:ext cx="31551" cy="27585"/>
            </a:xfrm>
            <a:custGeom>
              <a:avLst/>
              <a:gdLst/>
              <a:ahLst/>
              <a:cxnLst/>
              <a:rect l="l" t="t" r="r" b="b"/>
              <a:pathLst>
                <a:path w="358" h="313" extrusionOk="0">
                  <a:moveTo>
                    <a:pt x="178" y="0"/>
                  </a:moveTo>
                  <a:cubicBezTo>
                    <a:pt x="162" y="0"/>
                    <a:pt x="146" y="3"/>
                    <a:pt x="132" y="7"/>
                  </a:cubicBezTo>
                  <a:cubicBezTo>
                    <a:pt x="48" y="31"/>
                    <a:pt x="1" y="126"/>
                    <a:pt x="25" y="210"/>
                  </a:cubicBezTo>
                  <a:cubicBezTo>
                    <a:pt x="44" y="276"/>
                    <a:pt x="108" y="312"/>
                    <a:pt x="175" y="312"/>
                  </a:cubicBezTo>
                  <a:cubicBezTo>
                    <a:pt x="192" y="312"/>
                    <a:pt x="210" y="310"/>
                    <a:pt x="227" y="305"/>
                  </a:cubicBezTo>
                  <a:cubicBezTo>
                    <a:pt x="310" y="281"/>
                    <a:pt x="358" y="186"/>
                    <a:pt x="322" y="103"/>
                  </a:cubicBezTo>
                  <a:cubicBezTo>
                    <a:pt x="303" y="36"/>
                    <a:pt x="239" y="0"/>
                    <a:pt x="178" y="0"/>
                  </a:cubicBezTo>
                  <a:close/>
                </a:path>
              </a:pathLst>
            </a:custGeom>
            <a:solidFill>
              <a:srgbClr val="8E7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56"/>
            <p:cNvSpPr/>
            <p:nvPr/>
          </p:nvSpPr>
          <p:spPr>
            <a:xfrm flipH="1">
              <a:off x="7573973" y="3678809"/>
              <a:ext cx="444981" cy="413694"/>
            </a:xfrm>
            <a:custGeom>
              <a:avLst/>
              <a:gdLst/>
              <a:ahLst/>
              <a:cxnLst/>
              <a:rect l="l" t="t" r="r" b="b"/>
              <a:pathLst>
                <a:path w="5049" h="4694" extrusionOk="0">
                  <a:moveTo>
                    <a:pt x="3230" y="0"/>
                  </a:moveTo>
                  <a:cubicBezTo>
                    <a:pt x="2399" y="0"/>
                    <a:pt x="1573" y="709"/>
                    <a:pt x="917" y="1597"/>
                  </a:cubicBezTo>
                  <a:cubicBezTo>
                    <a:pt x="333" y="2394"/>
                    <a:pt x="0" y="3692"/>
                    <a:pt x="429" y="4680"/>
                  </a:cubicBezTo>
                  <a:cubicBezTo>
                    <a:pt x="643" y="4692"/>
                    <a:pt x="869" y="4692"/>
                    <a:pt x="1095" y="4692"/>
                  </a:cubicBezTo>
                  <a:cubicBezTo>
                    <a:pt x="1179" y="4693"/>
                    <a:pt x="1262" y="4693"/>
                    <a:pt x="1345" y="4693"/>
                  </a:cubicBezTo>
                  <a:cubicBezTo>
                    <a:pt x="2728" y="4693"/>
                    <a:pt x="3924" y="4600"/>
                    <a:pt x="4632" y="4454"/>
                  </a:cubicBezTo>
                  <a:cubicBezTo>
                    <a:pt x="4882" y="3918"/>
                    <a:pt x="5001" y="3335"/>
                    <a:pt x="5025" y="2859"/>
                  </a:cubicBezTo>
                  <a:cubicBezTo>
                    <a:pt x="5048" y="2073"/>
                    <a:pt x="4858" y="454"/>
                    <a:pt x="3679" y="73"/>
                  </a:cubicBezTo>
                  <a:cubicBezTo>
                    <a:pt x="3530" y="23"/>
                    <a:pt x="3380" y="0"/>
                    <a:pt x="3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56"/>
            <p:cNvSpPr/>
            <p:nvPr/>
          </p:nvSpPr>
          <p:spPr>
            <a:xfrm flipH="1">
              <a:off x="7761783" y="3987538"/>
              <a:ext cx="97739" cy="104878"/>
            </a:xfrm>
            <a:custGeom>
              <a:avLst/>
              <a:gdLst/>
              <a:ahLst/>
              <a:cxnLst/>
              <a:rect l="l" t="t" r="r" b="b"/>
              <a:pathLst>
                <a:path w="1109" h="1190" extrusionOk="0">
                  <a:moveTo>
                    <a:pt x="675" y="0"/>
                  </a:moveTo>
                  <a:cubicBezTo>
                    <a:pt x="283" y="0"/>
                    <a:pt x="68" y="853"/>
                    <a:pt x="1" y="1189"/>
                  </a:cubicBezTo>
                  <a:cubicBezTo>
                    <a:pt x="299" y="1189"/>
                    <a:pt x="596" y="1177"/>
                    <a:pt x="870" y="1165"/>
                  </a:cubicBezTo>
                  <a:cubicBezTo>
                    <a:pt x="1001" y="737"/>
                    <a:pt x="1108" y="118"/>
                    <a:pt x="751" y="10"/>
                  </a:cubicBezTo>
                  <a:cubicBezTo>
                    <a:pt x="725" y="3"/>
                    <a:pt x="700" y="0"/>
                    <a:pt x="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56"/>
            <p:cNvSpPr/>
            <p:nvPr/>
          </p:nvSpPr>
          <p:spPr>
            <a:xfrm flipH="1">
              <a:off x="7862518" y="3975640"/>
              <a:ext cx="83021" cy="116776"/>
            </a:xfrm>
            <a:custGeom>
              <a:avLst/>
              <a:gdLst/>
              <a:ahLst/>
              <a:cxnLst/>
              <a:rect l="l" t="t" r="r" b="b"/>
              <a:pathLst>
                <a:path w="942" h="1325" extrusionOk="0">
                  <a:moveTo>
                    <a:pt x="435" y="1"/>
                  </a:moveTo>
                  <a:cubicBezTo>
                    <a:pt x="425" y="1"/>
                    <a:pt x="415" y="1"/>
                    <a:pt x="405" y="3"/>
                  </a:cubicBezTo>
                  <a:cubicBezTo>
                    <a:pt x="1" y="62"/>
                    <a:pt x="155" y="931"/>
                    <a:pt x="239" y="1324"/>
                  </a:cubicBezTo>
                  <a:lnTo>
                    <a:pt x="941" y="1324"/>
                  </a:lnTo>
                  <a:cubicBezTo>
                    <a:pt x="918" y="964"/>
                    <a:pt x="838" y="1"/>
                    <a:pt x="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56"/>
            <p:cNvSpPr/>
            <p:nvPr/>
          </p:nvSpPr>
          <p:spPr>
            <a:xfrm flipH="1">
              <a:off x="7925533" y="4002345"/>
              <a:ext cx="72445" cy="90071"/>
            </a:xfrm>
            <a:custGeom>
              <a:avLst/>
              <a:gdLst/>
              <a:ahLst/>
              <a:cxnLst/>
              <a:rect l="l" t="t" r="r" b="b"/>
              <a:pathLst>
                <a:path w="822" h="1022" extrusionOk="0">
                  <a:moveTo>
                    <a:pt x="72" y="1"/>
                  </a:moveTo>
                  <a:cubicBezTo>
                    <a:pt x="48" y="1"/>
                    <a:pt x="24" y="3"/>
                    <a:pt x="0" y="9"/>
                  </a:cubicBezTo>
                  <a:cubicBezTo>
                    <a:pt x="0" y="354"/>
                    <a:pt x="60" y="700"/>
                    <a:pt x="191" y="1009"/>
                  </a:cubicBezTo>
                  <a:cubicBezTo>
                    <a:pt x="393" y="1021"/>
                    <a:pt x="607" y="1021"/>
                    <a:pt x="822" y="1021"/>
                  </a:cubicBezTo>
                  <a:cubicBezTo>
                    <a:pt x="710" y="674"/>
                    <a:pt x="440" y="1"/>
                    <a:pt x="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56"/>
            <p:cNvSpPr/>
            <p:nvPr/>
          </p:nvSpPr>
          <p:spPr>
            <a:xfrm flipH="1">
              <a:off x="7580318" y="3679073"/>
              <a:ext cx="322212" cy="231965"/>
            </a:xfrm>
            <a:custGeom>
              <a:avLst/>
              <a:gdLst/>
              <a:ahLst/>
              <a:cxnLst/>
              <a:rect l="l" t="t" r="r" b="b"/>
              <a:pathLst>
                <a:path w="3656" h="2632" extrusionOk="0">
                  <a:moveTo>
                    <a:pt x="1916" y="0"/>
                  </a:moveTo>
                  <a:cubicBezTo>
                    <a:pt x="1283" y="0"/>
                    <a:pt x="646" y="407"/>
                    <a:pt x="96" y="986"/>
                  </a:cubicBezTo>
                  <a:cubicBezTo>
                    <a:pt x="310" y="963"/>
                    <a:pt x="572" y="891"/>
                    <a:pt x="858" y="784"/>
                  </a:cubicBezTo>
                  <a:lnTo>
                    <a:pt x="858" y="784"/>
                  </a:lnTo>
                  <a:cubicBezTo>
                    <a:pt x="489" y="974"/>
                    <a:pt x="1" y="1498"/>
                    <a:pt x="251" y="1641"/>
                  </a:cubicBezTo>
                  <a:cubicBezTo>
                    <a:pt x="288" y="1663"/>
                    <a:pt x="330" y="1673"/>
                    <a:pt x="377" y="1673"/>
                  </a:cubicBezTo>
                  <a:cubicBezTo>
                    <a:pt x="657" y="1673"/>
                    <a:pt x="1084" y="1307"/>
                    <a:pt x="1370" y="1010"/>
                  </a:cubicBezTo>
                  <a:lnTo>
                    <a:pt x="1370" y="1010"/>
                  </a:lnTo>
                  <a:cubicBezTo>
                    <a:pt x="1036" y="1356"/>
                    <a:pt x="763" y="2046"/>
                    <a:pt x="1037" y="2177"/>
                  </a:cubicBezTo>
                  <a:cubicBezTo>
                    <a:pt x="1060" y="2188"/>
                    <a:pt x="1086" y="2193"/>
                    <a:pt x="1112" y="2193"/>
                  </a:cubicBezTo>
                  <a:cubicBezTo>
                    <a:pt x="1405" y="2193"/>
                    <a:pt x="1849" y="1567"/>
                    <a:pt x="2013" y="1141"/>
                  </a:cubicBezTo>
                  <a:lnTo>
                    <a:pt x="2013" y="1141"/>
                  </a:lnTo>
                  <a:cubicBezTo>
                    <a:pt x="1834" y="1606"/>
                    <a:pt x="1810" y="2427"/>
                    <a:pt x="2168" y="2498"/>
                  </a:cubicBezTo>
                  <a:cubicBezTo>
                    <a:pt x="2185" y="2502"/>
                    <a:pt x="2202" y="2503"/>
                    <a:pt x="2219" y="2503"/>
                  </a:cubicBezTo>
                  <a:cubicBezTo>
                    <a:pt x="2552" y="2503"/>
                    <a:pt x="2702" y="1845"/>
                    <a:pt x="2668" y="1391"/>
                  </a:cubicBezTo>
                  <a:lnTo>
                    <a:pt x="2668" y="1391"/>
                  </a:lnTo>
                  <a:cubicBezTo>
                    <a:pt x="2703" y="1868"/>
                    <a:pt x="2799" y="2582"/>
                    <a:pt x="3144" y="2629"/>
                  </a:cubicBezTo>
                  <a:cubicBezTo>
                    <a:pt x="3154" y="2631"/>
                    <a:pt x="3163" y="2631"/>
                    <a:pt x="3173" y="2631"/>
                  </a:cubicBezTo>
                  <a:cubicBezTo>
                    <a:pt x="3481" y="2631"/>
                    <a:pt x="3417" y="1889"/>
                    <a:pt x="3327" y="1469"/>
                  </a:cubicBezTo>
                  <a:lnTo>
                    <a:pt x="3327" y="1469"/>
                  </a:lnTo>
                  <a:cubicBezTo>
                    <a:pt x="3399" y="1792"/>
                    <a:pt x="3527" y="2012"/>
                    <a:pt x="3656" y="2117"/>
                  </a:cubicBezTo>
                  <a:cubicBezTo>
                    <a:pt x="3561" y="1320"/>
                    <a:pt x="3227" y="355"/>
                    <a:pt x="2358" y="70"/>
                  </a:cubicBezTo>
                  <a:cubicBezTo>
                    <a:pt x="2212" y="22"/>
                    <a:pt x="2064" y="0"/>
                    <a:pt x="19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56"/>
            <p:cNvSpPr/>
            <p:nvPr/>
          </p:nvSpPr>
          <p:spPr>
            <a:xfrm flipH="1">
              <a:off x="7547798" y="4224527"/>
              <a:ext cx="716693" cy="308552"/>
            </a:xfrm>
            <a:custGeom>
              <a:avLst/>
              <a:gdLst/>
              <a:ahLst/>
              <a:cxnLst/>
              <a:rect l="l" t="t" r="r" b="b"/>
              <a:pathLst>
                <a:path w="8132" h="3501" extrusionOk="0">
                  <a:moveTo>
                    <a:pt x="1857" y="977"/>
                  </a:moveTo>
                  <a:lnTo>
                    <a:pt x="1857" y="977"/>
                  </a:lnTo>
                  <a:cubicBezTo>
                    <a:pt x="2500" y="1096"/>
                    <a:pt x="3262" y="1191"/>
                    <a:pt x="4096" y="1215"/>
                  </a:cubicBezTo>
                  <a:lnTo>
                    <a:pt x="4084" y="2834"/>
                  </a:lnTo>
                  <a:cubicBezTo>
                    <a:pt x="3560" y="2822"/>
                    <a:pt x="3048" y="2751"/>
                    <a:pt x="2608" y="2679"/>
                  </a:cubicBezTo>
                  <a:cubicBezTo>
                    <a:pt x="2215" y="2108"/>
                    <a:pt x="1988" y="1477"/>
                    <a:pt x="1857" y="977"/>
                  </a:cubicBezTo>
                  <a:close/>
                  <a:moveTo>
                    <a:pt x="6537" y="1036"/>
                  </a:moveTo>
                  <a:lnTo>
                    <a:pt x="6537" y="1036"/>
                  </a:lnTo>
                  <a:cubicBezTo>
                    <a:pt x="6429" y="1524"/>
                    <a:pt x="6239" y="2132"/>
                    <a:pt x="5870" y="2703"/>
                  </a:cubicBezTo>
                  <a:cubicBezTo>
                    <a:pt x="5398" y="2808"/>
                    <a:pt x="4899" y="2848"/>
                    <a:pt x="4412" y="2848"/>
                  </a:cubicBezTo>
                  <a:cubicBezTo>
                    <a:pt x="4346" y="2848"/>
                    <a:pt x="4280" y="2847"/>
                    <a:pt x="4215" y="2846"/>
                  </a:cubicBezTo>
                  <a:lnTo>
                    <a:pt x="4227" y="1215"/>
                  </a:lnTo>
                  <a:lnTo>
                    <a:pt x="4382" y="1215"/>
                  </a:lnTo>
                  <a:cubicBezTo>
                    <a:pt x="4439" y="1216"/>
                    <a:pt x="4497" y="1216"/>
                    <a:pt x="4555" y="1216"/>
                  </a:cubicBezTo>
                  <a:cubicBezTo>
                    <a:pt x="5193" y="1216"/>
                    <a:pt x="5860" y="1156"/>
                    <a:pt x="6537" y="1036"/>
                  </a:cubicBezTo>
                  <a:close/>
                  <a:moveTo>
                    <a:pt x="1631" y="0"/>
                  </a:moveTo>
                  <a:cubicBezTo>
                    <a:pt x="1595" y="0"/>
                    <a:pt x="1572" y="36"/>
                    <a:pt x="1572" y="72"/>
                  </a:cubicBezTo>
                  <a:cubicBezTo>
                    <a:pt x="1572" y="72"/>
                    <a:pt x="1595" y="381"/>
                    <a:pt x="1691" y="822"/>
                  </a:cubicBezTo>
                  <a:cubicBezTo>
                    <a:pt x="738" y="631"/>
                    <a:pt x="107" y="429"/>
                    <a:pt x="95" y="417"/>
                  </a:cubicBezTo>
                  <a:cubicBezTo>
                    <a:pt x="89" y="415"/>
                    <a:pt x="82" y="414"/>
                    <a:pt x="76" y="414"/>
                  </a:cubicBezTo>
                  <a:cubicBezTo>
                    <a:pt x="47" y="414"/>
                    <a:pt x="22" y="433"/>
                    <a:pt x="12" y="453"/>
                  </a:cubicBezTo>
                  <a:cubicBezTo>
                    <a:pt x="0" y="489"/>
                    <a:pt x="24" y="524"/>
                    <a:pt x="60" y="536"/>
                  </a:cubicBezTo>
                  <a:cubicBezTo>
                    <a:pt x="71" y="548"/>
                    <a:pt x="726" y="762"/>
                    <a:pt x="1726" y="953"/>
                  </a:cubicBezTo>
                  <a:cubicBezTo>
                    <a:pt x="1846" y="1441"/>
                    <a:pt x="2072" y="2072"/>
                    <a:pt x="2441" y="2644"/>
                  </a:cubicBezTo>
                  <a:cubicBezTo>
                    <a:pt x="1679" y="2501"/>
                    <a:pt x="1155" y="2322"/>
                    <a:pt x="1143" y="2322"/>
                  </a:cubicBezTo>
                  <a:cubicBezTo>
                    <a:pt x="1137" y="2319"/>
                    <a:pt x="1130" y="2318"/>
                    <a:pt x="1124" y="2318"/>
                  </a:cubicBezTo>
                  <a:cubicBezTo>
                    <a:pt x="1103" y="2318"/>
                    <a:pt x="1081" y="2331"/>
                    <a:pt x="1072" y="2358"/>
                  </a:cubicBezTo>
                  <a:cubicBezTo>
                    <a:pt x="1060" y="2394"/>
                    <a:pt x="1072" y="2429"/>
                    <a:pt x="1107" y="2441"/>
                  </a:cubicBezTo>
                  <a:cubicBezTo>
                    <a:pt x="1119" y="2441"/>
                    <a:pt x="1703" y="2632"/>
                    <a:pt x="2536" y="2786"/>
                  </a:cubicBezTo>
                  <a:cubicBezTo>
                    <a:pt x="2715" y="3036"/>
                    <a:pt x="2917" y="3263"/>
                    <a:pt x="3167" y="3477"/>
                  </a:cubicBezTo>
                  <a:cubicBezTo>
                    <a:pt x="3179" y="3489"/>
                    <a:pt x="3191" y="3489"/>
                    <a:pt x="3203" y="3489"/>
                  </a:cubicBezTo>
                  <a:cubicBezTo>
                    <a:pt x="3227" y="3489"/>
                    <a:pt x="3239" y="3477"/>
                    <a:pt x="3250" y="3465"/>
                  </a:cubicBezTo>
                  <a:cubicBezTo>
                    <a:pt x="3274" y="3441"/>
                    <a:pt x="3274" y="3406"/>
                    <a:pt x="3250" y="3382"/>
                  </a:cubicBezTo>
                  <a:cubicBezTo>
                    <a:pt x="3048" y="3203"/>
                    <a:pt x="2869" y="3013"/>
                    <a:pt x="2715" y="2822"/>
                  </a:cubicBezTo>
                  <a:lnTo>
                    <a:pt x="2715" y="2822"/>
                  </a:lnTo>
                  <a:cubicBezTo>
                    <a:pt x="3131" y="2882"/>
                    <a:pt x="3596" y="2941"/>
                    <a:pt x="4084" y="2965"/>
                  </a:cubicBezTo>
                  <a:lnTo>
                    <a:pt x="4084" y="3429"/>
                  </a:lnTo>
                  <a:cubicBezTo>
                    <a:pt x="4084" y="3465"/>
                    <a:pt x="4108" y="3501"/>
                    <a:pt x="4143" y="3501"/>
                  </a:cubicBezTo>
                  <a:cubicBezTo>
                    <a:pt x="4179" y="3501"/>
                    <a:pt x="4215" y="3465"/>
                    <a:pt x="4215" y="3429"/>
                  </a:cubicBezTo>
                  <a:lnTo>
                    <a:pt x="4215" y="2965"/>
                  </a:lnTo>
                  <a:lnTo>
                    <a:pt x="4393" y="2965"/>
                  </a:lnTo>
                  <a:cubicBezTo>
                    <a:pt x="4846" y="2965"/>
                    <a:pt x="5322" y="2941"/>
                    <a:pt x="5786" y="2846"/>
                  </a:cubicBezTo>
                  <a:lnTo>
                    <a:pt x="5786" y="2846"/>
                  </a:lnTo>
                  <a:cubicBezTo>
                    <a:pt x="5656" y="3036"/>
                    <a:pt x="5501" y="3227"/>
                    <a:pt x="5334" y="3394"/>
                  </a:cubicBezTo>
                  <a:cubicBezTo>
                    <a:pt x="5310" y="3417"/>
                    <a:pt x="5310" y="3465"/>
                    <a:pt x="5334" y="3489"/>
                  </a:cubicBezTo>
                  <a:cubicBezTo>
                    <a:pt x="5346" y="3501"/>
                    <a:pt x="5358" y="3501"/>
                    <a:pt x="5370" y="3501"/>
                  </a:cubicBezTo>
                  <a:cubicBezTo>
                    <a:pt x="5394" y="3501"/>
                    <a:pt x="5405" y="3501"/>
                    <a:pt x="5417" y="3489"/>
                  </a:cubicBezTo>
                  <a:cubicBezTo>
                    <a:pt x="5632" y="3275"/>
                    <a:pt x="5810" y="3048"/>
                    <a:pt x="5953" y="2810"/>
                  </a:cubicBezTo>
                  <a:cubicBezTo>
                    <a:pt x="6334" y="2727"/>
                    <a:pt x="6703" y="2596"/>
                    <a:pt x="7037" y="2429"/>
                  </a:cubicBezTo>
                  <a:cubicBezTo>
                    <a:pt x="7072" y="2405"/>
                    <a:pt x="7084" y="2370"/>
                    <a:pt x="7072" y="2346"/>
                  </a:cubicBezTo>
                  <a:cubicBezTo>
                    <a:pt x="7054" y="2319"/>
                    <a:pt x="7030" y="2306"/>
                    <a:pt x="7009" y="2306"/>
                  </a:cubicBezTo>
                  <a:cubicBezTo>
                    <a:pt x="7002" y="2306"/>
                    <a:pt x="6995" y="2307"/>
                    <a:pt x="6989" y="2310"/>
                  </a:cubicBezTo>
                  <a:cubicBezTo>
                    <a:pt x="6691" y="2465"/>
                    <a:pt x="6370" y="2584"/>
                    <a:pt x="6048" y="2667"/>
                  </a:cubicBezTo>
                  <a:cubicBezTo>
                    <a:pt x="6382" y="2084"/>
                    <a:pt x="6572" y="1489"/>
                    <a:pt x="6668" y="1012"/>
                  </a:cubicBezTo>
                  <a:cubicBezTo>
                    <a:pt x="7144" y="905"/>
                    <a:pt x="7620" y="774"/>
                    <a:pt x="8084" y="596"/>
                  </a:cubicBezTo>
                  <a:cubicBezTo>
                    <a:pt x="8120" y="584"/>
                    <a:pt x="8132" y="536"/>
                    <a:pt x="8120" y="512"/>
                  </a:cubicBezTo>
                  <a:cubicBezTo>
                    <a:pt x="8111" y="486"/>
                    <a:pt x="8089" y="472"/>
                    <a:pt x="8063" y="472"/>
                  </a:cubicBezTo>
                  <a:cubicBezTo>
                    <a:pt x="8055" y="472"/>
                    <a:pt x="8046" y="474"/>
                    <a:pt x="8037" y="477"/>
                  </a:cubicBezTo>
                  <a:cubicBezTo>
                    <a:pt x="7596" y="643"/>
                    <a:pt x="7144" y="774"/>
                    <a:pt x="6691" y="870"/>
                  </a:cubicBezTo>
                  <a:cubicBezTo>
                    <a:pt x="6775" y="417"/>
                    <a:pt x="6775" y="108"/>
                    <a:pt x="6775" y="96"/>
                  </a:cubicBezTo>
                  <a:cubicBezTo>
                    <a:pt x="6775" y="60"/>
                    <a:pt x="6751" y="36"/>
                    <a:pt x="6715" y="36"/>
                  </a:cubicBezTo>
                  <a:cubicBezTo>
                    <a:pt x="6679" y="36"/>
                    <a:pt x="6656" y="60"/>
                    <a:pt x="6656" y="96"/>
                  </a:cubicBezTo>
                  <a:cubicBezTo>
                    <a:pt x="6656" y="108"/>
                    <a:pt x="6656" y="429"/>
                    <a:pt x="6560" y="905"/>
                  </a:cubicBezTo>
                  <a:cubicBezTo>
                    <a:pt x="5839" y="1045"/>
                    <a:pt x="5128" y="1097"/>
                    <a:pt x="4444" y="1097"/>
                  </a:cubicBezTo>
                  <a:cubicBezTo>
                    <a:pt x="4372" y="1097"/>
                    <a:pt x="4299" y="1097"/>
                    <a:pt x="4227" y="1096"/>
                  </a:cubicBezTo>
                  <a:lnTo>
                    <a:pt x="4227" y="191"/>
                  </a:lnTo>
                  <a:cubicBezTo>
                    <a:pt x="4227" y="155"/>
                    <a:pt x="4203" y="131"/>
                    <a:pt x="4167" y="131"/>
                  </a:cubicBezTo>
                  <a:cubicBezTo>
                    <a:pt x="4132" y="131"/>
                    <a:pt x="4108" y="155"/>
                    <a:pt x="4108" y="191"/>
                  </a:cubicBezTo>
                  <a:lnTo>
                    <a:pt x="4096" y="1084"/>
                  </a:lnTo>
                  <a:cubicBezTo>
                    <a:pt x="3250" y="1060"/>
                    <a:pt x="2477" y="965"/>
                    <a:pt x="1834" y="846"/>
                  </a:cubicBezTo>
                  <a:cubicBezTo>
                    <a:pt x="1715" y="393"/>
                    <a:pt x="1691" y="72"/>
                    <a:pt x="1691" y="60"/>
                  </a:cubicBezTo>
                  <a:cubicBezTo>
                    <a:pt x="1691" y="24"/>
                    <a:pt x="1655" y="0"/>
                    <a:pt x="1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3795;p53">
            <a:extLst>
              <a:ext uri="{FF2B5EF4-FFF2-40B4-BE49-F238E27FC236}">
                <a16:creationId xmlns:a16="http://schemas.microsoft.com/office/drawing/2014/main" id="{3E0CCEF0-8ED2-4B3D-B3D1-3FDE22CF8182}"/>
              </a:ext>
            </a:extLst>
          </p:cNvPr>
          <p:cNvGrpSpPr/>
          <p:nvPr/>
        </p:nvGrpSpPr>
        <p:grpSpPr>
          <a:xfrm rot="-302943">
            <a:off x="7527481" y="41072"/>
            <a:ext cx="1034847" cy="2301811"/>
            <a:chOff x="7197105" y="2185196"/>
            <a:chExt cx="427784" cy="951560"/>
          </a:xfrm>
        </p:grpSpPr>
        <p:sp>
          <p:nvSpPr>
            <p:cNvPr id="71" name="Google Shape;3796;p53">
              <a:extLst>
                <a:ext uri="{FF2B5EF4-FFF2-40B4-BE49-F238E27FC236}">
                  <a16:creationId xmlns:a16="http://schemas.microsoft.com/office/drawing/2014/main" id="{C38621E3-0810-427D-8AC0-BB5DD0DB09AD}"/>
                </a:ext>
              </a:extLst>
            </p:cNvPr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97;p53">
              <a:extLst>
                <a:ext uri="{FF2B5EF4-FFF2-40B4-BE49-F238E27FC236}">
                  <a16:creationId xmlns:a16="http://schemas.microsoft.com/office/drawing/2014/main" id="{206409A3-6BFB-4A33-AA27-F117914F2F5E}"/>
                </a:ext>
              </a:extLst>
            </p:cNvPr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98;p53">
              <a:extLst>
                <a:ext uri="{FF2B5EF4-FFF2-40B4-BE49-F238E27FC236}">
                  <a16:creationId xmlns:a16="http://schemas.microsoft.com/office/drawing/2014/main" id="{5028403D-4AB1-4246-8D6D-8C42F525C9AF}"/>
                </a:ext>
              </a:extLst>
            </p:cNvPr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99;p53">
              <a:extLst>
                <a:ext uri="{FF2B5EF4-FFF2-40B4-BE49-F238E27FC236}">
                  <a16:creationId xmlns:a16="http://schemas.microsoft.com/office/drawing/2014/main" id="{76CF4478-38D0-4A4A-9928-64AEF4CB06CE}"/>
                </a:ext>
              </a:extLst>
            </p:cNvPr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800;p53">
              <a:extLst>
                <a:ext uri="{FF2B5EF4-FFF2-40B4-BE49-F238E27FC236}">
                  <a16:creationId xmlns:a16="http://schemas.microsoft.com/office/drawing/2014/main" id="{F78BEFF4-9CBF-452F-8CA4-311EE4242E1D}"/>
                </a:ext>
              </a:extLst>
            </p:cNvPr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801;p53">
            <a:extLst>
              <a:ext uri="{FF2B5EF4-FFF2-40B4-BE49-F238E27FC236}">
                <a16:creationId xmlns:a16="http://schemas.microsoft.com/office/drawing/2014/main" id="{2F6E8DCE-26DE-4E01-9C22-5E4F28658135}"/>
              </a:ext>
            </a:extLst>
          </p:cNvPr>
          <p:cNvGrpSpPr/>
          <p:nvPr/>
        </p:nvGrpSpPr>
        <p:grpSpPr>
          <a:xfrm rot="940620">
            <a:off x="7869091" y="243108"/>
            <a:ext cx="1034893" cy="2301915"/>
            <a:chOff x="7197105" y="2185196"/>
            <a:chExt cx="427784" cy="951560"/>
          </a:xfrm>
        </p:grpSpPr>
        <p:sp>
          <p:nvSpPr>
            <p:cNvPr id="77" name="Google Shape;3802;p53">
              <a:extLst>
                <a:ext uri="{FF2B5EF4-FFF2-40B4-BE49-F238E27FC236}">
                  <a16:creationId xmlns:a16="http://schemas.microsoft.com/office/drawing/2014/main" id="{CF62FEA8-7766-4001-92DD-84D4AFCE9C7B}"/>
                </a:ext>
              </a:extLst>
            </p:cNvPr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803;p53">
              <a:extLst>
                <a:ext uri="{FF2B5EF4-FFF2-40B4-BE49-F238E27FC236}">
                  <a16:creationId xmlns:a16="http://schemas.microsoft.com/office/drawing/2014/main" id="{63740124-F190-4275-8D9D-1A265631BE9E}"/>
                </a:ext>
              </a:extLst>
            </p:cNvPr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804;p53">
              <a:extLst>
                <a:ext uri="{FF2B5EF4-FFF2-40B4-BE49-F238E27FC236}">
                  <a16:creationId xmlns:a16="http://schemas.microsoft.com/office/drawing/2014/main" id="{36E172D0-A326-4001-9A88-5AF1A46B805F}"/>
                </a:ext>
              </a:extLst>
            </p:cNvPr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805;p53">
              <a:extLst>
                <a:ext uri="{FF2B5EF4-FFF2-40B4-BE49-F238E27FC236}">
                  <a16:creationId xmlns:a16="http://schemas.microsoft.com/office/drawing/2014/main" id="{D873B827-37A9-4E14-AA68-ECA3650456C5}"/>
                </a:ext>
              </a:extLst>
            </p:cNvPr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806;p53">
              <a:extLst>
                <a:ext uri="{FF2B5EF4-FFF2-40B4-BE49-F238E27FC236}">
                  <a16:creationId xmlns:a16="http://schemas.microsoft.com/office/drawing/2014/main" id="{30169FF5-317A-42F9-A5CD-082FC58EBEA1}"/>
                </a:ext>
              </a:extLst>
            </p:cNvPr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3807;p53">
            <a:extLst>
              <a:ext uri="{FF2B5EF4-FFF2-40B4-BE49-F238E27FC236}">
                <a16:creationId xmlns:a16="http://schemas.microsoft.com/office/drawing/2014/main" id="{BC0323AA-F4B5-4542-9066-D9C88E02BBA4}"/>
              </a:ext>
            </a:extLst>
          </p:cNvPr>
          <p:cNvGrpSpPr/>
          <p:nvPr/>
        </p:nvGrpSpPr>
        <p:grpSpPr>
          <a:xfrm rot="-302943">
            <a:off x="7602044" y="396222"/>
            <a:ext cx="1034847" cy="2301811"/>
            <a:chOff x="7197105" y="2185196"/>
            <a:chExt cx="427784" cy="951560"/>
          </a:xfrm>
        </p:grpSpPr>
        <p:sp>
          <p:nvSpPr>
            <p:cNvPr id="83" name="Google Shape;3808;p53">
              <a:extLst>
                <a:ext uri="{FF2B5EF4-FFF2-40B4-BE49-F238E27FC236}">
                  <a16:creationId xmlns:a16="http://schemas.microsoft.com/office/drawing/2014/main" id="{C378B98A-81C5-465A-86EB-96ECD0EC14C5}"/>
                </a:ext>
              </a:extLst>
            </p:cNvPr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809;p53">
              <a:extLst>
                <a:ext uri="{FF2B5EF4-FFF2-40B4-BE49-F238E27FC236}">
                  <a16:creationId xmlns:a16="http://schemas.microsoft.com/office/drawing/2014/main" id="{4DECE0D5-CD9F-412A-AC21-EF9E4F112E33}"/>
                </a:ext>
              </a:extLst>
            </p:cNvPr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810;p53">
              <a:extLst>
                <a:ext uri="{FF2B5EF4-FFF2-40B4-BE49-F238E27FC236}">
                  <a16:creationId xmlns:a16="http://schemas.microsoft.com/office/drawing/2014/main" id="{DF5F7204-C44C-43D6-A8A4-23F43326733A}"/>
                </a:ext>
              </a:extLst>
            </p:cNvPr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811;p53">
              <a:extLst>
                <a:ext uri="{FF2B5EF4-FFF2-40B4-BE49-F238E27FC236}">
                  <a16:creationId xmlns:a16="http://schemas.microsoft.com/office/drawing/2014/main" id="{29CB177E-3B32-49B1-8D1A-B407119914CB}"/>
                </a:ext>
              </a:extLst>
            </p:cNvPr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812;p53">
              <a:extLst>
                <a:ext uri="{FF2B5EF4-FFF2-40B4-BE49-F238E27FC236}">
                  <a16:creationId xmlns:a16="http://schemas.microsoft.com/office/drawing/2014/main" id="{553125E2-FB2D-49AB-89EE-DF7EBE533659}"/>
                </a:ext>
              </a:extLst>
            </p:cNvPr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3BFD253A-3E48-4D60-8EAF-51BE609E9711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9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3150" y="130904"/>
            <a:ext cx="6515100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420193" y="294867"/>
            <a:ext cx="177165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828261" y="990601"/>
              <a:ext cx="124324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300">
                  <a:solidFill>
                    <a:schemeClr val="accent6"/>
                  </a:solidFill>
                  <a:latin typeface="iCiel Cadena" panose="02000503000000020004" pitchFamily="50" charset="0"/>
                </a:rPr>
                <a:t>CÂU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2575524" y="529380"/>
            <a:ext cx="605035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0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truyện </a:t>
            </a:r>
            <a:r>
              <a:rPr lang="en-US" sz="30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thăm bà </a:t>
            </a:r>
            <a:r>
              <a:rPr lang="en-US" sz="30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</a:t>
            </a:r>
            <a:r>
              <a:rPr lang="en-US" sz="3000" b="1">
                <a:solidFill>
                  <a:srgbClr val="45ADDB"/>
                </a:solidFill>
                <a:highlight>
                  <a:srgbClr val="DCFCEC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cùng nghĩa</a:t>
            </a:r>
            <a:r>
              <a:rPr lang="en-US" sz="30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từ </a:t>
            </a:r>
            <a:r>
              <a:rPr lang="en-US" sz="3000" b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0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345421" y="1561112"/>
            <a:ext cx="8143259" cy="1625168"/>
            <a:chOff x="877121" y="2081481"/>
            <a:chExt cx="10857679" cy="216689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199"/>
              <a:ext cx="10439400" cy="941046"/>
            </a:xfrm>
            <a:prstGeom prst="roundRect">
              <a:avLst/>
            </a:prstGeom>
            <a:solidFill>
              <a:srgbClr val="DCFCEC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Hiền hậu, hiền lành.</a:t>
              </a:r>
              <a:endParaRPr lang="vi-VN" sz="30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50" b="21650" l="11100" r="23550">
                          <a14:foregroundMark x1="11600" y1="15300" x2="11600" y2="15300"/>
                          <a14:foregroundMark x1="12050" y1="15200" x2="12050" y2="15200"/>
                          <a14:foregroundMark x1="12050" y1="15200" x2="11600" y2="15500"/>
                          <a14:foregroundMark x1="12150" y1="13800" x2="12800" y2="14550"/>
                          <a14:foregroundMark x1="14000" y1="14950" x2="13750" y2="15950"/>
                          <a14:foregroundMark x1="13450" y1="14650" x2="13650" y2="17750"/>
                          <a14:foregroundMark x1="11500" y1="17000" x2="11500" y2="17000"/>
                          <a14:foregroundMark x1="11750" y1="17450" x2="11750" y2="17450"/>
                          <a14:foregroundMark x1="11100" y1="17450" x2="11100" y2="17450"/>
                          <a14:foregroundMark x1="11600" y1="17450" x2="11600" y2="17450"/>
                        </a14:backgroundRemoval>
                      </a14:imgEffect>
                    </a14:imgLayer>
                  </a14:imgProps>
                </a:ext>
              </a:extLst>
            </a:blip>
            <a:srcRect l="10107" t="612" r="74936" b="75976"/>
            <a:stretch/>
          </p:blipFill>
          <p:spPr>
            <a:xfrm>
              <a:off x="877121" y="2081481"/>
              <a:ext cx="1384391" cy="2166890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288160" y="2857869"/>
            <a:ext cx="8200520" cy="1244888"/>
            <a:chOff x="800774" y="3810488"/>
            <a:chExt cx="10934026" cy="165984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Hiền từ, hiền lành.</a:t>
              </a:r>
              <a:endParaRPr lang="vi-VN" sz="30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0" b="18550" l="27550" r="38100">
                          <a14:foregroundMark x1="38100" y1="7500" x2="38100" y2="7500"/>
                          <a14:foregroundMark x1="28850" y1="7750" x2="28850" y2="7750"/>
                          <a14:foregroundMark x1="36800" y1="7950" x2="36800" y2="7950"/>
                          <a14:foregroundMark x1="32500" y1="18450" x2="32500" y2="18450"/>
                          <a14:foregroundMark x1="32500" y1="18550" x2="32500" y2="18550"/>
                          <a14:foregroundMark x1="38100" y1="15450" x2="38100" y2="15450"/>
                          <a14:foregroundMark x1="38100" y1="15800" x2="38100" y2="15800"/>
                          <a14:backgroundMark x1="32800" y1="10700" x2="33000" y2="10950"/>
                          <a14:backgroundMark x1="33900" y1="15600" x2="34050" y2="16000"/>
                          <a14:backgroundMark x1="28250" y1="17400" x2="28250" y2="17400"/>
                          <a14:backgroundMark x1="28550" y1="16800" x2="28700" y2="17000"/>
                        </a14:backgroundRemoval>
                      </a14:imgEffect>
                    </a14:imgLayer>
                  </a14:imgProps>
                </a:ext>
              </a:extLst>
            </a:blip>
            <a:srcRect l="26239" t="4266" r="60641" b="80072"/>
            <a:stretch/>
          </p:blipFill>
          <p:spPr>
            <a:xfrm>
              <a:off x="800774" y="3810488"/>
              <a:ext cx="1460739" cy="1659849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223968" y="3912319"/>
            <a:ext cx="8264712" cy="1307857"/>
            <a:chOff x="715184" y="5216427"/>
            <a:chExt cx="11019616" cy="174381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Hiền từ, âu yếm</a:t>
              </a:r>
              <a:r>
                <a:rPr lang="vi-VN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01" b="18793" l="40898" r="56306"/>
                      </a14:imgEffect>
                    </a14:imgLayer>
                  </a14:imgProps>
                </a:ext>
              </a:extLst>
            </a:blip>
            <a:srcRect l="38972" t="4065" r="41768" b="79570"/>
            <a:stretch/>
          </p:blipFill>
          <p:spPr>
            <a:xfrm>
              <a:off x="715184" y="5216427"/>
              <a:ext cx="2052347" cy="174381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3119" y="1394860"/>
            <a:ext cx="1038293" cy="10382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804378-07B2-4FF3-9FB1-3DE20DFBDF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3" y="1883019"/>
            <a:ext cx="1097189" cy="10667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C97762-4B77-449B-8D84-A4C2E2C17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4" y="4102756"/>
            <a:ext cx="1097189" cy="1066712"/>
          </a:xfrm>
          <a:prstGeom prst="rect">
            <a:avLst/>
          </a:prstGeom>
        </p:spPr>
      </p:pic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4939E1B2-1162-4534-942D-D1B889061B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2424" y="2799691"/>
            <a:ext cx="1244888" cy="12448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574ECE9-B9DB-494D-86B0-50679FEF8BF7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3150" y="130904"/>
            <a:ext cx="6515100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420193" y="294867"/>
            <a:ext cx="177165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809921" y="990601"/>
              <a:ext cx="1279920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300">
                  <a:solidFill>
                    <a:schemeClr val="accent6"/>
                  </a:solidFill>
                  <a:latin typeface="iCiel Cadena" panose="02000503000000020004" pitchFamily="50" charset="0"/>
                </a:rPr>
                <a:t>CÂU 2</a:t>
              </a:r>
            </a:p>
          </p:txBody>
        </p:sp>
      </p:grp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345421" y="1561112"/>
            <a:ext cx="8143259" cy="1625168"/>
            <a:chOff x="877121" y="2081481"/>
            <a:chExt cx="10857679" cy="216689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199"/>
              <a:ext cx="10439400" cy="941046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Một động từ, hai tính từ. Đó là:</a:t>
              </a:r>
              <a:endParaRPr lang="vi-VN" sz="30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50" b="21650" l="11100" r="23550">
                          <a14:foregroundMark x1="11600" y1="15300" x2="11600" y2="15300"/>
                          <a14:foregroundMark x1="12050" y1="15200" x2="12050" y2="15200"/>
                          <a14:foregroundMark x1="12050" y1="15200" x2="11600" y2="15500"/>
                          <a14:foregroundMark x1="12150" y1="13800" x2="12800" y2="14550"/>
                          <a14:foregroundMark x1="14000" y1="14950" x2="13750" y2="15950"/>
                          <a14:foregroundMark x1="13450" y1="14650" x2="13650" y2="17750"/>
                          <a14:foregroundMark x1="11500" y1="17000" x2="11500" y2="17000"/>
                          <a14:foregroundMark x1="11750" y1="17450" x2="11750" y2="17450"/>
                          <a14:foregroundMark x1="11100" y1="17450" x2="11100" y2="17450"/>
                          <a14:foregroundMark x1="11600" y1="17450" x2="11600" y2="17450"/>
                        </a14:backgroundRemoval>
                      </a14:imgEffect>
                    </a14:imgLayer>
                  </a14:imgProps>
                </a:ext>
              </a:extLst>
            </a:blip>
            <a:srcRect l="10107" t="612" r="74936" b="75976"/>
            <a:stretch/>
          </p:blipFill>
          <p:spPr>
            <a:xfrm>
              <a:off x="877121" y="2081481"/>
              <a:ext cx="1384391" cy="2166890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288160" y="2857869"/>
            <a:ext cx="8200520" cy="1244888"/>
            <a:chOff x="800774" y="3810488"/>
            <a:chExt cx="10934026" cy="165984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Hai động từ, hai tính từ. Đó là:</a:t>
              </a:r>
              <a:endParaRPr lang="vi-VN" sz="30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0" b="18550" l="27550" r="38100">
                          <a14:foregroundMark x1="38100" y1="7500" x2="38100" y2="7500"/>
                          <a14:foregroundMark x1="28850" y1="7750" x2="28850" y2="7750"/>
                          <a14:foregroundMark x1="36800" y1="7950" x2="36800" y2="7950"/>
                          <a14:foregroundMark x1="32500" y1="18450" x2="32500" y2="18450"/>
                          <a14:foregroundMark x1="32500" y1="18550" x2="32500" y2="18550"/>
                          <a14:foregroundMark x1="38100" y1="15450" x2="38100" y2="15450"/>
                          <a14:foregroundMark x1="38100" y1="15800" x2="38100" y2="15800"/>
                          <a14:backgroundMark x1="32800" y1="10700" x2="33000" y2="10950"/>
                          <a14:backgroundMark x1="33900" y1="15600" x2="34050" y2="16000"/>
                          <a14:backgroundMark x1="28250" y1="17400" x2="28250" y2="17400"/>
                          <a14:backgroundMark x1="28550" y1="16800" x2="28700" y2="17000"/>
                        </a14:backgroundRemoval>
                      </a14:imgEffect>
                    </a14:imgLayer>
                  </a14:imgProps>
                </a:ext>
              </a:extLst>
            </a:blip>
            <a:srcRect l="26239" t="4266" r="60641" b="80072"/>
            <a:stretch/>
          </p:blipFill>
          <p:spPr>
            <a:xfrm>
              <a:off x="800774" y="3810488"/>
              <a:ext cx="1460739" cy="1659849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223968" y="3912319"/>
            <a:ext cx="8264712" cy="1307857"/>
            <a:chOff x="715184" y="5216427"/>
            <a:chExt cx="11019616" cy="174381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Hai động từ, một tính từ</a:t>
              </a:r>
              <a:r>
                <a:rPr lang="vi-VN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Đó là:</a:t>
              </a:r>
              <a:endParaRPr lang="en-US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01" b="18793" l="40898" r="56306"/>
                      </a14:imgEffect>
                    </a14:imgLayer>
                  </a14:imgProps>
                </a:ext>
              </a:extLst>
            </a:blip>
            <a:srcRect l="38972" t="4065" r="41768" b="79570"/>
            <a:stretch/>
          </p:blipFill>
          <p:spPr>
            <a:xfrm>
              <a:off x="715184" y="5216427"/>
              <a:ext cx="2052347" cy="174381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3119" y="1394860"/>
            <a:ext cx="1038293" cy="10382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804378-07B2-4FF3-9FB1-3DE20DFBDF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3" y="1883019"/>
            <a:ext cx="1097189" cy="10667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C97762-4B77-449B-8D84-A4C2E2C17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4" y="4102756"/>
            <a:ext cx="1097189" cy="1066712"/>
          </a:xfrm>
          <a:prstGeom prst="rect">
            <a:avLst/>
          </a:prstGeom>
        </p:spPr>
      </p:pic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4939E1B2-1162-4534-942D-D1B889061B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2424" y="2799691"/>
            <a:ext cx="1244888" cy="12448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A6C9332-3205-44AE-8D4A-5ABA690AA589}"/>
              </a:ext>
            </a:extLst>
          </p:cNvPr>
          <p:cNvGrpSpPr/>
          <p:nvPr/>
        </p:nvGrpSpPr>
        <p:grpSpPr>
          <a:xfrm>
            <a:off x="1948207" y="2141852"/>
            <a:ext cx="5664173" cy="2731272"/>
            <a:chOff x="1948207" y="2141852"/>
            <a:chExt cx="5664173" cy="2731272"/>
          </a:xfrm>
        </p:grpSpPr>
        <p:sp>
          <p:nvSpPr>
            <p:cNvPr id="31" name="Google Shape;1771;p18">
              <a:extLst>
                <a:ext uri="{FF2B5EF4-FFF2-40B4-BE49-F238E27FC236}">
                  <a16:creationId xmlns:a16="http://schemas.microsoft.com/office/drawing/2014/main" id="{AAF1BA37-44B7-40A3-8574-41A290FEA02A}"/>
                </a:ext>
              </a:extLst>
            </p:cNvPr>
            <p:cNvSpPr/>
            <p:nvPr/>
          </p:nvSpPr>
          <p:spPr>
            <a:xfrm>
              <a:off x="1948207" y="2141852"/>
              <a:ext cx="5664173" cy="2731272"/>
            </a:xfrm>
            <a:custGeom>
              <a:avLst/>
              <a:gdLst/>
              <a:ahLst/>
              <a:cxnLst/>
              <a:rect l="l" t="t" r="r" b="b"/>
              <a:pathLst>
                <a:path w="25444" h="18573" extrusionOk="0">
                  <a:moveTo>
                    <a:pt x="12387" y="1"/>
                  </a:moveTo>
                  <a:cubicBezTo>
                    <a:pt x="12366" y="1"/>
                    <a:pt x="12345" y="1"/>
                    <a:pt x="12323" y="1"/>
                  </a:cubicBezTo>
                  <a:cubicBezTo>
                    <a:pt x="9740" y="25"/>
                    <a:pt x="5572" y="2728"/>
                    <a:pt x="3941" y="3299"/>
                  </a:cubicBezTo>
                  <a:cubicBezTo>
                    <a:pt x="3525" y="3442"/>
                    <a:pt x="2084" y="3406"/>
                    <a:pt x="2048" y="3454"/>
                  </a:cubicBezTo>
                  <a:cubicBezTo>
                    <a:pt x="2286" y="3728"/>
                    <a:pt x="2346" y="3930"/>
                    <a:pt x="2310" y="4263"/>
                  </a:cubicBezTo>
                  <a:cubicBezTo>
                    <a:pt x="2370" y="5025"/>
                    <a:pt x="0" y="7764"/>
                    <a:pt x="48" y="9526"/>
                  </a:cubicBezTo>
                  <a:cubicBezTo>
                    <a:pt x="108" y="11514"/>
                    <a:pt x="1882" y="13574"/>
                    <a:pt x="1893" y="13824"/>
                  </a:cubicBezTo>
                  <a:cubicBezTo>
                    <a:pt x="2036" y="14277"/>
                    <a:pt x="2048" y="14991"/>
                    <a:pt x="1822" y="15693"/>
                  </a:cubicBezTo>
                  <a:cubicBezTo>
                    <a:pt x="1828" y="15695"/>
                    <a:pt x="1835" y="15695"/>
                    <a:pt x="1845" y="15695"/>
                  </a:cubicBezTo>
                  <a:cubicBezTo>
                    <a:pt x="2001" y="15695"/>
                    <a:pt x="2608" y="15511"/>
                    <a:pt x="2810" y="15443"/>
                  </a:cubicBezTo>
                  <a:cubicBezTo>
                    <a:pt x="2941" y="15455"/>
                    <a:pt x="4120" y="15431"/>
                    <a:pt x="5834" y="16217"/>
                  </a:cubicBezTo>
                  <a:cubicBezTo>
                    <a:pt x="8181" y="17265"/>
                    <a:pt x="9977" y="18573"/>
                    <a:pt x="13414" y="18573"/>
                  </a:cubicBezTo>
                  <a:cubicBezTo>
                    <a:pt x="13727" y="18573"/>
                    <a:pt x="14053" y="18562"/>
                    <a:pt x="14395" y="18539"/>
                  </a:cubicBezTo>
                  <a:cubicBezTo>
                    <a:pt x="15681" y="18456"/>
                    <a:pt x="19955" y="16336"/>
                    <a:pt x="20443" y="16110"/>
                  </a:cubicBezTo>
                  <a:cubicBezTo>
                    <a:pt x="21289" y="15717"/>
                    <a:pt x="21253" y="15741"/>
                    <a:pt x="22063" y="15562"/>
                  </a:cubicBezTo>
                  <a:cubicBezTo>
                    <a:pt x="22069" y="15562"/>
                    <a:pt x="22484" y="15594"/>
                    <a:pt x="22821" y="15594"/>
                  </a:cubicBezTo>
                  <a:cubicBezTo>
                    <a:pt x="23074" y="15594"/>
                    <a:pt x="23282" y="15576"/>
                    <a:pt x="23241" y="15515"/>
                  </a:cubicBezTo>
                  <a:lnTo>
                    <a:pt x="23241" y="15515"/>
                  </a:lnTo>
                  <a:cubicBezTo>
                    <a:pt x="23243" y="15517"/>
                    <a:pt x="23243" y="15518"/>
                    <a:pt x="23243" y="15518"/>
                  </a:cubicBezTo>
                  <a:cubicBezTo>
                    <a:pt x="23243" y="15518"/>
                    <a:pt x="22828" y="14812"/>
                    <a:pt x="23206" y="13919"/>
                  </a:cubicBezTo>
                  <a:cubicBezTo>
                    <a:pt x="23670" y="13038"/>
                    <a:pt x="25242" y="11205"/>
                    <a:pt x="25313" y="9883"/>
                  </a:cubicBezTo>
                  <a:cubicBezTo>
                    <a:pt x="25444" y="7157"/>
                    <a:pt x="23479" y="5823"/>
                    <a:pt x="23360" y="4597"/>
                  </a:cubicBezTo>
                  <a:cubicBezTo>
                    <a:pt x="23360" y="3954"/>
                    <a:pt x="23432" y="3787"/>
                    <a:pt x="23599" y="3406"/>
                  </a:cubicBezTo>
                  <a:cubicBezTo>
                    <a:pt x="23580" y="3372"/>
                    <a:pt x="23519" y="3358"/>
                    <a:pt x="23432" y="3358"/>
                  </a:cubicBezTo>
                  <a:cubicBezTo>
                    <a:pt x="23152" y="3358"/>
                    <a:pt x="22602" y="3493"/>
                    <a:pt x="22293" y="3493"/>
                  </a:cubicBezTo>
                  <a:cubicBezTo>
                    <a:pt x="22266" y="3493"/>
                    <a:pt x="22240" y="3492"/>
                    <a:pt x="22217" y="3490"/>
                  </a:cubicBezTo>
                  <a:cubicBezTo>
                    <a:pt x="21836" y="3466"/>
                    <a:pt x="21086" y="3228"/>
                    <a:pt x="20920" y="3168"/>
                  </a:cubicBezTo>
                  <a:cubicBezTo>
                    <a:pt x="20304" y="2943"/>
                    <a:pt x="15936" y="1"/>
                    <a:pt x="123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2406D9E-6AF0-4BD1-A735-81B500624585}"/>
                </a:ext>
              </a:extLst>
            </p:cNvPr>
            <p:cNvGrpSpPr/>
            <p:nvPr/>
          </p:nvGrpSpPr>
          <p:grpSpPr>
            <a:xfrm>
              <a:off x="2247711" y="2238893"/>
              <a:ext cx="5043885" cy="2432168"/>
              <a:chOff x="2247711" y="2238893"/>
              <a:chExt cx="5043885" cy="2432168"/>
            </a:xfrm>
          </p:grpSpPr>
          <p:sp>
            <p:nvSpPr>
              <p:cNvPr id="32" name="Google Shape;1774;p18">
                <a:extLst>
                  <a:ext uri="{FF2B5EF4-FFF2-40B4-BE49-F238E27FC236}">
                    <a16:creationId xmlns:a16="http://schemas.microsoft.com/office/drawing/2014/main" id="{F1B48444-C687-493C-94CD-6CF424B83DF5}"/>
                  </a:ext>
                </a:extLst>
              </p:cNvPr>
              <p:cNvSpPr/>
              <p:nvPr/>
            </p:nvSpPr>
            <p:spPr>
              <a:xfrm>
                <a:off x="2247711" y="2238893"/>
                <a:ext cx="5043885" cy="2432168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18573" extrusionOk="0">
                    <a:moveTo>
                      <a:pt x="12387" y="1"/>
                    </a:moveTo>
                    <a:cubicBezTo>
                      <a:pt x="12366" y="1"/>
                      <a:pt x="12345" y="1"/>
                      <a:pt x="12323" y="1"/>
                    </a:cubicBezTo>
                    <a:cubicBezTo>
                      <a:pt x="9740" y="25"/>
                      <a:pt x="5572" y="2728"/>
                      <a:pt x="3941" y="3299"/>
                    </a:cubicBezTo>
                    <a:cubicBezTo>
                      <a:pt x="3525" y="3442"/>
                      <a:pt x="2084" y="3406"/>
                      <a:pt x="2048" y="3454"/>
                    </a:cubicBezTo>
                    <a:cubicBezTo>
                      <a:pt x="2286" y="3728"/>
                      <a:pt x="2346" y="3930"/>
                      <a:pt x="2310" y="4263"/>
                    </a:cubicBezTo>
                    <a:cubicBezTo>
                      <a:pt x="2370" y="5025"/>
                      <a:pt x="0" y="7764"/>
                      <a:pt x="48" y="9526"/>
                    </a:cubicBezTo>
                    <a:cubicBezTo>
                      <a:pt x="108" y="11514"/>
                      <a:pt x="1882" y="13574"/>
                      <a:pt x="1893" y="13824"/>
                    </a:cubicBezTo>
                    <a:cubicBezTo>
                      <a:pt x="2036" y="14277"/>
                      <a:pt x="2048" y="14991"/>
                      <a:pt x="1822" y="15693"/>
                    </a:cubicBezTo>
                    <a:cubicBezTo>
                      <a:pt x="1828" y="15695"/>
                      <a:pt x="1835" y="15695"/>
                      <a:pt x="1845" y="15695"/>
                    </a:cubicBezTo>
                    <a:cubicBezTo>
                      <a:pt x="2001" y="15695"/>
                      <a:pt x="2608" y="15511"/>
                      <a:pt x="2810" y="15443"/>
                    </a:cubicBezTo>
                    <a:cubicBezTo>
                      <a:pt x="2941" y="15455"/>
                      <a:pt x="4120" y="15431"/>
                      <a:pt x="5834" y="16217"/>
                    </a:cubicBezTo>
                    <a:cubicBezTo>
                      <a:pt x="8181" y="17265"/>
                      <a:pt x="9977" y="18573"/>
                      <a:pt x="13414" y="18573"/>
                    </a:cubicBezTo>
                    <a:cubicBezTo>
                      <a:pt x="13727" y="18573"/>
                      <a:pt x="14053" y="18562"/>
                      <a:pt x="14395" y="18539"/>
                    </a:cubicBezTo>
                    <a:cubicBezTo>
                      <a:pt x="15681" y="18456"/>
                      <a:pt x="19955" y="16336"/>
                      <a:pt x="20443" y="16110"/>
                    </a:cubicBezTo>
                    <a:cubicBezTo>
                      <a:pt x="21289" y="15717"/>
                      <a:pt x="21253" y="15741"/>
                      <a:pt x="22063" y="15562"/>
                    </a:cubicBezTo>
                    <a:cubicBezTo>
                      <a:pt x="22069" y="15562"/>
                      <a:pt x="22484" y="15594"/>
                      <a:pt x="22821" y="15594"/>
                    </a:cubicBezTo>
                    <a:cubicBezTo>
                      <a:pt x="23074" y="15594"/>
                      <a:pt x="23282" y="15576"/>
                      <a:pt x="23241" y="15515"/>
                    </a:cubicBezTo>
                    <a:lnTo>
                      <a:pt x="23241" y="15515"/>
                    </a:lnTo>
                    <a:cubicBezTo>
                      <a:pt x="23243" y="15517"/>
                      <a:pt x="23243" y="15518"/>
                      <a:pt x="23243" y="15518"/>
                    </a:cubicBezTo>
                    <a:cubicBezTo>
                      <a:pt x="23243" y="15518"/>
                      <a:pt x="22828" y="14812"/>
                      <a:pt x="23206" y="13919"/>
                    </a:cubicBezTo>
                    <a:cubicBezTo>
                      <a:pt x="23670" y="13038"/>
                      <a:pt x="25242" y="11205"/>
                      <a:pt x="25313" y="9883"/>
                    </a:cubicBezTo>
                    <a:cubicBezTo>
                      <a:pt x="25444" y="7157"/>
                      <a:pt x="23479" y="5823"/>
                      <a:pt x="23360" y="4597"/>
                    </a:cubicBezTo>
                    <a:cubicBezTo>
                      <a:pt x="23360" y="3954"/>
                      <a:pt x="23432" y="3787"/>
                      <a:pt x="23599" y="3406"/>
                    </a:cubicBezTo>
                    <a:cubicBezTo>
                      <a:pt x="23580" y="3372"/>
                      <a:pt x="23519" y="3358"/>
                      <a:pt x="23432" y="3358"/>
                    </a:cubicBezTo>
                    <a:cubicBezTo>
                      <a:pt x="23152" y="3358"/>
                      <a:pt x="22602" y="3493"/>
                      <a:pt x="22293" y="3493"/>
                    </a:cubicBezTo>
                    <a:cubicBezTo>
                      <a:pt x="22266" y="3493"/>
                      <a:pt x="22240" y="3492"/>
                      <a:pt x="22217" y="3490"/>
                    </a:cubicBezTo>
                    <a:cubicBezTo>
                      <a:pt x="21836" y="3466"/>
                      <a:pt x="21086" y="3228"/>
                      <a:pt x="20920" y="3168"/>
                    </a:cubicBezTo>
                    <a:cubicBezTo>
                      <a:pt x="20304" y="2943"/>
                      <a:pt x="15936" y="1"/>
                      <a:pt x="12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FA75942-F884-4F0F-AA14-A43F54E3CBCA}"/>
                  </a:ext>
                </a:extLst>
              </p:cNvPr>
              <p:cNvSpPr/>
              <p:nvPr/>
            </p:nvSpPr>
            <p:spPr>
              <a:xfrm>
                <a:off x="2327721" y="2896193"/>
                <a:ext cx="483126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Hai </a:t>
                </a:r>
                <a:r>
                  <a:rPr lang="en-US" sz="3200" b="1" dirty="0" err="1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3200" b="1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3200" b="1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3200" b="1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2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Hai </a:t>
                </a:r>
                <a:r>
                  <a:rPr lang="en-US" sz="3200" b="1" dirty="0" err="1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b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200" b="1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yên</a:t>
                </a:r>
                <a:r>
                  <a:rPr lang="en-US" sz="3200" b="1" dirty="0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thong </a:t>
                </a:r>
                <a:r>
                  <a:rPr lang="en-US" sz="3200" b="1" dirty="0" err="1">
                    <a:solidFill>
                      <a:schemeClr val="bg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thả</a:t>
                </a:r>
                <a:endParaRPr lang="en-US" sz="3200" b="1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21E0D96-3058-4372-AD5A-7E1D641F734C}"/>
              </a:ext>
            </a:extLst>
          </p:cNvPr>
          <p:cNvSpPr/>
          <p:nvPr/>
        </p:nvSpPr>
        <p:spPr>
          <a:xfrm>
            <a:off x="5055220" y="302464"/>
            <a:ext cx="1122556" cy="40585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255897-A99F-42B5-83CF-C7BE2CC2D6B2}"/>
              </a:ext>
            </a:extLst>
          </p:cNvPr>
          <p:cNvSpPr/>
          <p:nvPr/>
        </p:nvSpPr>
        <p:spPr>
          <a:xfrm>
            <a:off x="3397372" y="745867"/>
            <a:ext cx="859016" cy="405856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6F3B38-7F74-46F5-B41B-B63FF1088E4B}"/>
              </a:ext>
            </a:extLst>
          </p:cNvPr>
          <p:cNvSpPr/>
          <p:nvPr/>
        </p:nvSpPr>
        <p:spPr>
          <a:xfrm>
            <a:off x="4309728" y="782500"/>
            <a:ext cx="1428132" cy="405856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875F26-8785-44CD-8919-B3F6FA5C2203}"/>
              </a:ext>
            </a:extLst>
          </p:cNvPr>
          <p:cNvSpPr/>
          <p:nvPr/>
        </p:nvSpPr>
        <p:spPr>
          <a:xfrm>
            <a:off x="6260448" y="745867"/>
            <a:ext cx="1601976" cy="405856"/>
          </a:xfrm>
          <a:prstGeom prst="rect">
            <a:avLst/>
          </a:prstGeom>
          <a:solidFill>
            <a:schemeClr val="accent3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2637974" y="302464"/>
            <a:ext cx="592545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b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nào trở về với bà, Thanh cũng thấy bình yên và thong thả như thế</a:t>
            </a:r>
            <a:r>
              <a:rPr lang="en-US" sz="2800" b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vi-VN" sz="28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có mấy động từ, mấy tính từ?</a:t>
            </a:r>
            <a:endParaRPr lang="en-US" sz="2800" b="1">
              <a:solidFill>
                <a:srgbClr val="45AD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73CB9D-D6EC-4850-BF01-D58D9891BA4C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76"/>
                                </p:stCondLst>
                                <p:childTnLst>
                                  <p:par>
                                    <p:cTn id="75" presetID="2" presetClass="entr" presetSubtype="4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7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76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576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4" grpId="0" animBg="1"/>
          <p:bldP spid="35" grpId="0" animBg="1"/>
          <p:bldP spid="36" grpId="0" animBg="1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76"/>
                                </p:stCondLst>
                                <p:childTnLst>
                                  <p:par>
                                    <p:cTn id="7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76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576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4" grpId="0" animBg="1"/>
          <p:bldP spid="35" grpId="0" animBg="1"/>
          <p:bldP spid="36" grpId="0" animBg="1"/>
          <p:bldP spid="1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3150" y="130904"/>
            <a:ext cx="6515100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420193" y="294867"/>
            <a:ext cx="177165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809921" y="990601"/>
              <a:ext cx="1279920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300">
                  <a:solidFill>
                    <a:schemeClr val="accent6"/>
                  </a:solidFill>
                  <a:latin typeface="iCiel Cadena" panose="02000503000000020004" pitchFamily="50" charset="0"/>
                </a:rPr>
                <a:t>CÂU 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3067190" y="409003"/>
            <a:ext cx="50670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6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 </a:t>
            </a:r>
            <a:r>
              <a:rPr lang="en-US" sz="3600" b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</a:t>
            </a:r>
            <a:r>
              <a:rPr lang="vi-VN" sz="3600" b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háu đã về đấy ư?</a:t>
            </a:r>
            <a:r>
              <a:rPr lang="en-US" sz="3600" b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b="1">
                <a:solidFill>
                  <a:srgbClr val="F9BD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dùng làm gì?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345421" y="1561112"/>
            <a:ext cx="8143259" cy="1625168"/>
            <a:chOff x="877121" y="2081481"/>
            <a:chExt cx="10857679" cy="216689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199"/>
              <a:ext cx="10439400" cy="941046"/>
            </a:xfrm>
            <a:prstGeom prst="roundRect">
              <a:avLst/>
            </a:prstGeom>
            <a:solidFill>
              <a:srgbClr val="DCFCEC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Dùng để hỏi.</a:t>
              </a:r>
              <a:endParaRPr lang="vi-VN" sz="32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50" b="21650" l="11100" r="23550">
                          <a14:foregroundMark x1="11600" y1="15300" x2="11600" y2="15300"/>
                          <a14:foregroundMark x1="12050" y1="15200" x2="12050" y2="15200"/>
                          <a14:foregroundMark x1="12050" y1="15200" x2="11600" y2="15500"/>
                          <a14:foregroundMark x1="12150" y1="13800" x2="12800" y2="14550"/>
                          <a14:foregroundMark x1="14000" y1="14950" x2="13750" y2="15950"/>
                          <a14:foregroundMark x1="13450" y1="14650" x2="13650" y2="17750"/>
                          <a14:foregroundMark x1="11500" y1="17000" x2="11500" y2="17000"/>
                          <a14:foregroundMark x1="11750" y1="17450" x2="11750" y2="17450"/>
                          <a14:foregroundMark x1="11100" y1="17450" x2="11100" y2="17450"/>
                          <a14:foregroundMark x1="11600" y1="17450" x2="11600" y2="17450"/>
                        </a14:backgroundRemoval>
                      </a14:imgEffect>
                    </a14:imgLayer>
                  </a14:imgProps>
                </a:ext>
              </a:extLst>
            </a:blip>
            <a:srcRect l="10107" t="612" r="74936" b="75976"/>
            <a:stretch/>
          </p:blipFill>
          <p:spPr>
            <a:xfrm>
              <a:off x="877121" y="2081481"/>
              <a:ext cx="1384391" cy="2166890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288160" y="2868969"/>
            <a:ext cx="8200520" cy="1233788"/>
            <a:chOff x="800774" y="3825288"/>
            <a:chExt cx="10934026" cy="164504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Dùng để yêu cầu, đề nghị.</a:t>
              </a:r>
              <a:endParaRPr lang="vi-VN" sz="32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0" b="18550" l="27550" r="38100">
                          <a14:foregroundMark x1="38100" y1="7500" x2="38100" y2="7500"/>
                          <a14:foregroundMark x1="28850" y1="7750" x2="28850" y2="7750"/>
                          <a14:foregroundMark x1="36800" y1="7950" x2="36800" y2="7950"/>
                          <a14:foregroundMark x1="32500" y1="18450" x2="32500" y2="18450"/>
                          <a14:foregroundMark x1="32500" y1="18550" x2="32500" y2="18550"/>
                          <a14:foregroundMark x1="38100" y1="15450" x2="38100" y2="15450"/>
                          <a14:foregroundMark x1="38100" y1="15800" x2="38100" y2="15800"/>
                          <a14:backgroundMark x1="32800" y1="10700" x2="33000" y2="10950"/>
                          <a14:backgroundMark x1="33900" y1="15600" x2="34050" y2="16000"/>
                          <a14:backgroundMark x1="28550" y1="17450" x2="28550" y2="17450"/>
                          <a14:backgroundMark x1="28650" y1="17300" x2="28750" y2="17300"/>
                        </a14:backgroundRemoval>
                      </a14:imgEffect>
                    </a14:imgLayer>
                  </a14:imgProps>
                </a:ext>
              </a:extLst>
            </a:blip>
            <a:srcRect l="26239" t="4266" r="60641" b="80072"/>
            <a:stretch/>
          </p:blipFill>
          <p:spPr>
            <a:xfrm>
              <a:off x="800774" y="3825288"/>
              <a:ext cx="1384391" cy="1645049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223968" y="3912319"/>
            <a:ext cx="8264712" cy="1307857"/>
            <a:chOff x="715184" y="5216427"/>
            <a:chExt cx="11019616" cy="174381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Dùng thay lời chào.</a:t>
              </a:r>
              <a:endPara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01" b="18793" l="40898" r="56306"/>
                      </a14:imgEffect>
                    </a14:imgLayer>
                  </a14:imgProps>
                </a:ext>
              </a:extLst>
            </a:blip>
            <a:srcRect l="38972" t="4065" r="41768" b="79570"/>
            <a:stretch/>
          </p:blipFill>
          <p:spPr>
            <a:xfrm>
              <a:off x="715184" y="5216427"/>
              <a:ext cx="2052347" cy="174381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3119" y="1394860"/>
            <a:ext cx="1038293" cy="10382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804378-07B2-4FF3-9FB1-3DE20DFBDF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5" y="1899797"/>
            <a:ext cx="1097189" cy="10667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C97762-4B77-449B-8D84-A4C2E2C17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5" y="3036044"/>
            <a:ext cx="1097189" cy="1066712"/>
          </a:xfrm>
          <a:prstGeom prst="rect">
            <a:avLst/>
          </a:prstGeom>
        </p:spPr>
      </p:pic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4939E1B2-1162-4534-942D-D1B889061B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5598" y="3923562"/>
            <a:ext cx="1244888" cy="12448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3BA29E-E887-46F7-9720-038B42225F7C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05302"/>
      </p:ext>
    </p:extLst>
  </p:cSld>
  <p:clrMapOvr>
    <a:masterClrMapping/>
  </p:clrMapOvr>
  <p:transition spd="slow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3150" y="130904"/>
            <a:ext cx="6515100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420193" y="294867"/>
            <a:ext cx="177165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785790" y="990601"/>
              <a:ext cx="1328184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300">
                  <a:solidFill>
                    <a:schemeClr val="accent6"/>
                  </a:solidFill>
                  <a:latin typeface="iCiel Cadena" panose="02000503000000020004" pitchFamily="50" charset="0"/>
                </a:rPr>
                <a:t>CÂU 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2579352" y="302464"/>
            <a:ext cx="604269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 </a:t>
            </a:r>
            <a:r>
              <a:rPr lang="en-US" sz="2800" b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b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yên lặng làm Thanh mãi mới cất được tiếng gọi khẽ</a:t>
            </a:r>
            <a:r>
              <a:rPr lang="en-US" sz="2800" b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vi-VN" sz="2800" b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nào là chủ ngữ?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345421" y="1561112"/>
            <a:ext cx="8143259" cy="1625168"/>
            <a:chOff x="877121" y="2081481"/>
            <a:chExt cx="10857679" cy="216689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199"/>
              <a:ext cx="10439400" cy="941046"/>
            </a:xfrm>
            <a:prstGeom prst="roundRect">
              <a:avLst/>
            </a:prstGeom>
            <a:solidFill>
              <a:srgbClr val="DCFCEC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Thanh</a:t>
              </a:r>
              <a:endParaRPr lang="vi-VN" sz="30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50" b="21650" l="11100" r="23550">
                          <a14:foregroundMark x1="11600" y1="15300" x2="11600" y2="15300"/>
                          <a14:foregroundMark x1="12050" y1="15200" x2="12050" y2="15200"/>
                          <a14:foregroundMark x1="12050" y1="15200" x2="11600" y2="15500"/>
                          <a14:foregroundMark x1="12150" y1="13800" x2="12800" y2="14550"/>
                          <a14:foregroundMark x1="14000" y1="14950" x2="13750" y2="15950"/>
                          <a14:foregroundMark x1="13450" y1="14650" x2="13650" y2="17750"/>
                          <a14:foregroundMark x1="11500" y1="17000" x2="11500" y2="17000"/>
                          <a14:foregroundMark x1="11750" y1="17450" x2="11750" y2="17450"/>
                          <a14:foregroundMark x1="11100" y1="17450" x2="11100" y2="17450"/>
                          <a14:foregroundMark x1="11600" y1="17450" x2="11600" y2="17450"/>
                        </a14:backgroundRemoval>
                      </a14:imgEffect>
                    </a14:imgLayer>
                  </a14:imgProps>
                </a:ext>
              </a:extLst>
            </a:blip>
            <a:srcRect l="10107" t="612" r="74936" b="75976"/>
            <a:stretch/>
          </p:blipFill>
          <p:spPr>
            <a:xfrm>
              <a:off x="877121" y="2081481"/>
              <a:ext cx="1384391" cy="2166890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288160" y="2857869"/>
            <a:ext cx="8200520" cy="1244888"/>
            <a:chOff x="800774" y="3810488"/>
            <a:chExt cx="10934026" cy="165984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Sự im lặng</a:t>
              </a:r>
              <a:endParaRPr lang="vi-VN" sz="30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0" b="18550" l="27550" r="38100">
                          <a14:foregroundMark x1="38100" y1="7500" x2="38100" y2="7500"/>
                          <a14:foregroundMark x1="28850" y1="7750" x2="28850" y2="7750"/>
                          <a14:foregroundMark x1="36800" y1="7950" x2="36800" y2="7950"/>
                          <a14:foregroundMark x1="32500" y1="18450" x2="32500" y2="18450"/>
                          <a14:foregroundMark x1="32500" y1="18550" x2="32500" y2="18550"/>
                          <a14:foregroundMark x1="38100" y1="15450" x2="38100" y2="15450"/>
                          <a14:foregroundMark x1="38100" y1="15800" x2="38100" y2="15800"/>
                          <a14:backgroundMark x1="32800" y1="10700" x2="33000" y2="10950"/>
                          <a14:backgroundMark x1="33900" y1="15600" x2="34050" y2="16000"/>
                          <a14:backgroundMark x1="28250" y1="17400" x2="28250" y2="17400"/>
                          <a14:backgroundMark x1="28550" y1="16800" x2="28700" y2="17000"/>
                        </a14:backgroundRemoval>
                      </a14:imgEffect>
                    </a14:imgLayer>
                  </a14:imgProps>
                </a:ext>
              </a:extLst>
            </a:blip>
            <a:srcRect l="26239" t="4266" r="60641" b="80072"/>
            <a:stretch/>
          </p:blipFill>
          <p:spPr>
            <a:xfrm>
              <a:off x="800774" y="3810488"/>
              <a:ext cx="1460739" cy="1659849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223968" y="3912319"/>
            <a:ext cx="8264712" cy="1307857"/>
            <a:chOff x="715184" y="5216427"/>
            <a:chExt cx="11019616" cy="174381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Sự im lặng làm Thanh</a:t>
              </a:r>
              <a:endParaRPr lang="en-US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01" b="18793" l="40898" r="56306"/>
                      </a14:imgEffect>
                    </a14:imgLayer>
                  </a14:imgProps>
                </a:ext>
              </a:extLst>
            </a:blip>
            <a:srcRect l="38972" t="4065" r="41768" b="79570"/>
            <a:stretch/>
          </p:blipFill>
          <p:spPr>
            <a:xfrm>
              <a:off x="715184" y="5216427"/>
              <a:ext cx="2052347" cy="174381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3119" y="1394860"/>
            <a:ext cx="1038293" cy="10382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804378-07B2-4FF3-9FB1-3DE20DFBDF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3" y="1883019"/>
            <a:ext cx="1097189" cy="10667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C97762-4B77-449B-8D84-A4C2E2C17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4" y="4102756"/>
            <a:ext cx="1097189" cy="1066712"/>
          </a:xfrm>
          <a:prstGeom prst="rect">
            <a:avLst/>
          </a:prstGeom>
        </p:spPr>
      </p:pic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4939E1B2-1162-4534-942D-D1B889061B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2424" y="2799691"/>
            <a:ext cx="1244888" cy="12448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99BA63-2CB3-4E1A-B5D6-60191767AA1C}"/>
              </a:ext>
            </a:extLst>
          </p:cNvPr>
          <p:cNvCxnSpPr/>
          <p:nvPr/>
        </p:nvCxnSpPr>
        <p:spPr>
          <a:xfrm flipH="1">
            <a:off x="6195060" y="302464"/>
            <a:ext cx="106680" cy="398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769869A-C9C9-4A54-9F03-F6DCBD7CB331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0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0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1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53"/>
          <p:cNvSpPr/>
          <p:nvPr/>
        </p:nvSpPr>
        <p:spPr>
          <a:xfrm>
            <a:off x="174775" y="1352350"/>
            <a:ext cx="4429446" cy="2495930"/>
          </a:xfrm>
          <a:custGeom>
            <a:avLst/>
            <a:gdLst/>
            <a:ahLst/>
            <a:cxnLst/>
            <a:rect l="l" t="t" r="r" b="b"/>
            <a:pathLst>
              <a:path w="19266" h="11368" extrusionOk="0">
                <a:moveTo>
                  <a:pt x="12034" y="0"/>
                </a:moveTo>
                <a:cubicBezTo>
                  <a:pt x="11308" y="0"/>
                  <a:pt x="10621" y="33"/>
                  <a:pt x="10026" y="46"/>
                </a:cubicBezTo>
                <a:cubicBezTo>
                  <a:pt x="7561" y="105"/>
                  <a:pt x="2632" y="522"/>
                  <a:pt x="1287" y="3237"/>
                </a:cubicBezTo>
                <a:cubicBezTo>
                  <a:pt x="1" y="5880"/>
                  <a:pt x="1061" y="8773"/>
                  <a:pt x="3680" y="9785"/>
                </a:cubicBezTo>
                <a:cubicBezTo>
                  <a:pt x="4737" y="10200"/>
                  <a:pt x="5822" y="10312"/>
                  <a:pt x="6918" y="10312"/>
                </a:cubicBezTo>
                <a:cubicBezTo>
                  <a:pt x="8215" y="10312"/>
                  <a:pt x="9526" y="10154"/>
                  <a:pt x="10824" y="10154"/>
                </a:cubicBezTo>
                <a:cubicBezTo>
                  <a:pt x="11341" y="11101"/>
                  <a:pt x="12018" y="11368"/>
                  <a:pt x="12946" y="11368"/>
                </a:cubicBezTo>
                <a:cubicBezTo>
                  <a:pt x="13151" y="11368"/>
                  <a:pt x="13368" y="11355"/>
                  <a:pt x="13598" y="11333"/>
                </a:cubicBezTo>
                <a:cubicBezTo>
                  <a:pt x="11002" y="9345"/>
                  <a:pt x="14896" y="9964"/>
                  <a:pt x="16074" y="9309"/>
                </a:cubicBezTo>
                <a:cubicBezTo>
                  <a:pt x="16943" y="8845"/>
                  <a:pt x="17967" y="8261"/>
                  <a:pt x="18336" y="7321"/>
                </a:cubicBezTo>
                <a:cubicBezTo>
                  <a:pt x="18717" y="6344"/>
                  <a:pt x="19265" y="4928"/>
                  <a:pt x="18741" y="3463"/>
                </a:cubicBezTo>
                <a:cubicBezTo>
                  <a:pt x="17628" y="402"/>
                  <a:pt x="14593" y="0"/>
                  <a:pt x="12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53"/>
          <p:cNvSpPr txBox="1">
            <a:spLocks noGrp="1"/>
          </p:cNvSpPr>
          <p:nvPr>
            <p:ph type="title"/>
          </p:nvPr>
        </p:nvSpPr>
        <p:spPr>
          <a:xfrm>
            <a:off x="584089" y="1657409"/>
            <a:ext cx="3701180" cy="2225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Em hãy thể hiện tình cảm của em với bà của mình nhé!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94" name="Google Shape;3794;p53"/>
          <p:cNvSpPr txBox="1"/>
          <p:nvPr/>
        </p:nvSpPr>
        <p:spPr>
          <a:xfrm>
            <a:off x="259842" y="268866"/>
            <a:ext cx="41850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Mở rộng</a:t>
            </a:r>
            <a:endParaRPr sz="44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795" name="Google Shape;3795;p53"/>
          <p:cNvGrpSpPr/>
          <p:nvPr/>
        </p:nvGrpSpPr>
        <p:grpSpPr>
          <a:xfrm rot="-302943">
            <a:off x="-251642" y="61140"/>
            <a:ext cx="1034847" cy="2301811"/>
            <a:chOff x="7197105" y="2185196"/>
            <a:chExt cx="427784" cy="951560"/>
          </a:xfrm>
        </p:grpSpPr>
        <p:sp>
          <p:nvSpPr>
            <p:cNvPr id="3796" name="Google Shape;3796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7FBFDA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1" name="Google Shape;3801;p53"/>
          <p:cNvGrpSpPr/>
          <p:nvPr/>
        </p:nvGrpSpPr>
        <p:grpSpPr>
          <a:xfrm rot="940620">
            <a:off x="156643" y="340556"/>
            <a:ext cx="1034893" cy="2301915"/>
            <a:chOff x="7197105" y="2185196"/>
            <a:chExt cx="427784" cy="951560"/>
          </a:xfrm>
        </p:grpSpPr>
        <p:sp>
          <p:nvSpPr>
            <p:cNvPr id="3802" name="Google Shape;3802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>
                <a:alpha val="45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53"/>
          <p:cNvGrpSpPr/>
          <p:nvPr/>
        </p:nvGrpSpPr>
        <p:grpSpPr>
          <a:xfrm rot="-302943">
            <a:off x="-156058" y="580853"/>
            <a:ext cx="1034847" cy="2301811"/>
            <a:chOff x="7197105" y="2185196"/>
            <a:chExt cx="427784" cy="951560"/>
          </a:xfrm>
        </p:grpSpPr>
        <p:sp>
          <p:nvSpPr>
            <p:cNvPr id="3808" name="Google Shape;3808;p53"/>
            <p:cNvSpPr/>
            <p:nvPr/>
          </p:nvSpPr>
          <p:spPr>
            <a:xfrm>
              <a:off x="7197105" y="2561643"/>
              <a:ext cx="246965" cy="575113"/>
            </a:xfrm>
            <a:custGeom>
              <a:avLst/>
              <a:gdLst/>
              <a:ahLst/>
              <a:cxnLst/>
              <a:rect l="l" t="t" r="r" b="b"/>
              <a:pathLst>
                <a:path w="3252" h="7573" extrusionOk="0">
                  <a:moveTo>
                    <a:pt x="3084" y="0"/>
                  </a:moveTo>
                  <a:lnTo>
                    <a:pt x="3001" y="36"/>
                  </a:lnTo>
                  <a:cubicBezTo>
                    <a:pt x="3001" y="48"/>
                    <a:pt x="3156" y="1381"/>
                    <a:pt x="2870" y="2953"/>
                  </a:cubicBezTo>
                  <a:cubicBezTo>
                    <a:pt x="2596" y="4405"/>
                    <a:pt x="1882" y="6358"/>
                    <a:pt x="1" y="7453"/>
                  </a:cubicBezTo>
                  <a:lnTo>
                    <a:pt x="25" y="7572"/>
                  </a:lnTo>
                  <a:cubicBezTo>
                    <a:pt x="870" y="7072"/>
                    <a:pt x="1560" y="6370"/>
                    <a:pt x="2072" y="5477"/>
                  </a:cubicBezTo>
                  <a:cubicBezTo>
                    <a:pt x="2489" y="4751"/>
                    <a:pt x="2787" y="3917"/>
                    <a:pt x="2953" y="2977"/>
                  </a:cubicBezTo>
                  <a:cubicBezTo>
                    <a:pt x="3251" y="1369"/>
                    <a:pt x="3096" y="12"/>
                    <a:pt x="3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7292944" y="2185196"/>
              <a:ext cx="331945" cy="402040"/>
            </a:xfrm>
            <a:custGeom>
              <a:avLst/>
              <a:gdLst/>
              <a:ahLst/>
              <a:cxnLst/>
              <a:rect l="l" t="t" r="r" b="b"/>
              <a:pathLst>
                <a:path w="4371" h="5294" extrusionOk="0">
                  <a:moveTo>
                    <a:pt x="2287" y="1"/>
                  </a:moveTo>
                  <a:cubicBezTo>
                    <a:pt x="2252" y="1"/>
                    <a:pt x="2216" y="2"/>
                    <a:pt x="2180" y="4"/>
                  </a:cubicBezTo>
                  <a:cubicBezTo>
                    <a:pt x="977" y="75"/>
                    <a:pt x="1" y="1314"/>
                    <a:pt x="13" y="2778"/>
                  </a:cubicBezTo>
                  <a:cubicBezTo>
                    <a:pt x="13" y="4187"/>
                    <a:pt x="931" y="5294"/>
                    <a:pt x="2084" y="5294"/>
                  </a:cubicBezTo>
                  <a:cubicBezTo>
                    <a:pt x="2119" y="5294"/>
                    <a:pt x="2155" y="5293"/>
                    <a:pt x="2192" y="5290"/>
                  </a:cubicBezTo>
                  <a:cubicBezTo>
                    <a:pt x="3394" y="5219"/>
                    <a:pt x="4370" y="3981"/>
                    <a:pt x="4370" y="2516"/>
                  </a:cubicBezTo>
                  <a:cubicBezTo>
                    <a:pt x="4359" y="1107"/>
                    <a:pt x="3440" y="1"/>
                    <a:pt x="2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7307449" y="2255747"/>
              <a:ext cx="273089" cy="330502"/>
            </a:xfrm>
            <a:custGeom>
              <a:avLst/>
              <a:gdLst/>
              <a:ahLst/>
              <a:cxnLst/>
              <a:rect l="l" t="t" r="r" b="b"/>
              <a:pathLst>
                <a:path w="3596" h="4352" extrusionOk="0">
                  <a:moveTo>
                    <a:pt x="1877" y="1"/>
                  </a:moveTo>
                  <a:cubicBezTo>
                    <a:pt x="1847" y="1"/>
                    <a:pt x="1817" y="2"/>
                    <a:pt x="1786" y="4"/>
                  </a:cubicBezTo>
                  <a:cubicBezTo>
                    <a:pt x="798" y="51"/>
                    <a:pt x="0" y="1075"/>
                    <a:pt x="12" y="2278"/>
                  </a:cubicBezTo>
                  <a:cubicBezTo>
                    <a:pt x="12" y="3450"/>
                    <a:pt x="771" y="4351"/>
                    <a:pt x="1736" y="4351"/>
                  </a:cubicBezTo>
                  <a:cubicBezTo>
                    <a:pt x="1760" y="4351"/>
                    <a:pt x="1785" y="4351"/>
                    <a:pt x="1810" y="4350"/>
                  </a:cubicBezTo>
                  <a:cubicBezTo>
                    <a:pt x="2798" y="4290"/>
                    <a:pt x="3596" y="3266"/>
                    <a:pt x="3584" y="2064"/>
                  </a:cubicBezTo>
                  <a:cubicBezTo>
                    <a:pt x="3584" y="898"/>
                    <a:pt x="2824" y="1"/>
                    <a:pt x="1877" y="1"/>
                  </a:cubicBezTo>
                  <a:close/>
                </a:path>
              </a:pathLst>
            </a:custGeom>
            <a:solidFill>
              <a:srgbClr val="C7FAE1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7328678" y="2295687"/>
              <a:ext cx="95004" cy="217044"/>
            </a:xfrm>
            <a:custGeom>
              <a:avLst/>
              <a:gdLst/>
              <a:ahLst/>
              <a:cxnLst/>
              <a:rect l="l" t="t" r="r" b="b"/>
              <a:pathLst>
                <a:path w="1251" h="2858" extrusionOk="0">
                  <a:moveTo>
                    <a:pt x="715" y="0"/>
                  </a:moveTo>
                  <a:cubicBezTo>
                    <a:pt x="191" y="453"/>
                    <a:pt x="1" y="1108"/>
                    <a:pt x="36" y="2084"/>
                  </a:cubicBezTo>
                  <a:cubicBezTo>
                    <a:pt x="48" y="2227"/>
                    <a:pt x="84" y="2382"/>
                    <a:pt x="167" y="2596"/>
                  </a:cubicBezTo>
                  <a:cubicBezTo>
                    <a:pt x="262" y="2858"/>
                    <a:pt x="322" y="2834"/>
                    <a:pt x="405" y="2846"/>
                  </a:cubicBezTo>
                  <a:cubicBezTo>
                    <a:pt x="421" y="2848"/>
                    <a:pt x="435" y="2850"/>
                    <a:pt x="448" y="2850"/>
                  </a:cubicBezTo>
                  <a:cubicBezTo>
                    <a:pt x="559" y="2850"/>
                    <a:pt x="602" y="2767"/>
                    <a:pt x="655" y="2703"/>
                  </a:cubicBezTo>
                  <a:cubicBezTo>
                    <a:pt x="334" y="2334"/>
                    <a:pt x="346" y="1917"/>
                    <a:pt x="453" y="1393"/>
                  </a:cubicBezTo>
                  <a:cubicBezTo>
                    <a:pt x="548" y="870"/>
                    <a:pt x="917" y="286"/>
                    <a:pt x="1251" y="24"/>
                  </a:cubicBezTo>
                  <a:cubicBezTo>
                    <a:pt x="1084" y="24"/>
                    <a:pt x="870" y="0"/>
                    <a:pt x="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7366649" y="2519793"/>
              <a:ext cx="31744" cy="32807"/>
            </a:xfrm>
            <a:custGeom>
              <a:avLst/>
              <a:gdLst/>
              <a:ahLst/>
              <a:cxnLst/>
              <a:rect l="l" t="t" r="r" b="b"/>
              <a:pathLst>
                <a:path w="418" h="432" extrusionOk="0">
                  <a:moveTo>
                    <a:pt x="218" y="1"/>
                  </a:moveTo>
                  <a:cubicBezTo>
                    <a:pt x="118" y="1"/>
                    <a:pt x="24" y="81"/>
                    <a:pt x="13" y="193"/>
                  </a:cubicBezTo>
                  <a:cubicBezTo>
                    <a:pt x="1" y="312"/>
                    <a:pt x="72" y="419"/>
                    <a:pt x="179" y="431"/>
                  </a:cubicBezTo>
                  <a:cubicBezTo>
                    <a:pt x="185" y="431"/>
                    <a:pt x="191" y="432"/>
                    <a:pt x="197" y="432"/>
                  </a:cubicBezTo>
                  <a:cubicBezTo>
                    <a:pt x="297" y="432"/>
                    <a:pt x="383" y="341"/>
                    <a:pt x="405" y="228"/>
                  </a:cubicBezTo>
                  <a:cubicBezTo>
                    <a:pt x="417" y="109"/>
                    <a:pt x="346" y="14"/>
                    <a:pt x="239" y="2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0456300A-18E9-49C4-814D-9B829E77A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43"/>
          <a:stretch/>
        </p:blipFill>
        <p:spPr>
          <a:xfrm>
            <a:off x="4138221" y="-30768"/>
            <a:ext cx="5143500" cy="44006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D28A99-31BF-488C-9CBC-EFF62137B5B5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Google Shape;4180;p58"/>
          <p:cNvSpPr txBox="1">
            <a:spLocks noGrp="1"/>
          </p:cNvSpPr>
          <p:nvPr>
            <p:ph type="title" idx="4294967295"/>
          </p:nvPr>
        </p:nvSpPr>
        <p:spPr>
          <a:xfrm>
            <a:off x="196978" y="677347"/>
            <a:ext cx="5814244" cy="1535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 kern="1200" dirty="0">
                <a:solidFill>
                  <a:srgbClr val="33B1BB"/>
                </a:solidFill>
                <a:effectLst>
                  <a:outerShdw blurRad="12700" dist="38100" dir="2700000" algn="tl">
                    <a:srgbClr val="000000"/>
                  </a:outerShdw>
                </a:effectLst>
                <a:latin typeface="#9Slide07 SVNBillo" panose="00000400000000000000" pitchFamily="2" charset="0"/>
                <a:ea typeface="+mn-ea"/>
                <a:cs typeface="+mn-cs"/>
              </a:rPr>
              <a:t>Dặn dò</a:t>
            </a:r>
            <a:endParaRPr sz="11000" kern="1200" dirty="0">
              <a:solidFill>
                <a:srgbClr val="33B1BB"/>
              </a:solidFill>
              <a:effectLst>
                <a:outerShdw blurRad="12700" dist="38100" dir="2700000" algn="tl">
                  <a:srgbClr val="000000"/>
                </a:outerShdw>
              </a:effectLst>
              <a:latin typeface="#9Slide07 SVNBillo" panose="00000400000000000000" pitchFamily="2" charset="0"/>
              <a:ea typeface="+mn-ea"/>
              <a:cs typeface="+mn-cs"/>
            </a:endParaRPr>
          </a:p>
        </p:txBody>
      </p:sp>
      <p:sp>
        <p:nvSpPr>
          <p:cNvPr id="4181" name="Google Shape;4181;p58"/>
          <p:cNvSpPr/>
          <p:nvPr/>
        </p:nvSpPr>
        <p:spPr>
          <a:xfrm>
            <a:off x="5219932" y="3266238"/>
            <a:ext cx="64165" cy="53061"/>
          </a:xfrm>
          <a:custGeom>
            <a:avLst/>
            <a:gdLst/>
            <a:ahLst/>
            <a:cxnLst/>
            <a:rect l="l" t="t" r="r" b="b"/>
            <a:pathLst>
              <a:path w="965" h="798" extrusionOk="0">
                <a:moveTo>
                  <a:pt x="84" y="0"/>
                </a:moveTo>
                <a:lnTo>
                  <a:pt x="0" y="703"/>
                </a:lnTo>
                <a:lnTo>
                  <a:pt x="882" y="798"/>
                </a:lnTo>
                <a:lnTo>
                  <a:pt x="965" y="95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58"/>
          <p:cNvSpPr/>
          <p:nvPr/>
        </p:nvSpPr>
        <p:spPr>
          <a:xfrm>
            <a:off x="5202511" y="3174676"/>
            <a:ext cx="113303" cy="106986"/>
          </a:xfrm>
          <a:custGeom>
            <a:avLst/>
            <a:gdLst/>
            <a:ahLst/>
            <a:cxnLst/>
            <a:rect l="l" t="t" r="r" b="b"/>
            <a:pathLst>
              <a:path w="1704" h="1609" extrusionOk="0">
                <a:moveTo>
                  <a:pt x="836" y="1"/>
                </a:moveTo>
                <a:cubicBezTo>
                  <a:pt x="440" y="1"/>
                  <a:pt x="103" y="305"/>
                  <a:pt x="48" y="710"/>
                </a:cubicBezTo>
                <a:cubicBezTo>
                  <a:pt x="1" y="1151"/>
                  <a:pt x="322" y="1556"/>
                  <a:pt x="763" y="1603"/>
                </a:cubicBezTo>
                <a:cubicBezTo>
                  <a:pt x="792" y="1607"/>
                  <a:pt x="822" y="1608"/>
                  <a:pt x="852" y="1608"/>
                </a:cubicBezTo>
                <a:cubicBezTo>
                  <a:pt x="1255" y="1608"/>
                  <a:pt x="1599" y="1311"/>
                  <a:pt x="1644" y="889"/>
                </a:cubicBezTo>
                <a:cubicBezTo>
                  <a:pt x="1703" y="448"/>
                  <a:pt x="1382" y="55"/>
                  <a:pt x="941" y="8"/>
                </a:cubicBezTo>
                <a:cubicBezTo>
                  <a:pt x="906" y="3"/>
                  <a:pt x="871" y="1"/>
                  <a:pt x="8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3" name="Google Shape;4183;p58"/>
          <p:cNvGrpSpPr/>
          <p:nvPr/>
        </p:nvGrpSpPr>
        <p:grpSpPr>
          <a:xfrm>
            <a:off x="5208779" y="749563"/>
            <a:ext cx="3743920" cy="3937871"/>
            <a:chOff x="4438650" y="692163"/>
            <a:chExt cx="3743920" cy="3937871"/>
          </a:xfrm>
        </p:grpSpPr>
        <p:sp>
          <p:nvSpPr>
            <p:cNvPr id="4184" name="Google Shape;4184;p58"/>
            <p:cNvSpPr/>
            <p:nvPr/>
          </p:nvSpPr>
          <p:spPr>
            <a:xfrm>
              <a:off x="4555812" y="4371910"/>
              <a:ext cx="3508743" cy="258124"/>
            </a:xfrm>
            <a:custGeom>
              <a:avLst/>
              <a:gdLst/>
              <a:ahLst/>
              <a:cxnLst/>
              <a:rect l="l" t="t" r="r" b="b"/>
              <a:pathLst>
                <a:path w="52769" h="3882" extrusionOk="0">
                  <a:moveTo>
                    <a:pt x="26385" y="0"/>
                  </a:moveTo>
                  <a:cubicBezTo>
                    <a:pt x="11811" y="0"/>
                    <a:pt x="0" y="869"/>
                    <a:pt x="0" y="1941"/>
                  </a:cubicBezTo>
                  <a:cubicBezTo>
                    <a:pt x="0" y="3013"/>
                    <a:pt x="11811" y="3882"/>
                    <a:pt x="26385" y="3882"/>
                  </a:cubicBezTo>
                  <a:cubicBezTo>
                    <a:pt x="40958" y="3882"/>
                    <a:pt x="52769" y="3013"/>
                    <a:pt x="52769" y="1941"/>
                  </a:cubicBezTo>
                  <a:cubicBezTo>
                    <a:pt x="52769" y="869"/>
                    <a:pt x="40958" y="0"/>
                    <a:pt x="263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58"/>
            <p:cNvSpPr/>
            <p:nvPr/>
          </p:nvSpPr>
          <p:spPr>
            <a:xfrm>
              <a:off x="5528813" y="2072832"/>
              <a:ext cx="896186" cy="1106568"/>
            </a:xfrm>
            <a:custGeom>
              <a:avLst/>
              <a:gdLst/>
              <a:ahLst/>
              <a:cxnLst/>
              <a:rect l="l" t="t" r="r" b="b"/>
              <a:pathLst>
                <a:path w="13478" h="16642" extrusionOk="0">
                  <a:moveTo>
                    <a:pt x="10668" y="1"/>
                  </a:moveTo>
                  <a:cubicBezTo>
                    <a:pt x="10668" y="1"/>
                    <a:pt x="0" y="8168"/>
                    <a:pt x="786" y="13919"/>
                  </a:cubicBezTo>
                  <a:cubicBezTo>
                    <a:pt x="1029" y="15705"/>
                    <a:pt x="2005" y="16641"/>
                    <a:pt x="3284" y="16641"/>
                  </a:cubicBezTo>
                  <a:cubicBezTo>
                    <a:pt x="4758" y="16641"/>
                    <a:pt x="6637" y="15397"/>
                    <a:pt x="8263" y="12776"/>
                  </a:cubicBezTo>
                  <a:cubicBezTo>
                    <a:pt x="11311" y="7894"/>
                    <a:pt x="13478" y="1894"/>
                    <a:pt x="13478" y="1894"/>
                  </a:cubicBezTo>
                  <a:lnTo>
                    <a:pt x="106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58"/>
            <p:cNvSpPr/>
            <p:nvPr/>
          </p:nvSpPr>
          <p:spPr>
            <a:xfrm>
              <a:off x="7039350" y="2072832"/>
              <a:ext cx="896252" cy="1106568"/>
            </a:xfrm>
            <a:custGeom>
              <a:avLst/>
              <a:gdLst/>
              <a:ahLst/>
              <a:cxnLst/>
              <a:rect l="l" t="t" r="r" b="b"/>
              <a:pathLst>
                <a:path w="13479" h="16642" extrusionOk="0">
                  <a:moveTo>
                    <a:pt x="2798" y="1"/>
                  </a:moveTo>
                  <a:lnTo>
                    <a:pt x="0" y="1894"/>
                  </a:lnTo>
                  <a:cubicBezTo>
                    <a:pt x="0" y="1894"/>
                    <a:pt x="2155" y="7894"/>
                    <a:pt x="5203" y="12776"/>
                  </a:cubicBezTo>
                  <a:cubicBezTo>
                    <a:pt x="6829" y="15397"/>
                    <a:pt x="8708" y="16641"/>
                    <a:pt x="10183" y="16641"/>
                  </a:cubicBezTo>
                  <a:cubicBezTo>
                    <a:pt x="11462" y="16641"/>
                    <a:pt x="12437" y="15705"/>
                    <a:pt x="12680" y="13919"/>
                  </a:cubicBezTo>
                  <a:cubicBezTo>
                    <a:pt x="13478" y="8168"/>
                    <a:pt x="279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58"/>
            <p:cNvSpPr/>
            <p:nvPr/>
          </p:nvSpPr>
          <p:spPr>
            <a:xfrm>
              <a:off x="7109766" y="1118053"/>
              <a:ext cx="368235" cy="368235"/>
            </a:xfrm>
            <a:custGeom>
              <a:avLst/>
              <a:gdLst/>
              <a:ahLst/>
              <a:cxnLst/>
              <a:rect l="l" t="t" r="r" b="b"/>
              <a:pathLst>
                <a:path w="5538" h="5538" extrusionOk="0">
                  <a:moveTo>
                    <a:pt x="2775" y="1"/>
                  </a:moveTo>
                  <a:cubicBezTo>
                    <a:pt x="1239" y="1"/>
                    <a:pt x="1" y="1239"/>
                    <a:pt x="1" y="2775"/>
                  </a:cubicBezTo>
                  <a:cubicBezTo>
                    <a:pt x="1" y="4299"/>
                    <a:pt x="1239" y="5537"/>
                    <a:pt x="2775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58"/>
            <p:cNvSpPr/>
            <p:nvPr/>
          </p:nvSpPr>
          <p:spPr>
            <a:xfrm>
              <a:off x="7173135" y="1181421"/>
              <a:ext cx="241501" cy="241501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22" y="0"/>
                  </a:moveTo>
                  <a:cubicBezTo>
                    <a:pt x="810" y="0"/>
                    <a:pt x="0" y="822"/>
                    <a:pt x="0" y="1822"/>
                  </a:cubicBezTo>
                  <a:cubicBezTo>
                    <a:pt x="0" y="2822"/>
                    <a:pt x="810" y="3632"/>
                    <a:pt x="1822" y="3632"/>
                  </a:cubicBezTo>
                  <a:cubicBezTo>
                    <a:pt x="2822" y="3632"/>
                    <a:pt x="3632" y="2822"/>
                    <a:pt x="3632" y="1822"/>
                  </a:cubicBezTo>
                  <a:cubicBezTo>
                    <a:pt x="3632" y="810"/>
                    <a:pt x="2822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58"/>
            <p:cNvSpPr/>
            <p:nvPr/>
          </p:nvSpPr>
          <p:spPr>
            <a:xfrm>
              <a:off x="5948388" y="1118053"/>
              <a:ext cx="368169" cy="368235"/>
            </a:xfrm>
            <a:custGeom>
              <a:avLst/>
              <a:gdLst/>
              <a:ahLst/>
              <a:cxnLst/>
              <a:rect l="l" t="t" r="r" b="b"/>
              <a:pathLst>
                <a:path w="5537" h="5538" extrusionOk="0">
                  <a:moveTo>
                    <a:pt x="2763" y="1"/>
                  </a:moveTo>
                  <a:cubicBezTo>
                    <a:pt x="1239" y="1"/>
                    <a:pt x="0" y="1239"/>
                    <a:pt x="0" y="2775"/>
                  </a:cubicBezTo>
                  <a:cubicBezTo>
                    <a:pt x="0" y="4299"/>
                    <a:pt x="1239" y="5537"/>
                    <a:pt x="2763" y="5537"/>
                  </a:cubicBezTo>
                  <a:cubicBezTo>
                    <a:pt x="4299" y="5537"/>
                    <a:pt x="5537" y="4299"/>
                    <a:pt x="5537" y="2775"/>
                  </a:cubicBezTo>
                  <a:cubicBezTo>
                    <a:pt x="5537" y="1239"/>
                    <a:pt x="4299" y="1"/>
                    <a:pt x="2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58"/>
            <p:cNvSpPr/>
            <p:nvPr/>
          </p:nvSpPr>
          <p:spPr>
            <a:xfrm>
              <a:off x="6011690" y="1181421"/>
              <a:ext cx="241567" cy="241501"/>
            </a:xfrm>
            <a:custGeom>
              <a:avLst/>
              <a:gdLst/>
              <a:ahLst/>
              <a:cxnLst/>
              <a:rect l="l" t="t" r="r" b="b"/>
              <a:pathLst>
                <a:path w="3633" h="3632" extrusionOk="0">
                  <a:moveTo>
                    <a:pt x="1811" y="0"/>
                  </a:moveTo>
                  <a:cubicBezTo>
                    <a:pt x="811" y="0"/>
                    <a:pt x="1" y="822"/>
                    <a:pt x="1" y="1822"/>
                  </a:cubicBezTo>
                  <a:cubicBezTo>
                    <a:pt x="1" y="2822"/>
                    <a:pt x="811" y="3632"/>
                    <a:pt x="1811" y="3632"/>
                  </a:cubicBezTo>
                  <a:cubicBezTo>
                    <a:pt x="2823" y="3632"/>
                    <a:pt x="3632" y="2822"/>
                    <a:pt x="3632" y="1822"/>
                  </a:cubicBezTo>
                  <a:cubicBezTo>
                    <a:pt x="3632" y="810"/>
                    <a:pt x="2823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58"/>
            <p:cNvSpPr/>
            <p:nvPr/>
          </p:nvSpPr>
          <p:spPr>
            <a:xfrm>
              <a:off x="6018872" y="1110140"/>
              <a:ext cx="1384706" cy="1160693"/>
            </a:xfrm>
            <a:custGeom>
              <a:avLst/>
              <a:gdLst/>
              <a:ahLst/>
              <a:cxnLst/>
              <a:rect l="l" t="t" r="r" b="b"/>
              <a:pathLst>
                <a:path w="20825" h="17456" extrusionOk="0">
                  <a:moveTo>
                    <a:pt x="10406" y="1"/>
                  </a:moveTo>
                  <a:cubicBezTo>
                    <a:pt x="4655" y="1"/>
                    <a:pt x="0" y="3906"/>
                    <a:pt x="0" y="8728"/>
                  </a:cubicBezTo>
                  <a:cubicBezTo>
                    <a:pt x="0" y="13538"/>
                    <a:pt x="4655" y="17455"/>
                    <a:pt x="10406" y="17455"/>
                  </a:cubicBezTo>
                  <a:cubicBezTo>
                    <a:pt x="16169" y="17455"/>
                    <a:pt x="20824" y="13538"/>
                    <a:pt x="20824" y="8728"/>
                  </a:cubicBezTo>
                  <a:cubicBezTo>
                    <a:pt x="20824" y="3906"/>
                    <a:pt x="16169" y="1"/>
                    <a:pt x="10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58"/>
            <p:cNvSpPr/>
            <p:nvPr/>
          </p:nvSpPr>
          <p:spPr>
            <a:xfrm>
              <a:off x="5854965" y="2094975"/>
              <a:ext cx="1712448" cy="2387546"/>
            </a:xfrm>
            <a:custGeom>
              <a:avLst/>
              <a:gdLst/>
              <a:ahLst/>
              <a:cxnLst/>
              <a:rect l="l" t="t" r="r" b="b"/>
              <a:pathLst>
                <a:path w="25754" h="35907" extrusionOk="0">
                  <a:moveTo>
                    <a:pt x="5739" y="1"/>
                  </a:moveTo>
                  <a:cubicBezTo>
                    <a:pt x="5739" y="1"/>
                    <a:pt x="0" y="7204"/>
                    <a:pt x="560" y="15312"/>
                  </a:cubicBezTo>
                  <a:cubicBezTo>
                    <a:pt x="1120" y="23421"/>
                    <a:pt x="3489" y="32434"/>
                    <a:pt x="2584" y="35255"/>
                  </a:cubicBezTo>
                  <a:cubicBezTo>
                    <a:pt x="2584" y="35255"/>
                    <a:pt x="4987" y="35906"/>
                    <a:pt x="6990" y="35906"/>
                  </a:cubicBezTo>
                  <a:cubicBezTo>
                    <a:pt x="7992" y="35906"/>
                    <a:pt x="8894" y="35743"/>
                    <a:pt x="9347" y="35255"/>
                  </a:cubicBezTo>
                  <a:cubicBezTo>
                    <a:pt x="10680" y="33815"/>
                    <a:pt x="8835" y="25159"/>
                    <a:pt x="12871" y="24361"/>
                  </a:cubicBezTo>
                  <a:cubicBezTo>
                    <a:pt x="16907" y="25159"/>
                    <a:pt x="15074" y="33815"/>
                    <a:pt x="16407" y="35255"/>
                  </a:cubicBezTo>
                  <a:cubicBezTo>
                    <a:pt x="16856" y="35743"/>
                    <a:pt x="17755" y="35906"/>
                    <a:pt x="18755" y="35906"/>
                  </a:cubicBezTo>
                  <a:cubicBezTo>
                    <a:pt x="20756" y="35906"/>
                    <a:pt x="23158" y="35255"/>
                    <a:pt x="23158" y="35255"/>
                  </a:cubicBezTo>
                  <a:cubicBezTo>
                    <a:pt x="22265" y="32434"/>
                    <a:pt x="24623" y="23432"/>
                    <a:pt x="25194" y="15312"/>
                  </a:cubicBezTo>
                  <a:cubicBezTo>
                    <a:pt x="25754" y="7204"/>
                    <a:pt x="20015" y="1"/>
                    <a:pt x="200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58"/>
            <p:cNvSpPr/>
            <p:nvPr/>
          </p:nvSpPr>
          <p:spPr>
            <a:xfrm>
              <a:off x="6376674" y="1604120"/>
              <a:ext cx="101401" cy="100670"/>
            </a:xfrm>
            <a:custGeom>
              <a:avLst/>
              <a:gdLst/>
              <a:ahLst/>
              <a:cxnLst/>
              <a:rect l="l" t="t" r="r" b="b"/>
              <a:pathLst>
                <a:path w="1525" h="1514" extrusionOk="0">
                  <a:moveTo>
                    <a:pt x="742" y="1"/>
                  </a:moveTo>
                  <a:cubicBezTo>
                    <a:pt x="334" y="1"/>
                    <a:pt x="1" y="342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63"/>
                  </a:cubicBezTo>
                  <a:cubicBezTo>
                    <a:pt x="1525" y="335"/>
                    <a:pt x="1179" y="1"/>
                    <a:pt x="763" y="1"/>
                  </a:cubicBezTo>
                  <a:cubicBezTo>
                    <a:pt x="756" y="1"/>
                    <a:pt x="749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58"/>
            <p:cNvSpPr/>
            <p:nvPr/>
          </p:nvSpPr>
          <p:spPr>
            <a:xfrm>
              <a:off x="6953839" y="1604187"/>
              <a:ext cx="101401" cy="101401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346" y="0"/>
                    <a:pt x="0" y="334"/>
                    <a:pt x="0" y="762"/>
                  </a:cubicBezTo>
                  <a:cubicBezTo>
                    <a:pt x="0" y="1179"/>
                    <a:pt x="346" y="1524"/>
                    <a:pt x="762" y="1524"/>
                  </a:cubicBezTo>
                  <a:cubicBezTo>
                    <a:pt x="1179" y="1524"/>
                    <a:pt x="1524" y="1179"/>
                    <a:pt x="1524" y="762"/>
                  </a:cubicBezTo>
                  <a:cubicBezTo>
                    <a:pt x="1524" y="345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58"/>
            <p:cNvSpPr/>
            <p:nvPr/>
          </p:nvSpPr>
          <p:spPr>
            <a:xfrm>
              <a:off x="6262704" y="1720484"/>
              <a:ext cx="167096" cy="59511"/>
            </a:xfrm>
            <a:custGeom>
              <a:avLst/>
              <a:gdLst/>
              <a:ahLst/>
              <a:cxnLst/>
              <a:rect l="l" t="t" r="r" b="b"/>
              <a:pathLst>
                <a:path w="2513" h="895" extrusionOk="0">
                  <a:moveTo>
                    <a:pt x="1192" y="1"/>
                  </a:moveTo>
                  <a:cubicBezTo>
                    <a:pt x="529" y="1"/>
                    <a:pt x="0" y="199"/>
                    <a:pt x="0" y="442"/>
                  </a:cubicBezTo>
                  <a:cubicBezTo>
                    <a:pt x="0" y="692"/>
                    <a:pt x="560" y="894"/>
                    <a:pt x="1250" y="894"/>
                  </a:cubicBezTo>
                  <a:cubicBezTo>
                    <a:pt x="1953" y="894"/>
                    <a:pt x="2512" y="692"/>
                    <a:pt x="2512" y="442"/>
                  </a:cubicBezTo>
                  <a:cubicBezTo>
                    <a:pt x="2512" y="210"/>
                    <a:pt x="1982" y="1"/>
                    <a:pt x="1306" y="1"/>
                  </a:cubicBezTo>
                  <a:cubicBezTo>
                    <a:pt x="1288" y="1"/>
                    <a:pt x="1269" y="1"/>
                    <a:pt x="1250" y="1"/>
                  </a:cubicBezTo>
                  <a:cubicBezTo>
                    <a:pt x="1231" y="1"/>
                    <a:pt x="1212" y="1"/>
                    <a:pt x="1192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58"/>
            <p:cNvSpPr/>
            <p:nvPr/>
          </p:nvSpPr>
          <p:spPr>
            <a:xfrm>
              <a:off x="6992605" y="1720550"/>
              <a:ext cx="167096" cy="60242"/>
            </a:xfrm>
            <a:custGeom>
              <a:avLst/>
              <a:gdLst/>
              <a:ahLst/>
              <a:cxnLst/>
              <a:rect l="l" t="t" r="r" b="b"/>
              <a:pathLst>
                <a:path w="2513" h="906" extrusionOk="0">
                  <a:moveTo>
                    <a:pt x="1263" y="0"/>
                  </a:moveTo>
                  <a:cubicBezTo>
                    <a:pt x="560" y="0"/>
                    <a:pt x="1" y="203"/>
                    <a:pt x="1" y="453"/>
                  </a:cubicBezTo>
                  <a:cubicBezTo>
                    <a:pt x="1" y="703"/>
                    <a:pt x="560" y="905"/>
                    <a:pt x="1263" y="905"/>
                  </a:cubicBezTo>
                  <a:cubicBezTo>
                    <a:pt x="1953" y="905"/>
                    <a:pt x="2513" y="703"/>
                    <a:pt x="2513" y="453"/>
                  </a:cubicBezTo>
                  <a:cubicBezTo>
                    <a:pt x="2513" y="203"/>
                    <a:pt x="1953" y="0"/>
                    <a:pt x="1263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58"/>
            <p:cNvSpPr/>
            <p:nvPr/>
          </p:nvSpPr>
          <p:spPr>
            <a:xfrm>
              <a:off x="6478010" y="1654855"/>
              <a:ext cx="508335" cy="524160"/>
            </a:xfrm>
            <a:custGeom>
              <a:avLst/>
              <a:gdLst/>
              <a:ahLst/>
              <a:cxnLst/>
              <a:rect l="l" t="t" r="r" b="b"/>
              <a:pathLst>
                <a:path w="7645" h="7883" extrusionOk="0">
                  <a:moveTo>
                    <a:pt x="3823" y="0"/>
                  </a:moveTo>
                  <a:cubicBezTo>
                    <a:pt x="1703" y="0"/>
                    <a:pt x="1" y="1762"/>
                    <a:pt x="1" y="3941"/>
                  </a:cubicBezTo>
                  <a:cubicBezTo>
                    <a:pt x="1" y="6120"/>
                    <a:pt x="1703" y="7882"/>
                    <a:pt x="3823" y="7882"/>
                  </a:cubicBezTo>
                  <a:cubicBezTo>
                    <a:pt x="5930" y="7882"/>
                    <a:pt x="7644" y="6120"/>
                    <a:pt x="7644" y="3941"/>
                  </a:cubicBezTo>
                  <a:cubicBezTo>
                    <a:pt x="7644" y="1762"/>
                    <a:pt x="5930" y="0"/>
                    <a:pt x="3823" y="0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58"/>
            <p:cNvSpPr/>
            <p:nvPr/>
          </p:nvSpPr>
          <p:spPr>
            <a:xfrm>
              <a:off x="6625294" y="1629521"/>
              <a:ext cx="212975" cy="121947"/>
            </a:xfrm>
            <a:custGeom>
              <a:avLst/>
              <a:gdLst/>
              <a:ahLst/>
              <a:cxnLst/>
              <a:rect l="l" t="t" r="r" b="b"/>
              <a:pathLst>
                <a:path w="3203" h="1834" extrusionOk="0">
                  <a:moveTo>
                    <a:pt x="1608" y="0"/>
                  </a:moveTo>
                  <a:cubicBezTo>
                    <a:pt x="715" y="0"/>
                    <a:pt x="0" y="405"/>
                    <a:pt x="0" y="917"/>
                  </a:cubicBezTo>
                  <a:cubicBezTo>
                    <a:pt x="0" y="1417"/>
                    <a:pt x="715" y="1834"/>
                    <a:pt x="1608" y="1834"/>
                  </a:cubicBezTo>
                  <a:cubicBezTo>
                    <a:pt x="2489" y="1834"/>
                    <a:pt x="3203" y="1417"/>
                    <a:pt x="3203" y="917"/>
                  </a:cubicBezTo>
                  <a:cubicBezTo>
                    <a:pt x="3203" y="405"/>
                    <a:pt x="2489" y="0"/>
                    <a:pt x="16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58"/>
            <p:cNvSpPr/>
            <p:nvPr/>
          </p:nvSpPr>
          <p:spPr>
            <a:xfrm>
              <a:off x="6714728" y="1690429"/>
              <a:ext cx="34111" cy="204331"/>
            </a:xfrm>
            <a:custGeom>
              <a:avLst/>
              <a:gdLst/>
              <a:ahLst/>
              <a:cxnLst/>
              <a:rect l="l" t="t" r="r" b="b"/>
              <a:pathLst>
                <a:path w="513" h="3073" extrusionOk="0">
                  <a:moveTo>
                    <a:pt x="1" y="1"/>
                  </a:moveTo>
                  <a:lnTo>
                    <a:pt x="1" y="3073"/>
                  </a:lnTo>
                  <a:lnTo>
                    <a:pt x="513" y="307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58"/>
            <p:cNvSpPr/>
            <p:nvPr/>
          </p:nvSpPr>
          <p:spPr>
            <a:xfrm>
              <a:off x="6533134" y="1778665"/>
              <a:ext cx="401282" cy="135778"/>
            </a:xfrm>
            <a:custGeom>
              <a:avLst/>
              <a:gdLst/>
              <a:ahLst/>
              <a:cxnLst/>
              <a:rect l="l" t="t" r="r" b="b"/>
              <a:pathLst>
                <a:path w="6035" h="2042" extrusionOk="0">
                  <a:moveTo>
                    <a:pt x="258" y="0"/>
                  </a:moveTo>
                  <a:cubicBezTo>
                    <a:pt x="135" y="0"/>
                    <a:pt x="0" y="105"/>
                    <a:pt x="29" y="269"/>
                  </a:cubicBezTo>
                  <a:cubicBezTo>
                    <a:pt x="206" y="1458"/>
                    <a:pt x="1577" y="2042"/>
                    <a:pt x="2964" y="2042"/>
                  </a:cubicBezTo>
                  <a:cubicBezTo>
                    <a:pt x="4369" y="2042"/>
                    <a:pt x="5790" y="1444"/>
                    <a:pt x="6006" y="269"/>
                  </a:cubicBezTo>
                  <a:cubicBezTo>
                    <a:pt x="6035" y="105"/>
                    <a:pt x="5899" y="0"/>
                    <a:pt x="5777" y="0"/>
                  </a:cubicBezTo>
                  <a:cubicBezTo>
                    <a:pt x="5696" y="0"/>
                    <a:pt x="5620" y="46"/>
                    <a:pt x="5601" y="150"/>
                  </a:cubicBezTo>
                  <a:cubicBezTo>
                    <a:pt x="5422" y="1125"/>
                    <a:pt x="4194" y="1619"/>
                    <a:pt x="2979" y="1619"/>
                  </a:cubicBezTo>
                  <a:cubicBezTo>
                    <a:pt x="1774" y="1619"/>
                    <a:pt x="582" y="1134"/>
                    <a:pt x="434" y="150"/>
                  </a:cubicBezTo>
                  <a:cubicBezTo>
                    <a:pt x="415" y="46"/>
                    <a:pt x="339" y="0"/>
                    <a:pt x="2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58"/>
            <p:cNvSpPr/>
            <p:nvPr/>
          </p:nvSpPr>
          <p:spPr>
            <a:xfrm>
              <a:off x="6190625" y="2375245"/>
              <a:ext cx="1041140" cy="1209765"/>
            </a:xfrm>
            <a:custGeom>
              <a:avLst/>
              <a:gdLst/>
              <a:ahLst/>
              <a:cxnLst/>
              <a:rect l="l" t="t" r="r" b="b"/>
              <a:pathLst>
                <a:path w="15658" h="18194" extrusionOk="0">
                  <a:moveTo>
                    <a:pt x="7823" y="1"/>
                  </a:moveTo>
                  <a:cubicBezTo>
                    <a:pt x="3501" y="1"/>
                    <a:pt x="1" y="4073"/>
                    <a:pt x="1" y="9097"/>
                  </a:cubicBezTo>
                  <a:cubicBezTo>
                    <a:pt x="1" y="14122"/>
                    <a:pt x="3501" y="18194"/>
                    <a:pt x="7823" y="18194"/>
                  </a:cubicBezTo>
                  <a:cubicBezTo>
                    <a:pt x="12157" y="18194"/>
                    <a:pt x="15657" y="14122"/>
                    <a:pt x="15657" y="9097"/>
                  </a:cubicBezTo>
                  <a:cubicBezTo>
                    <a:pt x="15657" y="4073"/>
                    <a:pt x="12157" y="1"/>
                    <a:pt x="7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58"/>
            <p:cNvSpPr/>
            <p:nvPr/>
          </p:nvSpPr>
          <p:spPr>
            <a:xfrm>
              <a:off x="7933091" y="1975287"/>
              <a:ext cx="244160" cy="146084"/>
            </a:xfrm>
            <a:custGeom>
              <a:avLst/>
              <a:gdLst/>
              <a:ahLst/>
              <a:cxnLst/>
              <a:rect l="l" t="t" r="r" b="b"/>
              <a:pathLst>
                <a:path w="3672" h="2197" extrusionOk="0">
                  <a:moveTo>
                    <a:pt x="3419" y="0"/>
                  </a:moveTo>
                  <a:cubicBezTo>
                    <a:pt x="3371" y="0"/>
                    <a:pt x="3324" y="22"/>
                    <a:pt x="3287" y="75"/>
                  </a:cubicBezTo>
                  <a:cubicBezTo>
                    <a:pt x="2609" y="1087"/>
                    <a:pt x="1406" y="1694"/>
                    <a:pt x="216" y="1849"/>
                  </a:cubicBezTo>
                  <a:cubicBezTo>
                    <a:pt x="0" y="1871"/>
                    <a:pt x="33" y="2196"/>
                    <a:pt x="243" y="2196"/>
                  </a:cubicBezTo>
                  <a:cubicBezTo>
                    <a:pt x="253" y="2196"/>
                    <a:pt x="264" y="2196"/>
                    <a:pt x="275" y="2194"/>
                  </a:cubicBezTo>
                  <a:cubicBezTo>
                    <a:pt x="1561" y="2027"/>
                    <a:pt x="2859" y="1372"/>
                    <a:pt x="3585" y="289"/>
                  </a:cubicBezTo>
                  <a:cubicBezTo>
                    <a:pt x="3671" y="151"/>
                    <a:pt x="3545" y="0"/>
                    <a:pt x="3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58"/>
            <p:cNvSpPr/>
            <p:nvPr/>
          </p:nvSpPr>
          <p:spPr>
            <a:xfrm>
              <a:off x="7909552" y="1902410"/>
              <a:ext cx="273018" cy="179530"/>
            </a:xfrm>
            <a:custGeom>
              <a:avLst/>
              <a:gdLst/>
              <a:ahLst/>
              <a:cxnLst/>
              <a:rect l="l" t="t" r="r" b="b"/>
              <a:pathLst>
                <a:path w="4106" h="2700" extrusionOk="0">
                  <a:moveTo>
                    <a:pt x="3856" y="1"/>
                  </a:moveTo>
                  <a:cubicBezTo>
                    <a:pt x="3809" y="1"/>
                    <a:pt x="3761" y="23"/>
                    <a:pt x="3725" y="75"/>
                  </a:cubicBezTo>
                  <a:cubicBezTo>
                    <a:pt x="2915" y="1230"/>
                    <a:pt x="1594" y="2064"/>
                    <a:pt x="212" y="2349"/>
                  </a:cubicBezTo>
                  <a:cubicBezTo>
                    <a:pt x="1" y="2394"/>
                    <a:pt x="39" y="2699"/>
                    <a:pt x="231" y="2699"/>
                  </a:cubicBezTo>
                  <a:cubicBezTo>
                    <a:pt x="244" y="2699"/>
                    <a:pt x="257" y="2698"/>
                    <a:pt x="272" y="2695"/>
                  </a:cubicBezTo>
                  <a:cubicBezTo>
                    <a:pt x="1748" y="2397"/>
                    <a:pt x="3153" y="1516"/>
                    <a:pt x="4011" y="290"/>
                  </a:cubicBezTo>
                  <a:cubicBezTo>
                    <a:pt x="4105" y="152"/>
                    <a:pt x="3982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58"/>
            <p:cNvSpPr/>
            <p:nvPr/>
          </p:nvSpPr>
          <p:spPr>
            <a:xfrm>
              <a:off x="7884417" y="1872355"/>
              <a:ext cx="245091" cy="155858"/>
            </a:xfrm>
            <a:custGeom>
              <a:avLst/>
              <a:gdLst/>
              <a:ahLst/>
              <a:cxnLst/>
              <a:rect l="l" t="t" r="r" b="b"/>
              <a:pathLst>
                <a:path w="3686" h="2344" extrusionOk="0">
                  <a:moveTo>
                    <a:pt x="3432" y="1"/>
                  </a:moveTo>
                  <a:cubicBezTo>
                    <a:pt x="3383" y="1"/>
                    <a:pt x="3333" y="22"/>
                    <a:pt x="3293" y="75"/>
                  </a:cubicBezTo>
                  <a:cubicBezTo>
                    <a:pt x="2603" y="1063"/>
                    <a:pt x="1364" y="1694"/>
                    <a:pt x="209" y="1980"/>
                  </a:cubicBezTo>
                  <a:cubicBezTo>
                    <a:pt x="1" y="2035"/>
                    <a:pt x="35" y="2344"/>
                    <a:pt x="220" y="2344"/>
                  </a:cubicBezTo>
                  <a:cubicBezTo>
                    <a:pt x="235" y="2344"/>
                    <a:pt x="252" y="2342"/>
                    <a:pt x="269" y="2337"/>
                  </a:cubicBezTo>
                  <a:cubicBezTo>
                    <a:pt x="1519" y="2015"/>
                    <a:pt x="2829" y="1361"/>
                    <a:pt x="3591" y="289"/>
                  </a:cubicBezTo>
                  <a:cubicBezTo>
                    <a:pt x="3686" y="151"/>
                    <a:pt x="3562" y="1"/>
                    <a:pt x="3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58"/>
            <p:cNvSpPr/>
            <p:nvPr/>
          </p:nvSpPr>
          <p:spPr>
            <a:xfrm>
              <a:off x="7875707" y="1811713"/>
              <a:ext cx="244094" cy="159516"/>
            </a:xfrm>
            <a:custGeom>
              <a:avLst/>
              <a:gdLst/>
              <a:ahLst/>
              <a:cxnLst/>
              <a:rect l="l" t="t" r="r" b="b"/>
              <a:pathLst>
                <a:path w="3671" h="2399" extrusionOk="0">
                  <a:moveTo>
                    <a:pt x="3413" y="1"/>
                  </a:moveTo>
                  <a:cubicBezTo>
                    <a:pt x="3365" y="1"/>
                    <a:pt x="3317" y="21"/>
                    <a:pt x="3281" y="70"/>
                  </a:cubicBezTo>
                  <a:cubicBezTo>
                    <a:pt x="2567" y="1058"/>
                    <a:pt x="1376" y="1725"/>
                    <a:pt x="198" y="2046"/>
                  </a:cubicBezTo>
                  <a:cubicBezTo>
                    <a:pt x="0" y="2101"/>
                    <a:pt x="25" y="2399"/>
                    <a:pt x="207" y="2399"/>
                  </a:cubicBezTo>
                  <a:cubicBezTo>
                    <a:pt x="223" y="2399"/>
                    <a:pt x="239" y="2396"/>
                    <a:pt x="257" y="2392"/>
                  </a:cubicBezTo>
                  <a:cubicBezTo>
                    <a:pt x="1519" y="2058"/>
                    <a:pt x="2793" y="1356"/>
                    <a:pt x="3567" y="284"/>
                  </a:cubicBezTo>
                  <a:cubicBezTo>
                    <a:pt x="3671" y="146"/>
                    <a:pt x="3542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58"/>
            <p:cNvSpPr/>
            <p:nvPr/>
          </p:nvSpPr>
          <p:spPr>
            <a:xfrm>
              <a:off x="7866797" y="1750406"/>
              <a:ext cx="242365" cy="171617"/>
            </a:xfrm>
            <a:custGeom>
              <a:avLst/>
              <a:gdLst/>
              <a:ahLst/>
              <a:cxnLst/>
              <a:rect l="l" t="t" r="r" b="b"/>
              <a:pathLst>
                <a:path w="3645" h="2581" extrusionOk="0">
                  <a:moveTo>
                    <a:pt x="3392" y="1"/>
                  </a:moveTo>
                  <a:cubicBezTo>
                    <a:pt x="3344" y="1"/>
                    <a:pt x="3297" y="23"/>
                    <a:pt x="3261" y="75"/>
                  </a:cubicBezTo>
                  <a:cubicBezTo>
                    <a:pt x="2582" y="1123"/>
                    <a:pt x="1451" y="1945"/>
                    <a:pt x="213" y="2218"/>
                  </a:cubicBezTo>
                  <a:cubicBezTo>
                    <a:pt x="1" y="2274"/>
                    <a:pt x="39" y="2580"/>
                    <a:pt x="231" y="2580"/>
                  </a:cubicBezTo>
                  <a:cubicBezTo>
                    <a:pt x="244" y="2580"/>
                    <a:pt x="258" y="2579"/>
                    <a:pt x="272" y="2576"/>
                  </a:cubicBezTo>
                  <a:cubicBezTo>
                    <a:pt x="1594" y="2278"/>
                    <a:pt x="2820" y="1421"/>
                    <a:pt x="3558" y="290"/>
                  </a:cubicBezTo>
                  <a:cubicBezTo>
                    <a:pt x="3644" y="152"/>
                    <a:pt x="3518" y="1"/>
                    <a:pt x="3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58"/>
            <p:cNvSpPr/>
            <p:nvPr/>
          </p:nvSpPr>
          <p:spPr>
            <a:xfrm>
              <a:off x="7847248" y="1687769"/>
              <a:ext cx="234918" cy="186113"/>
            </a:xfrm>
            <a:custGeom>
              <a:avLst/>
              <a:gdLst/>
              <a:ahLst/>
              <a:cxnLst/>
              <a:rect l="l" t="t" r="r" b="b"/>
              <a:pathLst>
                <a:path w="3533" h="2799" extrusionOk="0">
                  <a:moveTo>
                    <a:pt x="3285" y="0"/>
                  </a:moveTo>
                  <a:cubicBezTo>
                    <a:pt x="3236" y="0"/>
                    <a:pt x="3187" y="23"/>
                    <a:pt x="3150" y="77"/>
                  </a:cubicBezTo>
                  <a:cubicBezTo>
                    <a:pt x="2459" y="1112"/>
                    <a:pt x="1423" y="2077"/>
                    <a:pt x="197" y="2458"/>
                  </a:cubicBezTo>
                  <a:cubicBezTo>
                    <a:pt x="1" y="2523"/>
                    <a:pt x="114" y="2799"/>
                    <a:pt x="299" y="2799"/>
                  </a:cubicBezTo>
                  <a:cubicBezTo>
                    <a:pt x="316" y="2799"/>
                    <a:pt x="334" y="2796"/>
                    <a:pt x="352" y="2791"/>
                  </a:cubicBezTo>
                  <a:cubicBezTo>
                    <a:pt x="1626" y="2386"/>
                    <a:pt x="2721" y="1374"/>
                    <a:pt x="3447" y="291"/>
                  </a:cubicBezTo>
                  <a:cubicBezTo>
                    <a:pt x="3533" y="146"/>
                    <a:pt x="3410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58"/>
            <p:cNvSpPr/>
            <p:nvPr/>
          </p:nvSpPr>
          <p:spPr>
            <a:xfrm>
              <a:off x="7158905" y="1841701"/>
              <a:ext cx="815464" cy="502617"/>
            </a:xfrm>
            <a:custGeom>
              <a:avLst/>
              <a:gdLst/>
              <a:ahLst/>
              <a:cxnLst/>
              <a:rect l="l" t="t" r="r" b="b"/>
              <a:pathLst>
                <a:path w="12264" h="7559" extrusionOk="0">
                  <a:moveTo>
                    <a:pt x="10942" y="0"/>
                  </a:moveTo>
                  <a:cubicBezTo>
                    <a:pt x="10382" y="167"/>
                    <a:pt x="714" y="2393"/>
                    <a:pt x="357" y="3358"/>
                  </a:cubicBezTo>
                  <a:cubicBezTo>
                    <a:pt x="0" y="4334"/>
                    <a:pt x="1512" y="7322"/>
                    <a:pt x="2262" y="7549"/>
                  </a:cubicBezTo>
                  <a:cubicBezTo>
                    <a:pt x="2284" y="7555"/>
                    <a:pt x="2314" y="7559"/>
                    <a:pt x="2351" y="7559"/>
                  </a:cubicBezTo>
                  <a:cubicBezTo>
                    <a:pt x="3548" y="7559"/>
                    <a:pt x="12263" y="4120"/>
                    <a:pt x="12263" y="4120"/>
                  </a:cubicBezTo>
                  <a:lnTo>
                    <a:pt x="10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58"/>
            <p:cNvSpPr/>
            <p:nvPr/>
          </p:nvSpPr>
          <p:spPr>
            <a:xfrm>
              <a:off x="7226925" y="2054700"/>
              <a:ext cx="251076" cy="340386"/>
            </a:xfrm>
            <a:custGeom>
              <a:avLst/>
              <a:gdLst/>
              <a:ahLst/>
              <a:cxnLst/>
              <a:rect l="l" t="t" r="r" b="b"/>
              <a:pathLst>
                <a:path w="3776" h="9181" extrusionOk="0">
                  <a:moveTo>
                    <a:pt x="977" y="1"/>
                  </a:moveTo>
                  <a:lnTo>
                    <a:pt x="13" y="858"/>
                  </a:lnTo>
                  <a:lnTo>
                    <a:pt x="489" y="430"/>
                  </a:lnTo>
                  <a:lnTo>
                    <a:pt x="1" y="858"/>
                  </a:lnTo>
                  <a:cubicBezTo>
                    <a:pt x="37" y="894"/>
                    <a:pt x="930" y="1942"/>
                    <a:pt x="834" y="3632"/>
                  </a:cubicBezTo>
                  <a:cubicBezTo>
                    <a:pt x="763" y="4978"/>
                    <a:pt x="1251" y="5883"/>
                    <a:pt x="1692" y="6680"/>
                  </a:cubicBezTo>
                  <a:cubicBezTo>
                    <a:pt x="2108" y="7454"/>
                    <a:pt x="2442" y="8061"/>
                    <a:pt x="2299" y="9002"/>
                  </a:cubicBezTo>
                  <a:lnTo>
                    <a:pt x="3573" y="9181"/>
                  </a:lnTo>
                  <a:cubicBezTo>
                    <a:pt x="3775" y="7823"/>
                    <a:pt x="3275" y="6895"/>
                    <a:pt x="2823" y="6073"/>
                  </a:cubicBezTo>
                  <a:cubicBezTo>
                    <a:pt x="2442" y="5359"/>
                    <a:pt x="2073" y="4680"/>
                    <a:pt x="2120" y="3692"/>
                  </a:cubicBezTo>
                  <a:cubicBezTo>
                    <a:pt x="2251" y="1454"/>
                    <a:pt x="1025" y="60"/>
                    <a:pt x="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58"/>
            <p:cNvSpPr/>
            <p:nvPr/>
          </p:nvSpPr>
          <p:spPr>
            <a:xfrm>
              <a:off x="5978443" y="1965446"/>
              <a:ext cx="1459909" cy="531009"/>
            </a:xfrm>
            <a:custGeom>
              <a:avLst/>
              <a:gdLst/>
              <a:ahLst/>
              <a:cxnLst/>
              <a:rect l="l" t="t" r="r" b="b"/>
              <a:pathLst>
                <a:path w="21956" h="7986" extrusionOk="0">
                  <a:moveTo>
                    <a:pt x="20483" y="1"/>
                  </a:moveTo>
                  <a:cubicBezTo>
                    <a:pt x="20446" y="1"/>
                    <a:pt x="20406" y="3"/>
                    <a:pt x="20361" y="8"/>
                  </a:cubicBezTo>
                  <a:cubicBezTo>
                    <a:pt x="20361" y="8"/>
                    <a:pt x="16687" y="2749"/>
                    <a:pt x="11141" y="2749"/>
                  </a:cubicBezTo>
                  <a:cubicBezTo>
                    <a:pt x="11047" y="2749"/>
                    <a:pt x="10954" y="2748"/>
                    <a:pt x="10859" y="2747"/>
                  </a:cubicBezTo>
                  <a:cubicBezTo>
                    <a:pt x="5144" y="2651"/>
                    <a:pt x="1870" y="20"/>
                    <a:pt x="1870" y="20"/>
                  </a:cubicBezTo>
                  <a:cubicBezTo>
                    <a:pt x="1807" y="11"/>
                    <a:pt x="1751" y="7"/>
                    <a:pt x="1702" y="7"/>
                  </a:cubicBezTo>
                  <a:cubicBezTo>
                    <a:pt x="788" y="7"/>
                    <a:pt x="2077" y="1520"/>
                    <a:pt x="1715" y="2604"/>
                  </a:cubicBezTo>
                  <a:cubicBezTo>
                    <a:pt x="1346" y="3747"/>
                    <a:pt x="1" y="4842"/>
                    <a:pt x="822" y="5961"/>
                  </a:cubicBezTo>
                  <a:cubicBezTo>
                    <a:pt x="2203" y="7843"/>
                    <a:pt x="10776" y="7985"/>
                    <a:pt x="10776" y="7985"/>
                  </a:cubicBezTo>
                  <a:cubicBezTo>
                    <a:pt x="10776" y="7985"/>
                    <a:pt x="18277" y="7819"/>
                    <a:pt x="20777" y="6283"/>
                  </a:cubicBezTo>
                  <a:cubicBezTo>
                    <a:pt x="21956" y="5557"/>
                    <a:pt x="20325" y="4044"/>
                    <a:pt x="19991" y="2890"/>
                  </a:cubicBezTo>
                  <a:cubicBezTo>
                    <a:pt x="19670" y="1777"/>
                    <a:pt x="21460" y="1"/>
                    <a:pt x="204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58"/>
            <p:cNvSpPr/>
            <p:nvPr/>
          </p:nvSpPr>
          <p:spPr>
            <a:xfrm>
              <a:off x="6173649" y="2087363"/>
              <a:ext cx="1155108" cy="224213"/>
            </a:xfrm>
            <a:custGeom>
              <a:avLst/>
              <a:gdLst/>
              <a:ahLst/>
              <a:cxnLst/>
              <a:rect l="l" t="t" r="r" b="b"/>
              <a:pathLst>
                <a:path w="17372" h="3372" extrusionOk="0">
                  <a:moveTo>
                    <a:pt x="17086" y="1"/>
                  </a:moveTo>
                  <a:cubicBezTo>
                    <a:pt x="17085" y="1"/>
                    <a:pt x="12785" y="2166"/>
                    <a:pt x="7084" y="2166"/>
                  </a:cubicBezTo>
                  <a:cubicBezTo>
                    <a:pt x="4876" y="2166"/>
                    <a:pt x="2459" y="1842"/>
                    <a:pt x="0" y="941"/>
                  </a:cubicBezTo>
                  <a:lnTo>
                    <a:pt x="0" y="941"/>
                  </a:lnTo>
                  <a:cubicBezTo>
                    <a:pt x="1" y="942"/>
                    <a:pt x="4574" y="3372"/>
                    <a:pt x="10385" y="3372"/>
                  </a:cubicBezTo>
                  <a:cubicBezTo>
                    <a:pt x="12596" y="3372"/>
                    <a:pt x="14986" y="3020"/>
                    <a:pt x="17371" y="2048"/>
                  </a:cubicBezTo>
                  <a:cubicBezTo>
                    <a:pt x="17371" y="2048"/>
                    <a:pt x="16669" y="1322"/>
                    <a:pt x="1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58"/>
            <p:cNvSpPr/>
            <p:nvPr/>
          </p:nvSpPr>
          <p:spPr>
            <a:xfrm>
              <a:off x="5755224" y="4406753"/>
              <a:ext cx="256528" cy="122014"/>
            </a:xfrm>
            <a:custGeom>
              <a:avLst/>
              <a:gdLst/>
              <a:ahLst/>
              <a:cxnLst/>
              <a:rect l="l" t="t" r="r" b="b"/>
              <a:pathLst>
                <a:path w="3858" h="1835" extrusionOk="0">
                  <a:moveTo>
                    <a:pt x="3286" y="0"/>
                  </a:moveTo>
                  <a:lnTo>
                    <a:pt x="0" y="655"/>
                  </a:lnTo>
                  <a:cubicBezTo>
                    <a:pt x="0" y="655"/>
                    <a:pt x="119" y="1786"/>
                    <a:pt x="536" y="1834"/>
                  </a:cubicBezTo>
                  <a:cubicBezTo>
                    <a:pt x="546" y="1835"/>
                    <a:pt x="555" y="1835"/>
                    <a:pt x="565" y="1835"/>
                  </a:cubicBezTo>
                  <a:cubicBezTo>
                    <a:pt x="969" y="1835"/>
                    <a:pt x="1310" y="1119"/>
                    <a:pt x="1310" y="1119"/>
                  </a:cubicBezTo>
                  <a:cubicBezTo>
                    <a:pt x="1310" y="1119"/>
                    <a:pt x="1524" y="1703"/>
                    <a:pt x="2001" y="1703"/>
                  </a:cubicBezTo>
                  <a:cubicBezTo>
                    <a:pt x="2465" y="1691"/>
                    <a:pt x="2453" y="846"/>
                    <a:pt x="2453" y="846"/>
                  </a:cubicBezTo>
                  <a:lnTo>
                    <a:pt x="2453" y="846"/>
                  </a:lnTo>
                  <a:cubicBezTo>
                    <a:pt x="2453" y="846"/>
                    <a:pt x="2947" y="1350"/>
                    <a:pt x="3363" y="1350"/>
                  </a:cubicBezTo>
                  <a:cubicBezTo>
                    <a:pt x="3386" y="1350"/>
                    <a:pt x="3408" y="1349"/>
                    <a:pt x="3429" y="1346"/>
                  </a:cubicBezTo>
                  <a:cubicBezTo>
                    <a:pt x="3858" y="1274"/>
                    <a:pt x="3286" y="0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58"/>
            <p:cNvSpPr/>
            <p:nvPr/>
          </p:nvSpPr>
          <p:spPr>
            <a:xfrm>
              <a:off x="5183179" y="4477967"/>
              <a:ext cx="250677" cy="95350"/>
            </a:xfrm>
            <a:custGeom>
              <a:avLst/>
              <a:gdLst/>
              <a:ahLst/>
              <a:cxnLst/>
              <a:rect l="l" t="t" r="r" b="b"/>
              <a:pathLst>
                <a:path w="3770" h="1434" extrusionOk="0">
                  <a:moveTo>
                    <a:pt x="328" y="1"/>
                  </a:moveTo>
                  <a:cubicBezTo>
                    <a:pt x="328" y="1"/>
                    <a:pt x="1" y="1335"/>
                    <a:pt x="413" y="1335"/>
                  </a:cubicBezTo>
                  <a:cubicBezTo>
                    <a:pt x="416" y="1335"/>
                    <a:pt x="420" y="1334"/>
                    <a:pt x="424" y="1334"/>
                  </a:cubicBezTo>
                  <a:cubicBezTo>
                    <a:pt x="864" y="1322"/>
                    <a:pt x="1293" y="667"/>
                    <a:pt x="1293" y="667"/>
                  </a:cubicBezTo>
                  <a:cubicBezTo>
                    <a:pt x="1293" y="667"/>
                    <a:pt x="1435" y="1434"/>
                    <a:pt x="1846" y="1434"/>
                  </a:cubicBezTo>
                  <a:cubicBezTo>
                    <a:pt x="1863" y="1434"/>
                    <a:pt x="1881" y="1432"/>
                    <a:pt x="1900" y="1429"/>
                  </a:cubicBezTo>
                  <a:cubicBezTo>
                    <a:pt x="2364" y="1346"/>
                    <a:pt x="2472" y="739"/>
                    <a:pt x="2472" y="739"/>
                  </a:cubicBezTo>
                  <a:cubicBezTo>
                    <a:pt x="2472" y="739"/>
                    <a:pt x="2883" y="1301"/>
                    <a:pt x="3264" y="1301"/>
                  </a:cubicBezTo>
                  <a:cubicBezTo>
                    <a:pt x="3298" y="1301"/>
                    <a:pt x="3331" y="1296"/>
                    <a:pt x="3365" y="1287"/>
                  </a:cubicBezTo>
                  <a:cubicBezTo>
                    <a:pt x="3769" y="1168"/>
                    <a:pt x="3674" y="36"/>
                    <a:pt x="3674" y="36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58"/>
            <p:cNvSpPr/>
            <p:nvPr/>
          </p:nvSpPr>
          <p:spPr>
            <a:xfrm>
              <a:off x="4632612" y="2428705"/>
              <a:ext cx="1817705" cy="2070510"/>
            </a:xfrm>
            <a:custGeom>
              <a:avLst/>
              <a:gdLst/>
              <a:ahLst/>
              <a:cxnLst/>
              <a:rect l="l" t="t" r="r" b="b"/>
              <a:pathLst>
                <a:path w="27337" h="31139" extrusionOk="0">
                  <a:moveTo>
                    <a:pt x="12610" y="0"/>
                  </a:moveTo>
                  <a:cubicBezTo>
                    <a:pt x="12004" y="0"/>
                    <a:pt x="11621" y="90"/>
                    <a:pt x="11621" y="90"/>
                  </a:cubicBezTo>
                  <a:cubicBezTo>
                    <a:pt x="11621" y="90"/>
                    <a:pt x="11598" y="89"/>
                    <a:pt x="11555" y="89"/>
                  </a:cubicBezTo>
                  <a:cubicBezTo>
                    <a:pt x="10958" y="89"/>
                    <a:pt x="6492" y="285"/>
                    <a:pt x="5215" y="6114"/>
                  </a:cubicBezTo>
                  <a:cubicBezTo>
                    <a:pt x="3834" y="12365"/>
                    <a:pt x="0" y="23581"/>
                    <a:pt x="4679" y="28998"/>
                  </a:cubicBezTo>
                  <a:cubicBezTo>
                    <a:pt x="6140" y="30692"/>
                    <a:pt x="8092" y="31138"/>
                    <a:pt x="10424" y="31138"/>
                  </a:cubicBezTo>
                  <a:cubicBezTo>
                    <a:pt x="11665" y="31138"/>
                    <a:pt x="13015" y="31012"/>
                    <a:pt x="14454" y="30879"/>
                  </a:cubicBezTo>
                  <a:cubicBezTo>
                    <a:pt x="18598" y="30498"/>
                    <a:pt x="22003" y="30201"/>
                    <a:pt x="23729" y="27236"/>
                  </a:cubicBezTo>
                  <a:cubicBezTo>
                    <a:pt x="27337" y="21057"/>
                    <a:pt x="21515" y="10734"/>
                    <a:pt x="19014" y="4840"/>
                  </a:cubicBezTo>
                  <a:cubicBezTo>
                    <a:pt x="17222" y="594"/>
                    <a:pt x="14174" y="0"/>
                    <a:pt x="1261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58"/>
            <p:cNvSpPr/>
            <p:nvPr/>
          </p:nvSpPr>
          <p:spPr>
            <a:xfrm>
              <a:off x="4777502" y="2612094"/>
              <a:ext cx="1468620" cy="1826482"/>
            </a:xfrm>
            <a:custGeom>
              <a:avLst/>
              <a:gdLst/>
              <a:ahLst/>
              <a:cxnLst/>
              <a:rect l="l" t="t" r="r" b="b"/>
              <a:pathLst>
                <a:path w="22087" h="27469" extrusionOk="0">
                  <a:moveTo>
                    <a:pt x="13173" y="0"/>
                  </a:moveTo>
                  <a:cubicBezTo>
                    <a:pt x="13101" y="0"/>
                    <a:pt x="13028" y="4"/>
                    <a:pt x="12954" y="11"/>
                  </a:cubicBezTo>
                  <a:cubicBezTo>
                    <a:pt x="10489" y="237"/>
                    <a:pt x="10704" y="5011"/>
                    <a:pt x="10704" y="5011"/>
                  </a:cubicBezTo>
                  <a:lnTo>
                    <a:pt x="10156" y="5071"/>
                  </a:lnTo>
                  <a:lnTo>
                    <a:pt x="9596" y="5118"/>
                  </a:lnTo>
                  <a:cubicBezTo>
                    <a:pt x="9596" y="5118"/>
                    <a:pt x="8962" y="597"/>
                    <a:pt x="6643" y="597"/>
                  </a:cubicBezTo>
                  <a:cubicBezTo>
                    <a:pt x="6585" y="597"/>
                    <a:pt x="6525" y="600"/>
                    <a:pt x="6465" y="606"/>
                  </a:cubicBezTo>
                  <a:cubicBezTo>
                    <a:pt x="4001" y="832"/>
                    <a:pt x="3643" y="4761"/>
                    <a:pt x="3560" y="6857"/>
                  </a:cubicBezTo>
                  <a:cubicBezTo>
                    <a:pt x="3477" y="8952"/>
                    <a:pt x="0" y="15751"/>
                    <a:pt x="1179" y="21763"/>
                  </a:cubicBezTo>
                  <a:cubicBezTo>
                    <a:pt x="2102" y="26482"/>
                    <a:pt x="5464" y="27468"/>
                    <a:pt x="9133" y="27468"/>
                  </a:cubicBezTo>
                  <a:cubicBezTo>
                    <a:pt x="10148" y="27468"/>
                    <a:pt x="11187" y="27393"/>
                    <a:pt x="12204" y="27300"/>
                  </a:cubicBezTo>
                  <a:cubicBezTo>
                    <a:pt x="16895" y="26859"/>
                    <a:pt x="21967" y="25978"/>
                    <a:pt x="22027" y="19846"/>
                  </a:cubicBezTo>
                  <a:cubicBezTo>
                    <a:pt x="22086" y="13715"/>
                    <a:pt x="17419" y="7666"/>
                    <a:pt x="16955" y="5619"/>
                  </a:cubicBezTo>
                  <a:cubicBezTo>
                    <a:pt x="16504" y="3644"/>
                    <a:pt x="15483" y="0"/>
                    <a:pt x="13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58"/>
            <p:cNvSpPr/>
            <p:nvPr/>
          </p:nvSpPr>
          <p:spPr>
            <a:xfrm>
              <a:off x="5168551" y="2839768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1" y="28"/>
                    <a:pt x="1" y="337"/>
                    <a:pt x="36" y="682"/>
                  </a:cubicBezTo>
                  <a:cubicBezTo>
                    <a:pt x="59" y="995"/>
                    <a:pt x="333" y="1245"/>
                    <a:pt x="652" y="1245"/>
                  </a:cubicBezTo>
                  <a:cubicBezTo>
                    <a:pt x="673" y="1245"/>
                    <a:pt x="694" y="1244"/>
                    <a:pt x="715" y="1242"/>
                  </a:cubicBezTo>
                  <a:cubicBezTo>
                    <a:pt x="1060" y="1206"/>
                    <a:pt x="1310" y="909"/>
                    <a:pt x="1275" y="563"/>
                  </a:cubicBezTo>
                  <a:cubicBezTo>
                    <a:pt x="1252" y="240"/>
                    <a:pt x="980" y="0"/>
                    <a:pt x="6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58"/>
            <p:cNvSpPr/>
            <p:nvPr/>
          </p:nvSpPr>
          <p:spPr>
            <a:xfrm>
              <a:off x="5640390" y="2796215"/>
              <a:ext cx="87172" cy="82850"/>
            </a:xfrm>
            <a:custGeom>
              <a:avLst/>
              <a:gdLst/>
              <a:ahLst/>
              <a:cxnLst/>
              <a:rect l="l" t="t" r="r" b="b"/>
              <a:pathLst>
                <a:path w="1311" h="1246" extrusionOk="0">
                  <a:moveTo>
                    <a:pt x="662" y="1"/>
                  </a:moveTo>
                  <a:cubicBezTo>
                    <a:pt x="640" y="1"/>
                    <a:pt x="618" y="2"/>
                    <a:pt x="596" y="4"/>
                  </a:cubicBezTo>
                  <a:cubicBezTo>
                    <a:pt x="251" y="28"/>
                    <a:pt x="1" y="337"/>
                    <a:pt x="37" y="683"/>
                  </a:cubicBezTo>
                  <a:cubicBezTo>
                    <a:pt x="59" y="1006"/>
                    <a:pt x="332" y="1246"/>
                    <a:pt x="650" y="1246"/>
                  </a:cubicBezTo>
                  <a:cubicBezTo>
                    <a:pt x="671" y="1246"/>
                    <a:pt x="693" y="1244"/>
                    <a:pt x="715" y="1242"/>
                  </a:cubicBezTo>
                  <a:cubicBezTo>
                    <a:pt x="1061" y="1206"/>
                    <a:pt x="1311" y="909"/>
                    <a:pt x="1275" y="564"/>
                  </a:cubicBezTo>
                  <a:cubicBezTo>
                    <a:pt x="1253" y="240"/>
                    <a:pt x="980" y="1"/>
                    <a:pt x="6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58"/>
            <p:cNvSpPr/>
            <p:nvPr/>
          </p:nvSpPr>
          <p:spPr>
            <a:xfrm>
              <a:off x="5345889" y="2857987"/>
              <a:ext cx="209850" cy="168093"/>
            </a:xfrm>
            <a:custGeom>
              <a:avLst/>
              <a:gdLst/>
              <a:ahLst/>
              <a:cxnLst/>
              <a:rect l="l" t="t" r="r" b="b"/>
              <a:pathLst>
                <a:path w="3156" h="2528" extrusionOk="0">
                  <a:moveTo>
                    <a:pt x="1784" y="1"/>
                  </a:moveTo>
                  <a:cubicBezTo>
                    <a:pt x="1588" y="1"/>
                    <a:pt x="1465" y="27"/>
                    <a:pt x="1465" y="27"/>
                  </a:cubicBezTo>
                  <a:cubicBezTo>
                    <a:pt x="1465" y="27"/>
                    <a:pt x="620" y="39"/>
                    <a:pt x="1" y="778"/>
                  </a:cubicBezTo>
                  <a:cubicBezTo>
                    <a:pt x="1" y="778"/>
                    <a:pt x="132" y="1730"/>
                    <a:pt x="1751" y="2528"/>
                  </a:cubicBezTo>
                  <a:cubicBezTo>
                    <a:pt x="3156" y="1385"/>
                    <a:pt x="3061" y="420"/>
                    <a:pt x="3061" y="420"/>
                  </a:cubicBezTo>
                  <a:cubicBezTo>
                    <a:pt x="2592" y="69"/>
                    <a:pt x="2096" y="1"/>
                    <a:pt x="1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8"/>
            <p:cNvSpPr/>
            <p:nvPr/>
          </p:nvSpPr>
          <p:spPr>
            <a:xfrm>
              <a:off x="5083040" y="2939841"/>
              <a:ext cx="139435" cy="50800"/>
            </a:xfrm>
            <a:custGeom>
              <a:avLst/>
              <a:gdLst/>
              <a:ahLst/>
              <a:cxnLst/>
              <a:rect l="l" t="t" r="r" b="b"/>
              <a:pathLst>
                <a:path w="2097" h="764" extrusionOk="0">
                  <a:moveTo>
                    <a:pt x="1260" y="0"/>
                  </a:moveTo>
                  <a:cubicBezTo>
                    <a:pt x="1180" y="0"/>
                    <a:pt x="1098" y="4"/>
                    <a:pt x="1013" y="11"/>
                  </a:cubicBezTo>
                  <a:cubicBezTo>
                    <a:pt x="453" y="70"/>
                    <a:pt x="1" y="273"/>
                    <a:pt x="25" y="475"/>
                  </a:cubicBezTo>
                  <a:cubicBezTo>
                    <a:pt x="35" y="644"/>
                    <a:pt x="369" y="763"/>
                    <a:pt x="811" y="763"/>
                  </a:cubicBezTo>
                  <a:cubicBezTo>
                    <a:pt x="899" y="763"/>
                    <a:pt x="990" y="759"/>
                    <a:pt x="1084" y="749"/>
                  </a:cubicBezTo>
                  <a:cubicBezTo>
                    <a:pt x="1656" y="701"/>
                    <a:pt x="2096" y="499"/>
                    <a:pt x="2084" y="285"/>
                  </a:cubicBezTo>
                  <a:cubicBezTo>
                    <a:pt x="2064" y="112"/>
                    <a:pt x="1716" y="0"/>
                    <a:pt x="1260" y="0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8"/>
            <p:cNvSpPr/>
            <p:nvPr/>
          </p:nvSpPr>
          <p:spPr>
            <a:xfrm>
              <a:off x="5680020" y="2884917"/>
              <a:ext cx="139368" cy="50800"/>
            </a:xfrm>
            <a:custGeom>
              <a:avLst/>
              <a:gdLst/>
              <a:ahLst/>
              <a:cxnLst/>
              <a:rect l="l" t="t" r="r" b="b"/>
              <a:pathLst>
                <a:path w="2096" h="764" extrusionOk="0">
                  <a:moveTo>
                    <a:pt x="1285" y="1"/>
                  </a:moveTo>
                  <a:cubicBezTo>
                    <a:pt x="1198" y="1"/>
                    <a:pt x="1106" y="6"/>
                    <a:pt x="1012" y="15"/>
                  </a:cubicBezTo>
                  <a:cubicBezTo>
                    <a:pt x="441" y="63"/>
                    <a:pt x="0" y="277"/>
                    <a:pt x="24" y="480"/>
                  </a:cubicBezTo>
                  <a:cubicBezTo>
                    <a:pt x="34" y="652"/>
                    <a:pt x="381" y="764"/>
                    <a:pt x="837" y="764"/>
                  </a:cubicBezTo>
                  <a:cubicBezTo>
                    <a:pt x="916" y="764"/>
                    <a:pt x="999" y="761"/>
                    <a:pt x="1084" y="754"/>
                  </a:cubicBezTo>
                  <a:cubicBezTo>
                    <a:pt x="1655" y="694"/>
                    <a:pt x="2096" y="492"/>
                    <a:pt x="2084" y="289"/>
                  </a:cubicBezTo>
                  <a:cubicBezTo>
                    <a:pt x="2064" y="120"/>
                    <a:pt x="1728" y="1"/>
                    <a:pt x="1285" y="1"/>
                  </a:cubicBezTo>
                  <a:close/>
                </a:path>
              </a:pathLst>
            </a:custGeom>
            <a:solidFill>
              <a:srgbClr val="EF8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8"/>
            <p:cNvSpPr/>
            <p:nvPr/>
          </p:nvSpPr>
          <p:spPr>
            <a:xfrm>
              <a:off x="4988885" y="2155949"/>
              <a:ext cx="1087817" cy="441045"/>
            </a:xfrm>
            <a:custGeom>
              <a:avLst/>
              <a:gdLst/>
              <a:ahLst/>
              <a:cxnLst/>
              <a:rect l="l" t="t" r="r" b="b"/>
              <a:pathLst>
                <a:path w="16360" h="6633" extrusionOk="0">
                  <a:moveTo>
                    <a:pt x="7755" y="0"/>
                  </a:moveTo>
                  <a:cubicBezTo>
                    <a:pt x="7471" y="0"/>
                    <a:pt x="7180" y="12"/>
                    <a:pt x="6882" y="36"/>
                  </a:cubicBezTo>
                  <a:cubicBezTo>
                    <a:pt x="798" y="525"/>
                    <a:pt x="0" y="5525"/>
                    <a:pt x="0" y="5525"/>
                  </a:cubicBezTo>
                  <a:lnTo>
                    <a:pt x="12406" y="5513"/>
                  </a:lnTo>
                  <a:cubicBezTo>
                    <a:pt x="12811" y="5348"/>
                    <a:pt x="13175" y="5280"/>
                    <a:pt x="13501" y="5280"/>
                  </a:cubicBezTo>
                  <a:cubicBezTo>
                    <a:pt x="14957" y="5280"/>
                    <a:pt x="15633" y="6633"/>
                    <a:pt x="15633" y="6633"/>
                  </a:cubicBezTo>
                  <a:lnTo>
                    <a:pt x="16359" y="6573"/>
                  </a:lnTo>
                  <a:cubicBezTo>
                    <a:pt x="16133" y="4444"/>
                    <a:pt x="13268" y="0"/>
                    <a:pt x="7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8"/>
            <p:cNvSpPr/>
            <p:nvPr/>
          </p:nvSpPr>
          <p:spPr>
            <a:xfrm>
              <a:off x="5890605" y="2437017"/>
              <a:ext cx="419634" cy="419634"/>
            </a:xfrm>
            <a:custGeom>
              <a:avLst/>
              <a:gdLst/>
              <a:ahLst/>
              <a:cxnLst/>
              <a:rect l="l" t="t" r="r" b="b"/>
              <a:pathLst>
                <a:path w="6311" h="6311" extrusionOk="0">
                  <a:moveTo>
                    <a:pt x="3167" y="0"/>
                  </a:moveTo>
                  <a:cubicBezTo>
                    <a:pt x="3048" y="0"/>
                    <a:pt x="2953" y="60"/>
                    <a:pt x="2905" y="143"/>
                  </a:cubicBezTo>
                  <a:cubicBezTo>
                    <a:pt x="2841" y="79"/>
                    <a:pt x="2748" y="34"/>
                    <a:pt x="2653" y="34"/>
                  </a:cubicBezTo>
                  <a:cubicBezTo>
                    <a:pt x="2642" y="34"/>
                    <a:pt x="2631" y="35"/>
                    <a:pt x="2620" y="36"/>
                  </a:cubicBezTo>
                  <a:cubicBezTo>
                    <a:pt x="2465" y="72"/>
                    <a:pt x="2370" y="191"/>
                    <a:pt x="2358" y="334"/>
                  </a:cubicBezTo>
                  <a:cubicBezTo>
                    <a:pt x="2305" y="247"/>
                    <a:pt x="2208" y="191"/>
                    <a:pt x="2109" y="191"/>
                  </a:cubicBezTo>
                  <a:cubicBezTo>
                    <a:pt x="2072" y="191"/>
                    <a:pt x="2036" y="199"/>
                    <a:pt x="2000" y="215"/>
                  </a:cubicBezTo>
                  <a:cubicBezTo>
                    <a:pt x="1858" y="274"/>
                    <a:pt x="1786" y="405"/>
                    <a:pt x="1810" y="548"/>
                  </a:cubicBezTo>
                  <a:cubicBezTo>
                    <a:pt x="1748" y="493"/>
                    <a:pt x="1669" y="462"/>
                    <a:pt x="1591" y="462"/>
                  </a:cubicBezTo>
                  <a:cubicBezTo>
                    <a:pt x="1535" y="462"/>
                    <a:pt x="1479" y="478"/>
                    <a:pt x="1429" y="512"/>
                  </a:cubicBezTo>
                  <a:cubicBezTo>
                    <a:pt x="1310" y="584"/>
                    <a:pt x="1262" y="739"/>
                    <a:pt x="1310" y="870"/>
                  </a:cubicBezTo>
                  <a:cubicBezTo>
                    <a:pt x="1260" y="840"/>
                    <a:pt x="1205" y="825"/>
                    <a:pt x="1149" y="825"/>
                  </a:cubicBezTo>
                  <a:cubicBezTo>
                    <a:pt x="1070" y="825"/>
                    <a:pt x="991" y="855"/>
                    <a:pt x="929" y="917"/>
                  </a:cubicBezTo>
                  <a:cubicBezTo>
                    <a:pt x="846" y="989"/>
                    <a:pt x="822" y="1108"/>
                    <a:pt x="846" y="1203"/>
                  </a:cubicBezTo>
                  <a:cubicBezTo>
                    <a:pt x="750" y="1203"/>
                    <a:pt x="643" y="1239"/>
                    <a:pt x="572" y="1334"/>
                  </a:cubicBezTo>
                  <a:cubicBezTo>
                    <a:pt x="488" y="1453"/>
                    <a:pt x="500" y="1608"/>
                    <a:pt x="596" y="1715"/>
                  </a:cubicBezTo>
                  <a:cubicBezTo>
                    <a:pt x="579" y="1712"/>
                    <a:pt x="562" y="1710"/>
                    <a:pt x="545" y="1710"/>
                  </a:cubicBezTo>
                  <a:cubicBezTo>
                    <a:pt x="429" y="1710"/>
                    <a:pt x="314" y="1779"/>
                    <a:pt x="262" y="1894"/>
                  </a:cubicBezTo>
                  <a:cubicBezTo>
                    <a:pt x="203" y="2025"/>
                    <a:pt x="250" y="2179"/>
                    <a:pt x="357" y="2263"/>
                  </a:cubicBezTo>
                  <a:cubicBezTo>
                    <a:pt x="215" y="2263"/>
                    <a:pt x="95" y="2358"/>
                    <a:pt x="60" y="2501"/>
                  </a:cubicBezTo>
                  <a:cubicBezTo>
                    <a:pt x="36" y="2644"/>
                    <a:pt x="107" y="2787"/>
                    <a:pt x="238" y="2846"/>
                  </a:cubicBezTo>
                  <a:cubicBezTo>
                    <a:pt x="95" y="2882"/>
                    <a:pt x="0" y="3001"/>
                    <a:pt x="0" y="3144"/>
                  </a:cubicBezTo>
                  <a:cubicBezTo>
                    <a:pt x="0" y="3263"/>
                    <a:pt x="60" y="3358"/>
                    <a:pt x="143" y="3406"/>
                  </a:cubicBezTo>
                  <a:cubicBezTo>
                    <a:pt x="72" y="3477"/>
                    <a:pt x="24" y="3584"/>
                    <a:pt x="48" y="3691"/>
                  </a:cubicBezTo>
                  <a:cubicBezTo>
                    <a:pt x="72" y="3846"/>
                    <a:pt x="191" y="3941"/>
                    <a:pt x="334" y="3953"/>
                  </a:cubicBezTo>
                  <a:cubicBezTo>
                    <a:pt x="215" y="4025"/>
                    <a:pt x="167" y="4180"/>
                    <a:pt x="215" y="4311"/>
                  </a:cubicBezTo>
                  <a:cubicBezTo>
                    <a:pt x="267" y="4435"/>
                    <a:pt x="373" y="4506"/>
                    <a:pt x="494" y="4506"/>
                  </a:cubicBezTo>
                  <a:cubicBezTo>
                    <a:pt x="512" y="4506"/>
                    <a:pt x="530" y="4504"/>
                    <a:pt x="548" y="4501"/>
                  </a:cubicBezTo>
                  <a:lnTo>
                    <a:pt x="548" y="4501"/>
                  </a:lnTo>
                  <a:cubicBezTo>
                    <a:pt x="453" y="4608"/>
                    <a:pt x="429" y="4763"/>
                    <a:pt x="512" y="4882"/>
                  </a:cubicBezTo>
                  <a:cubicBezTo>
                    <a:pt x="565" y="4970"/>
                    <a:pt x="664" y="5019"/>
                    <a:pt x="765" y="5019"/>
                  </a:cubicBezTo>
                  <a:cubicBezTo>
                    <a:pt x="800" y="5019"/>
                    <a:pt x="836" y="5013"/>
                    <a:pt x="869" y="5001"/>
                  </a:cubicBezTo>
                  <a:lnTo>
                    <a:pt x="869" y="5001"/>
                  </a:lnTo>
                  <a:cubicBezTo>
                    <a:pt x="798" y="5120"/>
                    <a:pt x="810" y="5275"/>
                    <a:pt x="917" y="5382"/>
                  </a:cubicBezTo>
                  <a:cubicBezTo>
                    <a:pt x="971" y="5445"/>
                    <a:pt x="1053" y="5474"/>
                    <a:pt x="1130" y="5474"/>
                  </a:cubicBezTo>
                  <a:cubicBezTo>
                    <a:pt x="1155" y="5474"/>
                    <a:pt x="1180" y="5471"/>
                    <a:pt x="1203" y="5465"/>
                  </a:cubicBezTo>
                  <a:cubicBezTo>
                    <a:pt x="1203" y="5561"/>
                    <a:pt x="1238" y="5668"/>
                    <a:pt x="1334" y="5739"/>
                  </a:cubicBezTo>
                  <a:cubicBezTo>
                    <a:pt x="1387" y="5777"/>
                    <a:pt x="1448" y="5795"/>
                    <a:pt x="1509" y="5795"/>
                  </a:cubicBezTo>
                  <a:cubicBezTo>
                    <a:pt x="1582" y="5795"/>
                    <a:pt x="1656" y="5768"/>
                    <a:pt x="1715" y="5715"/>
                  </a:cubicBezTo>
                  <a:lnTo>
                    <a:pt x="1715" y="5715"/>
                  </a:lnTo>
                  <a:cubicBezTo>
                    <a:pt x="1691" y="5846"/>
                    <a:pt x="1762" y="5989"/>
                    <a:pt x="1893" y="6049"/>
                  </a:cubicBezTo>
                  <a:cubicBezTo>
                    <a:pt x="1932" y="6067"/>
                    <a:pt x="1973" y="6075"/>
                    <a:pt x="2014" y="6075"/>
                  </a:cubicBezTo>
                  <a:cubicBezTo>
                    <a:pt x="2110" y="6075"/>
                    <a:pt x="2204" y="6029"/>
                    <a:pt x="2262" y="5954"/>
                  </a:cubicBezTo>
                  <a:cubicBezTo>
                    <a:pt x="2262" y="6096"/>
                    <a:pt x="2358" y="6216"/>
                    <a:pt x="2501" y="6251"/>
                  </a:cubicBezTo>
                  <a:cubicBezTo>
                    <a:pt x="2519" y="6254"/>
                    <a:pt x="2537" y="6256"/>
                    <a:pt x="2555" y="6256"/>
                  </a:cubicBezTo>
                  <a:cubicBezTo>
                    <a:pt x="2679" y="6256"/>
                    <a:pt x="2794" y="6187"/>
                    <a:pt x="2846" y="6073"/>
                  </a:cubicBezTo>
                  <a:cubicBezTo>
                    <a:pt x="2882" y="6216"/>
                    <a:pt x="3001" y="6311"/>
                    <a:pt x="3143" y="6311"/>
                  </a:cubicBezTo>
                  <a:cubicBezTo>
                    <a:pt x="3263" y="6311"/>
                    <a:pt x="3358" y="6251"/>
                    <a:pt x="3405" y="6156"/>
                  </a:cubicBezTo>
                  <a:cubicBezTo>
                    <a:pt x="3464" y="6225"/>
                    <a:pt x="3548" y="6269"/>
                    <a:pt x="3635" y="6269"/>
                  </a:cubicBezTo>
                  <a:cubicBezTo>
                    <a:pt x="3654" y="6269"/>
                    <a:pt x="3672" y="6267"/>
                    <a:pt x="3691" y="6263"/>
                  </a:cubicBezTo>
                  <a:cubicBezTo>
                    <a:pt x="3834" y="6239"/>
                    <a:pt x="3941" y="6120"/>
                    <a:pt x="3941" y="5977"/>
                  </a:cubicBezTo>
                  <a:cubicBezTo>
                    <a:pt x="4003" y="6066"/>
                    <a:pt x="4104" y="6115"/>
                    <a:pt x="4206" y="6115"/>
                  </a:cubicBezTo>
                  <a:cubicBezTo>
                    <a:pt x="4241" y="6115"/>
                    <a:pt x="4276" y="6109"/>
                    <a:pt x="4310" y="6096"/>
                  </a:cubicBezTo>
                  <a:cubicBezTo>
                    <a:pt x="4453" y="6037"/>
                    <a:pt x="4525" y="5906"/>
                    <a:pt x="4501" y="5763"/>
                  </a:cubicBezTo>
                  <a:lnTo>
                    <a:pt x="4501" y="5763"/>
                  </a:lnTo>
                  <a:cubicBezTo>
                    <a:pt x="4563" y="5819"/>
                    <a:pt x="4642" y="5850"/>
                    <a:pt x="4720" y="5850"/>
                  </a:cubicBezTo>
                  <a:cubicBezTo>
                    <a:pt x="4776" y="5850"/>
                    <a:pt x="4832" y="5834"/>
                    <a:pt x="4882" y="5799"/>
                  </a:cubicBezTo>
                  <a:cubicBezTo>
                    <a:pt x="5001" y="5727"/>
                    <a:pt x="5048" y="5573"/>
                    <a:pt x="5001" y="5442"/>
                  </a:cubicBezTo>
                  <a:lnTo>
                    <a:pt x="5001" y="5442"/>
                  </a:lnTo>
                  <a:cubicBezTo>
                    <a:pt x="5050" y="5471"/>
                    <a:pt x="5106" y="5487"/>
                    <a:pt x="5162" y="5487"/>
                  </a:cubicBezTo>
                  <a:cubicBezTo>
                    <a:pt x="5241" y="5487"/>
                    <a:pt x="5319" y="5457"/>
                    <a:pt x="5382" y="5394"/>
                  </a:cubicBezTo>
                  <a:cubicBezTo>
                    <a:pt x="5465" y="5311"/>
                    <a:pt x="5489" y="5204"/>
                    <a:pt x="5465" y="5096"/>
                  </a:cubicBezTo>
                  <a:lnTo>
                    <a:pt x="5465" y="5096"/>
                  </a:lnTo>
                  <a:cubicBezTo>
                    <a:pt x="5477" y="5098"/>
                    <a:pt x="5489" y="5099"/>
                    <a:pt x="5501" y="5099"/>
                  </a:cubicBezTo>
                  <a:cubicBezTo>
                    <a:pt x="5586" y="5099"/>
                    <a:pt x="5676" y="5061"/>
                    <a:pt x="5739" y="4977"/>
                  </a:cubicBezTo>
                  <a:cubicBezTo>
                    <a:pt x="5822" y="4858"/>
                    <a:pt x="5810" y="4692"/>
                    <a:pt x="5715" y="4596"/>
                  </a:cubicBezTo>
                  <a:lnTo>
                    <a:pt x="5715" y="4596"/>
                  </a:lnTo>
                  <a:cubicBezTo>
                    <a:pt x="5732" y="4599"/>
                    <a:pt x="5749" y="4601"/>
                    <a:pt x="5766" y="4601"/>
                  </a:cubicBezTo>
                  <a:cubicBezTo>
                    <a:pt x="5881" y="4601"/>
                    <a:pt x="5997" y="4532"/>
                    <a:pt x="6049" y="4418"/>
                  </a:cubicBezTo>
                  <a:cubicBezTo>
                    <a:pt x="6108" y="4275"/>
                    <a:pt x="6061" y="4132"/>
                    <a:pt x="5953" y="4049"/>
                  </a:cubicBezTo>
                  <a:cubicBezTo>
                    <a:pt x="6096" y="4049"/>
                    <a:pt x="6215" y="3941"/>
                    <a:pt x="6251" y="3799"/>
                  </a:cubicBezTo>
                  <a:cubicBezTo>
                    <a:pt x="6275" y="3656"/>
                    <a:pt x="6203" y="3525"/>
                    <a:pt x="6072" y="3465"/>
                  </a:cubicBezTo>
                  <a:cubicBezTo>
                    <a:pt x="6215" y="3429"/>
                    <a:pt x="6311" y="3310"/>
                    <a:pt x="6311" y="3168"/>
                  </a:cubicBezTo>
                  <a:cubicBezTo>
                    <a:pt x="6311" y="3048"/>
                    <a:pt x="6251" y="2953"/>
                    <a:pt x="6168" y="2906"/>
                  </a:cubicBezTo>
                  <a:cubicBezTo>
                    <a:pt x="6239" y="2834"/>
                    <a:pt x="6287" y="2727"/>
                    <a:pt x="6275" y="2608"/>
                  </a:cubicBezTo>
                  <a:cubicBezTo>
                    <a:pt x="6239" y="2465"/>
                    <a:pt x="6120" y="2370"/>
                    <a:pt x="5977" y="2358"/>
                  </a:cubicBezTo>
                  <a:cubicBezTo>
                    <a:pt x="6096" y="2286"/>
                    <a:pt x="6156" y="2132"/>
                    <a:pt x="6096" y="2001"/>
                  </a:cubicBezTo>
                  <a:cubicBezTo>
                    <a:pt x="6055" y="1876"/>
                    <a:pt x="5940" y="1806"/>
                    <a:pt x="5817" y="1806"/>
                  </a:cubicBezTo>
                  <a:cubicBezTo>
                    <a:pt x="5799" y="1806"/>
                    <a:pt x="5781" y="1807"/>
                    <a:pt x="5763" y="1810"/>
                  </a:cubicBezTo>
                  <a:cubicBezTo>
                    <a:pt x="5858" y="1703"/>
                    <a:pt x="5882" y="1548"/>
                    <a:pt x="5799" y="1429"/>
                  </a:cubicBezTo>
                  <a:cubicBezTo>
                    <a:pt x="5746" y="1341"/>
                    <a:pt x="5647" y="1292"/>
                    <a:pt x="5546" y="1292"/>
                  </a:cubicBezTo>
                  <a:cubicBezTo>
                    <a:pt x="5511" y="1292"/>
                    <a:pt x="5475" y="1298"/>
                    <a:pt x="5441" y="1310"/>
                  </a:cubicBezTo>
                  <a:cubicBezTo>
                    <a:pt x="5513" y="1191"/>
                    <a:pt x="5501" y="1036"/>
                    <a:pt x="5394" y="929"/>
                  </a:cubicBezTo>
                  <a:cubicBezTo>
                    <a:pt x="5340" y="866"/>
                    <a:pt x="5258" y="837"/>
                    <a:pt x="5181" y="837"/>
                  </a:cubicBezTo>
                  <a:cubicBezTo>
                    <a:pt x="5156" y="837"/>
                    <a:pt x="5131" y="840"/>
                    <a:pt x="5108" y="846"/>
                  </a:cubicBezTo>
                  <a:cubicBezTo>
                    <a:pt x="5108" y="751"/>
                    <a:pt x="5072" y="643"/>
                    <a:pt x="4977" y="572"/>
                  </a:cubicBezTo>
                  <a:cubicBezTo>
                    <a:pt x="4923" y="534"/>
                    <a:pt x="4863" y="516"/>
                    <a:pt x="4802" y="516"/>
                  </a:cubicBezTo>
                  <a:cubicBezTo>
                    <a:pt x="4728" y="516"/>
                    <a:pt x="4655" y="543"/>
                    <a:pt x="4596" y="596"/>
                  </a:cubicBezTo>
                  <a:cubicBezTo>
                    <a:pt x="4620" y="453"/>
                    <a:pt x="4548" y="310"/>
                    <a:pt x="4417" y="262"/>
                  </a:cubicBezTo>
                  <a:cubicBezTo>
                    <a:pt x="4378" y="245"/>
                    <a:pt x="4337" y="236"/>
                    <a:pt x="4297" y="236"/>
                  </a:cubicBezTo>
                  <a:cubicBezTo>
                    <a:pt x="4201" y="236"/>
                    <a:pt x="4107" y="282"/>
                    <a:pt x="4048" y="358"/>
                  </a:cubicBezTo>
                  <a:cubicBezTo>
                    <a:pt x="4048" y="215"/>
                    <a:pt x="3941" y="96"/>
                    <a:pt x="3798" y="60"/>
                  </a:cubicBezTo>
                  <a:cubicBezTo>
                    <a:pt x="3780" y="57"/>
                    <a:pt x="3762" y="55"/>
                    <a:pt x="3744" y="55"/>
                  </a:cubicBezTo>
                  <a:cubicBezTo>
                    <a:pt x="3620" y="55"/>
                    <a:pt x="3506" y="124"/>
                    <a:pt x="3465" y="239"/>
                  </a:cubicBezTo>
                  <a:cubicBezTo>
                    <a:pt x="3429" y="96"/>
                    <a:pt x="3310" y="0"/>
                    <a:pt x="3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8"/>
            <p:cNvSpPr/>
            <p:nvPr/>
          </p:nvSpPr>
          <p:spPr>
            <a:xfrm>
              <a:off x="6100393" y="2542343"/>
              <a:ext cx="127533" cy="127466"/>
            </a:xfrm>
            <a:custGeom>
              <a:avLst/>
              <a:gdLst/>
              <a:ahLst/>
              <a:cxnLst/>
              <a:rect l="l" t="t" r="r" b="b"/>
              <a:pathLst>
                <a:path w="1918" h="1917" extrusionOk="0">
                  <a:moveTo>
                    <a:pt x="965" y="0"/>
                  </a:moveTo>
                  <a:cubicBezTo>
                    <a:pt x="429" y="0"/>
                    <a:pt x="0" y="429"/>
                    <a:pt x="0" y="964"/>
                  </a:cubicBezTo>
                  <a:cubicBezTo>
                    <a:pt x="0" y="1488"/>
                    <a:pt x="429" y="1917"/>
                    <a:pt x="965" y="1917"/>
                  </a:cubicBezTo>
                  <a:cubicBezTo>
                    <a:pt x="1489" y="1917"/>
                    <a:pt x="1917" y="1488"/>
                    <a:pt x="1917" y="964"/>
                  </a:cubicBezTo>
                  <a:cubicBezTo>
                    <a:pt x="1917" y="429"/>
                    <a:pt x="1489" y="0"/>
                    <a:pt x="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8"/>
            <p:cNvSpPr/>
            <p:nvPr/>
          </p:nvSpPr>
          <p:spPr>
            <a:xfrm>
              <a:off x="4954042" y="2377572"/>
              <a:ext cx="936613" cy="329470"/>
            </a:xfrm>
            <a:custGeom>
              <a:avLst/>
              <a:gdLst/>
              <a:ahLst/>
              <a:cxnLst/>
              <a:rect l="l" t="t" r="r" b="b"/>
              <a:pathLst>
                <a:path w="14086" h="4955" extrusionOk="0">
                  <a:moveTo>
                    <a:pt x="7748" y="1"/>
                  </a:moveTo>
                  <a:cubicBezTo>
                    <a:pt x="7309" y="1"/>
                    <a:pt x="6944" y="15"/>
                    <a:pt x="6703" y="37"/>
                  </a:cubicBezTo>
                  <a:cubicBezTo>
                    <a:pt x="5394" y="156"/>
                    <a:pt x="476" y="1168"/>
                    <a:pt x="238" y="2752"/>
                  </a:cubicBezTo>
                  <a:cubicBezTo>
                    <a:pt x="0" y="4347"/>
                    <a:pt x="988" y="4955"/>
                    <a:pt x="988" y="4955"/>
                  </a:cubicBezTo>
                  <a:cubicBezTo>
                    <a:pt x="4417" y="2669"/>
                    <a:pt x="6941" y="2621"/>
                    <a:pt x="6941" y="2621"/>
                  </a:cubicBezTo>
                  <a:cubicBezTo>
                    <a:pt x="6941" y="2621"/>
                    <a:pt x="7218" y="2576"/>
                    <a:pt x="7727" y="2576"/>
                  </a:cubicBezTo>
                  <a:cubicBezTo>
                    <a:pt x="8746" y="2576"/>
                    <a:pt x="10696" y="2756"/>
                    <a:pt x="13228" y="3835"/>
                  </a:cubicBezTo>
                  <a:cubicBezTo>
                    <a:pt x="13228" y="3835"/>
                    <a:pt x="14085" y="3038"/>
                    <a:pt x="13561" y="1526"/>
                  </a:cubicBezTo>
                  <a:cubicBezTo>
                    <a:pt x="13134" y="291"/>
                    <a:pt x="9705" y="1"/>
                    <a:pt x="7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8"/>
            <p:cNvSpPr/>
            <p:nvPr/>
          </p:nvSpPr>
          <p:spPr>
            <a:xfrm>
              <a:off x="4986624" y="2442603"/>
              <a:ext cx="858551" cy="185514"/>
            </a:xfrm>
            <a:custGeom>
              <a:avLst/>
              <a:gdLst/>
              <a:ahLst/>
              <a:cxnLst/>
              <a:rect l="l" t="t" r="r" b="b"/>
              <a:pathLst>
                <a:path w="12912" h="2790" extrusionOk="0">
                  <a:moveTo>
                    <a:pt x="7414" y="0"/>
                  </a:moveTo>
                  <a:cubicBezTo>
                    <a:pt x="6136" y="0"/>
                    <a:pt x="4857" y="173"/>
                    <a:pt x="3606" y="548"/>
                  </a:cubicBezTo>
                  <a:cubicBezTo>
                    <a:pt x="2439" y="893"/>
                    <a:pt x="1225" y="1429"/>
                    <a:pt x="272" y="2214"/>
                  </a:cubicBezTo>
                  <a:cubicBezTo>
                    <a:pt x="1" y="2439"/>
                    <a:pt x="252" y="2789"/>
                    <a:pt x="534" y="2789"/>
                  </a:cubicBezTo>
                  <a:cubicBezTo>
                    <a:pt x="610" y="2789"/>
                    <a:pt x="689" y="2763"/>
                    <a:pt x="760" y="2703"/>
                  </a:cubicBezTo>
                  <a:cubicBezTo>
                    <a:pt x="1498" y="2095"/>
                    <a:pt x="2772" y="1536"/>
                    <a:pt x="3796" y="1214"/>
                  </a:cubicBezTo>
                  <a:cubicBezTo>
                    <a:pt x="4965" y="846"/>
                    <a:pt x="6168" y="682"/>
                    <a:pt x="7375" y="682"/>
                  </a:cubicBezTo>
                  <a:cubicBezTo>
                    <a:pt x="9057" y="682"/>
                    <a:pt x="10743" y="1002"/>
                    <a:pt x="12345" y="1536"/>
                  </a:cubicBezTo>
                  <a:cubicBezTo>
                    <a:pt x="12386" y="1549"/>
                    <a:pt x="12424" y="1555"/>
                    <a:pt x="12459" y="1555"/>
                  </a:cubicBezTo>
                  <a:cubicBezTo>
                    <a:pt x="12802" y="1555"/>
                    <a:pt x="12912" y="988"/>
                    <a:pt x="12524" y="869"/>
                  </a:cubicBezTo>
                  <a:cubicBezTo>
                    <a:pt x="10868" y="315"/>
                    <a:pt x="9142" y="0"/>
                    <a:pt x="7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8"/>
            <p:cNvSpPr/>
            <p:nvPr/>
          </p:nvSpPr>
          <p:spPr>
            <a:xfrm>
              <a:off x="4786212" y="2913044"/>
              <a:ext cx="1413963" cy="556875"/>
            </a:xfrm>
            <a:custGeom>
              <a:avLst/>
              <a:gdLst/>
              <a:ahLst/>
              <a:cxnLst/>
              <a:rect l="l" t="t" r="r" b="b"/>
              <a:pathLst>
                <a:path w="21265" h="8375" extrusionOk="0">
                  <a:moveTo>
                    <a:pt x="18057" y="0"/>
                  </a:moveTo>
                  <a:cubicBezTo>
                    <a:pt x="17980" y="0"/>
                    <a:pt x="17895" y="11"/>
                    <a:pt x="17800" y="33"/>
                  </a:cubicBezTo>
                  <a:cubicBezTo>
                    <a:pt x="17800" y="33"/>
                    <a:pt x="15788" y="2652"/>
                    <a:pt x="10263" y="3164"/>
                  </a:cubicBezTo>
                  <a:cubicBezTo>
                    <a:pt x="9691" y="3217"/>
                    <a:pt x="9151" y="3241"/>
                    <a:pt x="8644" y="3241"/>
                  </a:cubicBezTo>
                  <a:cubicBezTo>
                    <a:pt x="4254" y="3241"/>
                    <a:pt x="2274" y="1462"/>
                    <a:pt x="2274" y="1462"/>
                  </a:cubicBezTo>
                  <a:cubicBezTo>
                    <a:pt x="2250" y="1460"/>
                    <a:pt x="2227" y="1460"/>
                    <a:pt x="2204" y="1460"/>
                  </a:cubicBezTo>
                  <a:cubicBezTo>
                    <a:pt x="1095" y="1460"/>
                    <a:pt x="1662" y="2866"/>
                    <a:pt x="1429" y="3986"/>
                  </a:cubicBezTo>
                  <a:cubicBezTo>
                    <a:pt x="1179" y="5117"/>
                    <a:pt x="0" y="6307"/>
                    <a:pt x="917" y="7296"/>
                  </a:cubicBezTo>
                  <a:cubicBezTo>
                    <a:pt x="1713" y="8166"/>
                    <a:pt x="4355" y="8374"/>
                    <a:pt x="6696" y="8374"/>
                  </a:cubicBezTo>
                  <a:cubicBezTo>
                    <a:pt x="8837" y="8374"/>
                    <a:pt x="10728" y="8201"/>
                    <a:pt x="10728" y="8201"/>
                  </a:cubicBezTo>
                  <a:cubicBezTo>
                    <a:pt x="10728" y="8201"/>
                    <a:pt x="17943" y="7260"/>
                    <a:pt x="20205" y="5522"/>
                  </a:cubicBezTo>
                  <a:cubicBezTo>
                    <a:pt x="21265" y="4700"/>
                    <a:pt x="19550" y="3426"/>
                    <a:pt x="19098" y="2355"/>
                  </a:cubicBezTo>
                  <a:cubicBezTo>
                    <a:pt x="18693" y="1359"/>
                    <a:pt x="18932" y="0"/>
                    <a:pt x="18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8"/>
            <p:cNvSpPr/>
            <p:nvPr/>
          </p:nvSpPr>
          <p:spPr>
            <a:xfrm>
              <a:off x="4903374" y="3042639"/>
              <a:ext cx="1122659" cy="270159"/>
            </a:xfrm>
            <a:custGeom>
              <a:avLst/>
              <a:gdLst/>
              <a:ahLst/>
              <a:cxnLst/>
              <a:rect l="l" t="t" r="r" b="b"/>
              <a:pathLst>
                <a:path w="16884" h="4063" extrusionOk="0">
                  <a:moveTo>
                    <a:pt x="16395" y="1"/>
                  </a:moveTo>
                  <a:cubicBezTo>
                    <a:pt x="16395" y="1"/>
                    <a:pt x="11346" y="3253"/>
                    <a:pt x="4679" y="3253"/>
                  </a:cubicBezTo>
                  <a:cubicBezTo>
                    <a:pt x="3188" y="3253"/>
                    <a:pt x="1615" y="3090"/>
                    <a:pt x="0" y="2692"/>
                  </a:cubicBezTo>
                  <a:lnTo>
                    <a:pt x="0" y="2692"/>
                  </a:lnTo>
                  <a:cubicBezTo>
                    <a:pt x="1" y="2692"/>
                    <a:pt x="3448" y="4062"/>
                    <a:pt x="7979" y="4062"/>
                  </a:cubicBezTo>
                  <a:cubicBezTo>
                    <a:pt x="10725" y="4062"/>
                    <a:pt x="13868" y="3559"/>
                    <a:pt x="16883" y="1941"/>
                  </a:cubicBezTo>
                  <a:cubicBezTo>
                    <a:pt x="16883" y="1941"/>
                    <a:pt x="16133" y="1310"/>
                    <a:pt x="16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8"/>
            <p:cNvSpPr/>
            <p:nvPr/>
          </p:nvSpPr>
          <p:spPr>
            <a:xfrm>
              <a:off x="5755557" y="3728320"/>
              <a:ext cx="132852" cy="235117"/>
            </a:xfrm>
            <a:custGeom>
              <a:avLst/>
              <a:gdLst/>
              <a:ahLst/>
              <a:cxnLst/>
              <a:rect l="l" t="t" r="r" b="b"/>
              <a:pathLst>
                <a:path w="1998" h="3536" extrusionOk="0">
                  <a:moveTo>
                    <a:pt x="188" y="0"/>
                  </a:moveTo>
                  <a:cubicBezTo>
                    <a:pt x="96" y="0"/>
                    <a:pt x="1" y="64"/>
                    <a:pt x="7" y="178"/>
                  </a:cubicBezTo>
                  <a:cubicBezTo>
                    <a:pt x="79" y="1428"/>
                    <a:pt x="626" y="2726"/>
                    <a:pt x="1626" y="3500"/>
                  </a:cubicBezTo>
                  <a:cubicBezTo>
                    <a:pt x="1660" y="3525"/>
                    <a:pt x="1696" y="3536"/>
                    <a:pt x="1730" y="3536"/>
                  </a:cubicBezTo>
                  <a:cubicBezTo>
                    <a:pt x="1876" y="3536"/>
                    <a:pt x="1997" y="3342"/>
                    <a:pt x="1853" y="3226"/>
                  </a:cubicBezTo>
                  <a:cubicBezTo>
                    <a:pt x="924" y="2512"/>
                    <a:pt x="412" y="1309"/>
                    <a:pt x="352" y="154"/>
                  </a:cubicBezTo>
                  <a:cubicBezTo>
                    <a:pt x="347" y="49"/>
                    <a:pt x="269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8"/>
            <p:cNvSpPr/>
            <p:nvPr/>
          </p:nvSpPr>
          <p:spPr>
            <a:xfrm>
              <a:off x="5794323" y="3708505"/>
              <a:ext cx="164436" cy="264773"/>
            </a:xfrm>
            <a:custGeom>
              <a:avLst/>
              <a:gdLst/>
              <a:ahLst/>
              <a:cxnLst/>
              <a:rect l="l" t="t" r="r" b="b"/>
              <a:pathLst>
                <a:path w="2473" h="3982" extrusionOk="0">
                  <a:moveTo>
                    <a:pt x="183" y="1"/>
                  </a:moveTo>
                  <a:cubicBezTo>
                    <a:pt x="90" y="1"/>
                    <a:pt x="0" y="64"/>
                    <a:pt x="19" y="178"/>
                  </a:cubicBezTo>
                  <a:cubicBezTo>
                    <a:pt x="210" y="1619"/>
                    <a:pt x="972" y="3036"/>
                    <a:pt x="2103" y="3941"/>
                  </a:cubicBezTo>
                  <a:cubicBezTo>
                    <a:pt x="2138" y="3969"/>
                    <a:pt x="2176" y="3981"/>
                    <a:pt x="2211" y="3981"/>
                  </a:cubicBezTo>
                  <a:cubicBezTo>
                    <a:pt x="2355" y="3981"/>
                    <a:pt x="2473" y="3784"/>
                    <a:pt x="2329" y="3679"/>
                  </a:cubicBezTo>
                  <a:cubicBezTo>
                    <a:pt x="1270" y="2834"/>
                    <a:pt x="543" y="1500"/>
                    <a:pt x="365" y="155"/>
                  </a:cubicBezTo>
                  <a:cubicBezTo>
                    <a:pt x="348" y="49"/>
                    <a:pt x="264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8"/>
            <p:cNvSpPr/>
            <p:nvPr/>
          </p:nvSpPr>
          <p:spPr>
            <a:xfrm>
              <a:off x="5848182" y="3687160"/>
              <a:ext cx="142493" cy="236713"/>
            </a:xfrm>
            <a:custGeom>
              <a:avLst/>
              <a:gdLst/>
              <a:ahLst/>
              <a:cxnLst/>
              <a:rect l="l" t="t" r="r" b="b"/>
              <a:pathLst>
                <a:path w="2143" h="3560" extrusionOk="0">
                  <a:moveTo>
                    <a:pt x="182" y="0"/>
                  </a:moveTo>
                  <a:cubicBezTo>
                    <a:pt x="89" y="0"/>
                    <a:pt x="0" y="64"/>
                    <a:pt x="19" y="178"/>
                  </a:cubicBezTo>
                  <a:cubicBezTo>
                    <a:pt x="245" y="1416"/>
                    <a:pt x="793" y="2726"/>
                    <a:pt x="1781" y="3524"/>
                  </a:cubicBezTo>
                  <a:cubicBezTo>
                    <a:pt x="1815" y="3549"/>
                    <a:pt x="1850" y="3559"/>
                    <a:pt x="1884" y="3559"/>
                  </a:cubicBezTo>
                  <a:cubicBezTo>
                    <a:pt x="2028" y="3559"/>
                    <a:pt x="2142" y="3366"/>
                    <a:pt x="2007" y="3250"/>
                  </a:cubicBezTo>
                  <a:cubicBezTo>
                    <a:pt x="1091" y="2512"/>
                    <a:pt x="579" y="1285"/>
                    <a:pt x="364" y="154"/>
                  </a:cubicBezTo>
                  <a:cubicBezTo>
                    <a:pt x="348" y="49"/>
                    <a:pt x="264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8"/>
            <p:cNvSpPr/>
            <p:nvPr/>
          </p:nvSpPr>
          <p:spPr>
            <a:xfrm>
              <a:off x="5903904" y="3682240"/>
              <a:ext cx="146682" cy="236381"/>
            </a:xfrm>
            <a:custGeom>
              <a:avLst/>
              <a:gdLst/>
              <a:ahLst/>
              <a:cxnLst/>
              <a:rect l="l" t="t" r="r" b="b"/>
              <a:pathLst>
                <a:path w="2206" h="3555" extrusionOk="0">
                  <a:moveTo>
                    <a:pt x="185" y="1"/>
                  </a:moveTo>
                  <a:cubicBezTo>
                    <a:pt x="90" y="1"/>
                    <a:pt x="1" y="65"/>
                    <a:pt x="26" y="181"/>
                  </a:cubicBezTo>
                  <a:cubicBezTo>
                    <a:pt x="265" y="1419"/>
                    <a:pt x="860" y="2693"/>
                    <a:pt x="1848" y="3514"/>
                  </a:cubicBezTo>
                  <a:cubicBezTo>
                    <a:pt x="1881" y="3542"/>
                    <a:pt x="1916" y="3554"/>
                    <a:pt x="1950" y="3554"/>
                  </a:cubicBezTo>
                  <a:cubicBezTo>
                    <a:pt x="2088" y="3554"/>
                    <a:pt x="2206" y="3355"/>
                    <a:pt x="2062" y="3240"/>
                  </a:cubicBezTo>
                  <a:cubicBezTo>
                    <a:pt x="1158" y="2490"/>
                    <a:pt x="598" y="1300"/>
                    <a:pt x="372" y="145"/>
                  </a:cubicBezTo>
                  <a:cubicBezTo>
                    <a:pt x="350" y="47"/>
                    <a:pt x="26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8"/>
            <p:cNvSpPr/>
            <p:nvPr/>
          </p:nvSpPr>
          <p:spPr>
            <a:xfrm>
              <a:off x="5952644" y="3677652"/>
              <a:ext cx="158186" cy="235117"/>
            </a:xfrm>
            <a:custGeom>
              <a:avLst/>
              <a:gdLst/>
              <a:ahLst/>
              <a:cxnLst/>
              <a:rect l="l" t="t" r="r" b="b"/>
              <a:pathLst>
                <a:path w="2379" h="3536" extrusionOk="0">
                  <a:moveTo>
                    <a:pt x="183" y="0"/>
                  </a:moveTo>
                  <a:cubicBezTo>
                    <a:pt x="90" y="0"/>
                    <a:pt x="1" y="64"/>
                    <a:pt x="20" y="178"/>
                  </a:cubicBezTo>
                  <a:cubicBezTo>
                    <a:pt x="210" y="1476"/>
                    <a:pt x="960" y="2714"/>
                    <a:pt x="2008" y="3500"/>
                  </a:cubicBezTo>
                  <a:cubicBezTo>
                    <a:pt x="2042" y="3525"/>
                    <a:pt x="2078" y="3536"/>
                    <a:pt x="2112" y="3536"/>
                  </a:cubicBezTo>
                  <a:cubicBezTo>
                    <a:pt x="2258" y="3536"/>
                    <a:pt x="2379" y="3342"/>
                    <a:pt x="2234" y="3226"/>
                  </a:cubicBezTo>
                  <a:cubicBezTo>
                    <a:pt x="1258" y="2500"/>
                    <a:pt x="544" y="1357"/>
                    <a:pt x="365" y="154"/>
                  </a:cubicBezTo>
                  <a:cubicBezTo>
                    <a:pt x="348" y="49"/>
                    <a:pt x="26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8"/>
            <p:cNvSpPr/>
            <p:nvPr/>
          </p:nvSpPr>
          <p:spPr>
            <a:xfrm>
              <a:off x="5999455" y="3663422"/>
              <a:ext cx="173944" cy="227205"/>
            </a:xfrm>
            <a:custGeom>
              <a:avLst/>
              <a:gdLst/>
              <a:ahLst/>
              <a:cxnLst/>
              <a:rect l="l" t="t" r="r" b="b"/>
              <a:pathLst>
                <a:path w="2616" h="3417" extrusionOk="0">
                  <a:moveTo>
                    <a:pt x="222" y="0"/>
                  </a:moveTo>
                  <a:cubicBezTo>
                    <a:pt x="117" y="0"/>
                    <a:pt x="0" y="102"/>
                    <a:pt x="30" y="237"/>
                  </a:cubicBezTo>
                  <a:cubicBezTo>
                    <a:pt x="340" y="1499"/>
                    <a:pt x="1245" y="2607"/>
                    <a:pt x="2245" y="3381"/>
                  </a:cubicBezTo>
                  <a:cubicBezTo>
                    <a:pt x="2279" y="3406"/>
                    <a:pt x="2315" y="3416"/>
                    <a:pt x="2349" y="3416"/>
                  </a:cubicBezTo>
                  <a:cubicBezTo>
                    <a:pt x="2495" y="3416"/>
                    <a:pt x="2615" y="3225"/>
                    <a:pt x="2471" y="3119"/>
                  </a:cubicBezTo>
                  <a:cubicBezTo>
                    <a:pt x="1506" y="2380"/>
                    <a:pt x="649" y="1321"/>
                    <a:pt x="363" y="118"/>
                  </a:cubicBezTo>
                  <a:cubicBezTo>
                    <a:pt x="342" y="35"/>
                    <a:pt x="284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8"/>
            <p:cNvSpPr/>
            <p:nvPr/>
          </p:nvSpPr>
          <p:spPr>
            <a:xfrm>
              <a:off x="5565185" y="2998355"/>
              <a:ext cx="465580" cy="764797"/>
            </a:xfrm>
            <a:custGeom>
              <a:avLst/>
              <a:gdLst/>
              <a:ahLst/>
              <a:cxnLst/>
              <a:rect l="l" t="t" r="r" b="b"/>
              <a:pathLst>
                <a:path w="7002" h="11502" extrusionOk="0">
                  <a:moveTo>
                    <a:pt x="3986" y="1"/>
                  </a:moveTo>
                  <a:cubicBezTo>
                    <a:pt x="2780" y="1"/>
                    <a:pt x="511" y="1025"/>
                    <a:pt x="275" y="1631"/>
                  </a:cubicBezTo>
                  <a:cubicBezTo>
                    <a:pt x="1" y="2346"/>
                    <a:pt x="2918" y="11501"/>
                    <a:pt x="2918" y="11501"/>
                  </a:cubicBezTo>
                  <a:lnTo>
                    <a:pt x="7002" y="10501"/>
                  </a:lnTo>
                  <a:cubicBezTo>
                    <a:pt x="6883" y="9954"/>
                    <a:pt x="5382" y="488"/>
                    <a:pt x="4466" y="83"/>
                  </a:cubicBezTo>
                  <a:cubicBezTo>
                    <a:pt x="4340" y="26"/>
                    <a:pt x="4176" y="1"/>
                    <a:pt x="3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8"/>
            <p:cNvSpPr/>
            <p:nvPr/>
          </p:nvSpPr>
          <p:spPr>
            <a:xfrm>
              <a:off x="4621508" y="3379894"/>
              <a:ext cx="258922" cy="281130"/>
            </a:xfrm>
            <a:custGeom>
              <a:avLst/>
              <a:gdLst/>
              <a:ahLst/>
              <a:cxnLst/>
              <a:rect l="l" t="t" r="r" b="b"/>
              <a:pathLst>
                <a:path w="3894" h="4228" extrusionOk="0">
                  <a:moveTo>
                    <a:pt x="1019" y="1"/>
                  </a:moveTo>
                  <a:cubicBezTo>
                    <a:pt x="768" y="1"/>
                    <a:pt x="573" y="69"/>
                    <a:pt x="477" y="239"/>
                  </a:cubicBezTo>
                  <a:cubicBezTo>
                    <a:pt x="1" y="1084"/>
                    <a:pt x="2858" y="4228"/>
                    <a:pt x="2858" y="4228"/>
                  </a:cubicBezTo>
                  <a:lnTo>
                    <a:pt x="3894" y="1072"/>
                  </a:lnTo>
                  <a:cubicBezTo>
                    <a:pt x="3894" y="1072"/>
                    <a:pt x="2017" y="1"/>
                    <a:pt x="1019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8"/>
            <p:cNvSpPr/>
            <p:nvPr/>
          </p:nvSpPr>
          <p:spPr>
            <a:xfrm>
              <a:off x="6102787" y="3232545"/>
              <a:ext cx="254932" cy="300214"/>
            </a:xfrm>
            <a:custGeom>
              <a:avLst/>
              <a:gdLst/>
              <a:ahLst/>
              <a:cxnLst/>
              <a:rect l="l" t="t" r="r" b="b"/>
              <a:pathLst>
                <a:path w="3834" h="4515" extrusionOk="0">
                  <a:moveTo>
                    <a:pt x="2820" y="1"/>
                  </a:moveTo>
                  <a:cubicBezTo>
                    <a:pt x="1884" y="1"/>
                    <a:pt x="0" y="1598"/>
                    <a:pt x="0" y="1598"/>
                  </a:cubicBezTo>
                  <a:lnTo>
                    <a:pt x="1596" y="4515"/>
                  </a:lnTo>
                  <a:cubicBezTo>
                    <a:pt x="1596" y="4515"/>
                    <a:pt x="3834" y="895"/>
                    <a:pt x="3203" y="157"/>
                  </a:cubicBezTo>
                  <a:cubicBezTo>
                    <a:pt x="3112" y="47"/>
                    <a:pt x="2980" y="1"/>
                    <a:pt x="2820" y="1"/>
                  </a:cubicBezTo>
                  <a:close/>
                </a:path>
              </a:pathLst>
            </a:custGeom>
            <a:solidFill>
              <a:srgbClr val="141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8"/>
            <p:cNvSpPr/>
            <p:nvPr/>
          </p:nvSpPr>
          <p:spPr>
            <a:xfrm>
              <a:off x="4642852" y="3311805"/>
              <a:ext cx="74538" cy="73740"/>
            </a:xfrm>
            <a:custGeom>
              <a:avLst/>
              <a:gdLst/>
              <a:ahLst/>
              <a:cxnLst/>
              <a:rect l="l" t="t" r="r" b="b"/>
              <a:pathLst>
                <a:path w="1121" h="1109" extrusionOk="0">
                  <a:moveTo>
                    <a:pt x="453" y="1"/>
                  </a:moveTo>
                  <a:lnTo>
                    <a:pt x="1" y="537"/>
                  </a:lnTo>
                  <a:lnTo>
                    <a:pt x="668" y="1108"/>
                  </a:lnTo>
                  <a:lnTo>
                    <a:pt x="1120" y="572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8"/>
            <p:cNvSpPr/>
            <p:nvPr/>
          </p:nvSpPr>
          <p:spPr>
            <a:xfrm>
              <a:off x="4577954" y="3344453"/>
              <a:ext cx="120418" cy="106853"/>
            </a:xfrm>
            <a:custGeom>
              <a:avLst/>
              <a:gdLst/>
              <a:ahLst/>
              <a:cxnLst/>
              <a:rect l="l" t="t" r="r" b="b"/>
              <a:pathLst>
                <a:path w="1811" h="1607" extrusionOk="0">
                  <a:moveTo>
                    <a:pt x="905" y="1"/>
                  </a:moveTo>
                  <a:cubicBezTo>
                    <a:pt x="675" y="1"/>
                    <a:pt x="446" y="98"/>
                    <a:pt x="286" y="284"/>
                  </a:cubicBezTo>
                  <a:cubicBezTo>
                    <a:pt x="1" y="629"/>
                    <a:pt x="48" y="1129"/>
                    <a:pt x="382" y="1415"/>
                  </a:cubicBezTo>
                  <a:cubicBezTo>
                    <a:pt x="536" y="1543"/>
                    <a:pt x="722" y="1606"/>
                    <a:pt x="906" y="1606"/>
                  </a:cubicBezTo>
                  <a:cubicBezTo>
                    <a:pt x="1132" y="1606"/>
                    <a:pt x="1355" y="1510"/>
                    <a:pt x="1513" y="1320"/>
                  </a:cubicBezTo>
                  <a:cubicBezTo>
                    <a:pt x="1810" y="986"/>
                    <a:pt x="1763" y="474"/>
                    <a:pt x="1418" y="189"/>
                  </a:cubicBezTo>
                  <a:cubicBezTo>
                    <a:pt x="1270" y="62"/>
                    <a:pt x="1087" y="1"/>
                    <a:pt x="9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8"/>
            <p:cNvSpPr/>
            <p:nvPr/>
          </p:nvSpPr>
          <p:spPr>
            <a:xfrm>
              <a:off x="4753697" y="3482028"/>
              <a:ext cx="47609" cy="59444"/>
            </a:xfrm>
            <a:custGeom>
              <a:avLst/>
              <a:gdLst/>
              <a:ahLst/>
              <a:cxnLst/>
              <a:rect l="l" t="t" r="r" b="b"/>
              <a:pathLst>
                <a:path w="716" h="894" extrusionOk="0">
                  <a:moveTo>
                    <a:pt x="703" y="1"/>
                  </a:moveTo>
                  <a:lnTo>
                    <a:pt x="1" y="13"/>
                  </a:lnTo>
                  <a:lnTo>
                    <a:pt x="13" y="894"/>
                  </a:lnTo>
                  <a:lnTo>
                    <a:pt x="715" y="870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8"/>
            <p:cNvSpPr/>
            <p:nvPr/>
          </p:nvSpPr>
          <p:spPr>
            <a:xfrm>
              <a:off x="4788540" y="3457492"/>
              <a:ext cx="107718" cy="106986"/>
            </a:xfrm>
            <a:custGeom>
              <a:avLst/>
              <a:gdLst/>
              <a:ahLst/>
              <a:cxnLst/>
              <a:rect l="l" t="t" r="r" b="b"/>
              <a:pathLst>
                <a:path w="1620" h="1609" extrusionOk="0">
                  <a:moveTo>
                    <a:pt x="821" y="0"/>
                  </a:moveTo>
                  <a:cubicBezTo>
                    <a:pt x="813" y="0"/>
                    <a:pt x="806" y="0"/>
                    <a:pt x="798" y="1"/>
                  </a:cubicBezTo>
                  <a:cubicBezTo>
                    <a:pt x="346" y="1"/>
                    <a:pt x="1" y="370"/>
                    <a:pt x="1" y="822"/>
                  </a:cubicBezTo>
                  <a:cubicBezTo>
                    <a:pt x="12" y="1256"/>
                    <a:pt x="370" y="1608"/>
                    <a:pt x="801" y="1608"/>
                  </a:cubicBezTo>
                  <a:cubicBezTo>
                    <a:pt x="808" y="1608"/>
                    <a:pt x="815" y="1608"/>
                    <a:pt x="822" y="1608"/>
                  </a:cubicBezTo>
                  <a:cubicBezTo>
                    <a:pt x="1275" y="1596"/>
                    <a:pt x="1620" y="1227"/>
                    <a:pt x="1620" y="786"/>
                  </a:cubicBezTo>
                  <a:cubicBezTo>
                    <a:pt x="1608" y="342"/>
                    <a:pt x="1251" y="0"/>
                    <a:pt x="8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8"/>
            <p:cNvSpPr/>
            <p:nvPr/>
          </p:nvSpPr>
          <p:spPr>
            <a:xfrm>
              <a:off x="4696712" y="3647530"/>
              <a:ext cx="56253" cy="65761"/>
            </a:xfrm>
            <a:custGeom>
              <a:avLst/>
              <a:gdLst/>
              <a:ahLst/>
              <a:cxnLst/>
              <a:rect l="l" t="t" r="r" b="b"/>
              <a:pathLst>
                <a:path w="846" h="989" extrusionOk="0">
                  <a:moveTo>
                    <a:pt x="691" y="0"/>
                  </a:moveTo>
                  <a:lnTo>
                    <a:pt x="1" y="119"/>
                  </a:lnTo>
                  <a:lnTo>
                    <a:pt x="155" y="988"/>
                  </a:lnTo>
                  <a:lnTo>
                    <a:pt x="846" y="86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8"/>
            <p:cNvSpPr/>
            <p:nvPr/>
          </p:nvSpPr>
          <p:spPr>
            <a:xfrm>
              <a:off x="4603288" y="3637889"/>
              <a:ext cx="114899" cy="106986"/>
            </a:xfrm>
            <a:custGeom>
              <a:avLst/>
              <a:gdLst/>
              <a:ahLst/>
              <a:cxnLst/>
              <a:rect l="l" t="t" r="r" b="b"/>
              <a:pathLst>
                <a:path w="1728" h="1609" extrusionOk="0">
                  <a:moveTo>
                    <a:pt x="875" y="0"/>
                  </a:moveTo>
                  <a:cubicBezTo>
                    <a:pt x="827" y="0"/>
                    <a:pt x="777" y="5"/>
                    <a:pt x="727" y="14"/>
                  </a:cubicBezTo>
                  <a:cubicBezTo>
                    <a:pt x="286" y="86"/>
                    <a:pt x="1" y="502"/>
                    <a:pt x="72" y="943"/>
                  </a:cubicBezTo>
                  <a:cubicBezTo>
                    <a:pt x="136" y="1338"/>
                    <a:pt x="478" y="1609"/>
                    <a:pt x="866" y="1609"/>
                  </a:cubicBezTo>
                  <a:cubicBezTo>
                    <a:pt x="910" y="1609"/>
                    <a:pt x="955" y="1605"/>
                    <a:pt x="1001" y="1598"/>
                  </a:cubicBezTo>
                  <a:cubicBezTo>
                    <a:pt x="1441" y="1514"/>
                    <a:pt x="1727" y="1098"/>
                    <a:pt x="1656" y="669"/>
                  </a:cubicBezTo>
                  <a:cubicBezTo>
                    <a:pt x="1592" y="278"/>
                    <a:pt x="1258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8"/>
            <p:cNvSpPr/>
            <p:nvPr/>
          </p:nvSpPr>
          <p:spPr>
            <a:xfrm>
              <a:off x="4819459" y="3819283"/>
              <a:ext cx="73674" cy="69751"/>
            </a:xfrm>
            <a:custGeom>
              <a:avLst/>
              <a:gdLst/>
              <a:ahLst/>
              <a:cxnLst/>
              <a:rect l="l" t="t" r="r" b="b"/>
              <a:pathLst>
                <a:path w="1108" h="1049" extrusionOk="0">
                  <a:moveTo>
                    <a:pt x="345" y="1"/>
                  </a:moveTo>
                  <a:lnTo>
                    <a:pt x="0" y="608"/>
                  </a:lnTo>
                  <a:lnTo>
                    <a:pt x="762" y="1049"/>
                  </a:lnTo>
                  <a:lnTo>
                    <a:pt x="1107" y="441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8"/>
            <p:cNvSpPr/>
            <p:nvPr/>
          </p:nvSpPr>
          <p:spPr>
            <a:xfrm>
              <a:off x="4827372" y="3744677"/>
              <a:ext cx="122745" cy="107186"/>
            </a:xfrm>
            <a:custGeom>
              <a:avLst/>
              <a:gdLst/>
              <a:ahLst/>
              <a:cxnLst/>
              <a:rect l="l" t="t" r="r" b="b"/>
              <a:pathLst>
                <a:path w="1846" h="1612" extrusionOk="0">
                  <a:moveTo>
                    <a:pt x="919" y="0"/>
                  </a:moveTo>
                  <a:cubicBezTo>
                    <a:pt x="641" y="0"/>
                    <a:pt x="370" y="146"/>
                    <a:pt x="226" y="408"/>
                  </a:cubicBezTo>
                  <a:cubicBezTo>
                    <a:pt x="0" y="789"/>
                    <a:pt x="131" y="1278"/>
                    <a:pt x="524" y="1504"/>
                  </a:cubicBezTo>
                  <a:cubicBezTo>
                    <a:pt x="648" y="1577"/>
                    <a:pt x="783" y="1612"/>
                    <a:pt x="917" y="1612"/>
                  </a:cubicBezTo>
                  <a:cubicBezTo>
                    <a:pt x="1195" y="1612"/>
                    <a:pt x="1467" y="1463"/>
                    <a:pt x="1619" y="1206"/>
                  </a:cubicBezTo>
                  <a:cubicBezTo>
                    <a:pt x="1846" y="825"/>
                    <a:pt x="1703" y="325"/>
                    <a:pt x="1322" y="111"/>
                  </a:cubicBezTo>
                  <a:cubicBezTo>
                    <a:pt x="1196" y="36"/>
                    <a:pt x="1056" y="0"/>
                    <a:pt x="9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8"/>
            <p:cNvSpPr/>
            <p:nvPr/>
          </p:nvSpPr>
          <p:spPr>
            <a:xfrm>
              <a:off x="4959561" y="3914302"/>
              <a:ext cx="62636" cy="51532"/>
            </a:xfrm>
            <a:custGeom>
              <a:avLst/>
              <a:gdLst/>
              <a:ahLst/>
              <a:cxnLst/>
              <a:rect l="l" t="t" r="r" b="b"/>
              <a:pathLst>
                <a:path w="942" h="775" extrusionOk="0">
                  <a:moveTo>
                    <a:pt x="882" y="1"/>
                  </a:moveTo>
                  <a:lnTo>
                    <a:pt x="0" y="72"/>
                  </a:lnTo>
                  <a:lnTo>
                    <a:pt x="60" y="774"/>
                  </a:lnTo>
                  <a:lnTo>
                    <a:pt x="941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8"/>
            <p:cNvSpPr/>
            <p:nvPr/>
          </p:nvSpPr>
          <p:spPr>
            <a:xfrm>
              <a:off x="4939746" y="3952137"/>
              <a:ext cx="111707" cy="107252"/>
            </a:xfrm>
            <a:custGeom>
              <a:avLst/>
              <a:gdLst/>
              <a:ahLst/>
              <a:cxnLst/>
              <a:rect l="l" t="t" r="r" b="b"/>
              <a:pathLst>
                <a:path w="1680" h="1613" extrusionOk="0">
                  <a:moveTo>
                    <a:pt x="839" y="0"/>
                  </a:moveTo>
                  <a:cubicBezTo>
                    <a:pt x="818" y="0"/>
                    <a:pt x="796" y="1"/>
                    <a:pt x="775" y="3"/>
                  </a:cubicBezTo>
                  <a:cubicBezTo>
                    <a:pt x="334" y="39"/>
                    <a:pt x="1" y="432"/>
                    <a:pt x="37" y="872"/>
                  </a:cubicBezTo>
                  <a:cubicBezTo>
                    <a:pt x="70" y="1291"/>
                    <a:pt x="427" y="1613"/>
                    <a:pt x="841" y="1613"/>
                  </a:cubicBezTo>
                  <a:cubicBezTo>
                    <a:pt x="862" y="1613"/>
                    <a:pt x="884" y="1612"/>
                    <a:pt x="906" y="1610"/>
                  </a:cubicBezTo>
                  <a:cubicBezTo>
                    <a:pt x="1346" y="1563"/>
                    <a:pt x="1680" y="1182"/>
                    <a:pt x="1644" y="741"/>
                  </a:cubicBezTo>
                  <a:cubicBezTo>
                    <a:pt x="1610" y="322"/>
                    <a:pt x="1253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8"/>
            <p:cNvSpPr/>
            <p:nvPr/>
          </p:nvSpPr>
          <p:spPr>
            <a:xfrm>
              <a:off x="5116287" y="3782911"/>
              <a:ext cx="72942" cy="67357"/>
            </a:xfrm>
            <a:custGeom>
              <a:avLst/>
              <a:gdLst/>
              <a:ahLst/>
              <a:cxnLst/>
              <a:rect l="l" t="t" r="r" b="b"/>
              <a:pathLst>
                <a:path w="1097" h="1013" extrusionOk="0">
                  <a:moveTo>
                    <a:pt x="787" y="0"/>
                  </a:moveTo>
                  <a:lnTo>
                    <a:pt x="1" y="381"/>
                  </a:lnTo>
                  <a:lnTo>
                    <a:pt x="299" y="1012"/>
                  </a:lnTo>
                  <a:lnTo>
                    <a:pt x="1096" y="63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8"/>
            <p:cNvSpPr/>
            <p:nvPr/>
          </p:nvSpPr>
          <p:spPr>
            <a:xfrm>
              <a:off x="5062493" y="3704050"/>
              <a:ext cx="122745" cy="107053"/>
            </a:xfrm>
            <a:custGeom>
              <a:avLst/>
              <a:gdLst/>
              <a:ahLst/>
              <a:cxnLst/>
              <a:rect l="l" t="t" r="r" b="b"/>
              <a:pathLst>
                <a:path w="1846" h="1610" extrusionOk="0">
                  <a:moveTo>
                    <a:pt x="920" y="0"/>
                  </a:moveTo>
                  <a:cubicBezTo>
                    <a:pt x="804" y="0"/>
                    <a:pt x="685" y="26"/>
                    <a:pt x="572" y="79"/>
                  </a:cubicBezTo>
                  <a:cubicBezTo>
                    <a:pt x="179" y="269"/>
                    <a:pt x="0" y="746"/>
                    <a:pt x="203" y="1150"/>
                  </a:cubicBezTo>
                  <a:cubicBezTo>
                    <a:pt x="340" y="1442"/>
                    <a:pt x="625" y="1610"/>
                    <a:pt x="926" y="1610"/>
                  </a:cubicBezTo>
                  <a:cubicBezTo>
                    <a:pt x="1042" y="1610"/>
                    <a:pt x="1161" y="1585"/>
                    <a:pt x="1274" y="1531"/>
                  </a:cubicBezTo>
                  <a:cubicBezTo>
                    <a:pt x="1667" y="1341"/>
                    <a:pt x="1846" y="853"/>
                    <a:pt x="1643" y="460"/>
                  </a:cubicBezTo>
                  <a:cubicBezTo>
                    <a:pt x="1506" y="168"/>
                    <a:pt x="1221" y="0"/>
                    <a:pt x="9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8"/>
            <p:cNvSpPr/>
            <p:nvPr/>
          </p:nvSpPr>
          <p:spPr>
            <a:xfrm>
              <a:off x="5284183" y="3738560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2" y="0"/>
                  </a:moveTo>
                  <a:lnTo>
                    <a:pt x="0" y="441"/>
                  </a:lnTo>
                  <a:lnTo>
                    <a:pt x="357" y="1048"/>
                  </a:lnTo>
                  <a:lnTo>
                    <a:pt x="1119" y="60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8"/>
            <p:cNvSpPr/>
            <p:nvPr/>
          </p:nvSpPr>
          <p:spPr>
            <a:xfrm>
              <a:off x="5292894" y="3776328"/>
              <a:ext cx="121947" cy="107385"/>
            </a:xfrm>
            <a:custGeom>
              <a:avLst/>
              <a:gdLst/>
              <a:ahLst/>
              <a:cxnLst/>
              <a:rect l="l" t="t" r="r" b="b"/>
              <a:pathLst>
                <a:path w="1834" h="1615" extrusionOk="0">
                  <a:moveTo>
                    <a:pt x="921" y="0"/>
                  </a:moveTo>
                  <a:cubicBezTo>
                    <a:pt x="783" y="0"/>
                    <a:pt x="642" y="36"/>
                    <a:pt x="512" y="111"/>
                  </a:cubicBezTo>
                  <a:cubicBezTo>
                    <a:pt x="131" y="337"/>
                    <a:pt x="0" y="825"/>
                    <a:pt x="226" y="1206"/>
                  </a:cubicBezTo>
                  <a:cubicBezTo>
                    <a:pt x="370" y="1469"/>
                    <a:pt x="641" y="1615"/>
                    <a:pt x="918" y="1615"/>
                  </a:cubicBezTo>
                  <a:cubicBezTo>
                    <a:pt x="1056" y="1615"/>
                    <a:pt x="1195" y="1579"/>
                    <a:pt x="1322" y="1504"/>
                  </a:cubicBezTo>
                  <a:cubicBezTo>
                    <a:pt x="1703" y="1278"/>
                    <a:pt x="1834" y="790"/>
                    <a:pt x="1619" y="409"/>
                  </a:cubicBezTo>
                  <a:cubicBezTo>
                    <a:pt x="1468" y="146"/>
                    <a:pt x="1200" y="0"/>
                    <a:pt x="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8"/>
            <p:cNvSpPr/>
            <p:nvPr/>
          </p:nvSpPr>
          <p:spPr>
            <a:xfrm>
              <a:off x="5429006" y="3599190"/>
              <a:ext cx="68155" cy="58646"/>
            </a:xfrm>
            <a:custGeom>
              <a:avLst/>
              <a:gdLst/>
              <a:ahLst/>
              <a:cxnLst/>
              <a:rect l="l" t="t" r="r" b="b"/>
              <a:pathLst>
                <a:path w="1025" h="882" extrusionOk="0">
                  <a:moveTo>
                    <a:pt x="858" y="1"/>
                  </a:moveTo>
                  <a:lnTo>
                    <a:pt x="1" y="203"/>
                  </a:lnTo>
                  <a:lnTo>
                    <a:pt x="168" y="882"/>
                  </a:lnTo>
                  <a:lnTo>
                    <a:pt x="1025" y="679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8"/>
            <p:cNvSpPr/>
            <p:nvPr/>
          </p:nvSpPr>
          <p:spPr>
            <a:xfrm>
              <a:off x="5388645" y="3510820"/>
              <a:ext cx="118024" cy="107452"/>
            </a:xfrm>
            <a:custGeom>
              <a:avLst/>
              <a:gdLst/>
              <a:ahLst/>
              <a:cxnLst/>
              <a:rect l="l" t="t" r="r" b="b"/>
              <a:pathLst>
                <a:path w="1775" h="1616" extrusionOk="0">
                  <a:moveTo>
                    <a:pt x="881" y="1"/>
                  </a:moveTo>
                  <a:cubicBezTo>
                    <a:pt x="822" y="1"/>
                    <a:pt x="762" y="7"/>
                    <a:pt x="703" y="20"/>
                  </a:cubicBezTo>
                  <a:cubicBezTo>
                    <a:pt x="263" y="127"/>
                    <a:pt x="1" y="568"/>
                    <a:pt x="108" y="996"/>
                  </a:cubicBezTo>
                  <a:cubicBezTo>
                    <a:pt x="199" y="1362"/>
                    <a:pt x="524" y="1615"/>
                    <a:pt x="884" y="1615"/>
                  </a:cubicBezTo>
                  <a:cubicBezTo>
                    <a:pt x="946" y="1615"/>
                    <a:pt x="1009" y="1608"/>
                    <a:pt x="1072" y="1592"/>
                  </a:cubicBezTo>
                  <a:cubicBezTo>
                    <a:pt x="1513" y="1485"/>
                    <a:pt x="1775" y="1056"/>
                    <a:pt x="1668" y="615"/>
                  </a:cubicBezTo>
                  <a:cubicBezTo>
                    <a:pt x="1585" y="246"/>
                    <a:pt x="1247" y="1"/>
                    <a:pt x="881" y="1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8"/>
            <p:cNvSpPr/>
            <p:nvPr/>
          </p:nvSpPr>
          <p:spPr>
            <a:xfrm>
              <a:off x="5635669" y="3646732"/>
              <a:ext cx="61838" cy="50734"/>
            </a:xfrm>
            <a:custGeom>
              <a:avLst/>
              <a:gdLst/>
              <a:ahLst/>
              <a:cxnLst/>
              <a:rect l="l" t="t" r="r" b="b"/>
              <a:pathLst>
                <a:path w="930" h="763" extrusionOk="0">
                  <a:moveTo>
                    <a:pt x="48" y="0"/>
                  </a:moveTo>
                  <a:lnTo>
                    <a:pt x="0" y="691"/>
                  </a:lnTo>
                  <a:lnTo>
                    <a:pt x="870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8"/>
            <p:cNvSpPr/>
            <p:nvPr/>
          </p:nvSpPr>
          <p:spPr>
            <a:xfrm>
              <a:off x="5606345" y="3683836"/>
              <a:ext cx="110909" cy="107186"/>
            </a:xfrm>
            <a:custGeom>
              <a:avLst/>
              <a:gdLst/>
              <a:ahLst/>
              <a:cxnLst/>
              <a:rect l="l" t="t" r="r" b="b"/>
              <a:pathLst>
                <a:path w="1668" h="1612" extrusionOk="0">
                  <a:moveTo>
                    <a:pt x="849" y="1"/>
                  </a:moveTo>
                  <a:cubicBezTo>
                    <a:pt x="428" y="1"/>
                    <a:pt x="71" y="326"/>
                    <a:pt x="37" y="752"/>
                  </a:cubicBezTo>
                  <a:cubicBezTo>
                    <a:pt x="1" y="1192"/>
                    <a:pt x="334" y="1573"/>
                    <a:pt x="775" y="1609"/>
                  </a:cubicBezTo>
                  <a:cubicBezTo>
                    <a:pt x="796" y="1611"/>
                    <a:pt x="818" y="1612"/>
                    <a:pt x="839" y="1612"/>
                  </a:cubicBezTo>
                  <a:cubicBezTo>
                    <a:pt x="1253" y="1612"/>
                    <a:pt x="1610" y="1290"/>
                    <a:pt x="1644" y="871"/>
                  </a:cubicBezTo>
                  <a:cubicBezTo>
                    <a:pt x="1668" y="430"/>
                    <a:pt x="1334" y="38"/>
                    <a:pt x="894" y="2"/>
                  </a:cubicBezTo>
                  <a:cubicBezTo>
                    <a:pt x="879" y="1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8"/>
            <p:cNvSpPr/>
            <p:nvPr/>
          </p:nvSpPr>
          <p:spPr>
            <a:xfrm>
              <a:off x="5774241" y="3543801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8" y="0"/>
                  </a:moveTo>
                  <a:lnTo>
                    <a:pt x="0" y="489"/>
                  </a:lnTo>
                  <a:lnTo>
                    <a:pt x="393" y="1072"/>
                  </a:lnTo>
                  <a:lnTo>
                    <a:pt x="1119" y="584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8"/>
            <p:cNvSpPr/>
            <p:nvPr/>
          </p:nvSpPr>
          <p:spPr>
            <a:xfrm>
              <a:off x="5714065" y="3471788"/>
              <a:ext cx="121947" cy="107186"/>
            </a:xfrm>
            <a:custGeom>
              <a:avLst/>
              <a:gdLst/>
              <a:ahLst/>
              <a:cxnLst/>
              <a:rect l="l" t="t" r="r" b="b"/>
              <a:pathLst>
                <a:path w="1834" h="1612" extrusionOk="0">
                  <a:moveTo>
                    <a:pt x="920" y="0"/>
                  </a:moveTo>
                  <a:cubicBezTo>
                    <a:pt x="767" y="0"/>
                    <a:pt x="613" y="43"/>
                    <a:pt x="476" y="131"/>
                  </a:cubicBezTo>
                  <a:cubicBezTo>
                    <a:pt x="107" y="381"/>
                    <a:pt x="0" y="881"/>
                    <a:pt x="250" y="1250"/>
                  </a:cubicBezTo>
                  <a:cubicBezTo>
                    <a:pt x="408" y="1483"/>
                    <a:pt x="666" y="1612"/>
                    <a:pt x="928" y="1612"/>
                  </a:cubicBezTo>
                  <a:cubicBezTo>
                    <a:pt x="1080" y="1612"/>
                    <a:pt x="1234" y="1568"/>
                    <a:pt x="1369" y="1476"/>
                  </a:cubicBezTo>
                  <a:cubicBezTo>
                    <a:pt x="1738" y="1226"/>
                    <a:pt x="1834" y="726"/>
                    <a:pt x="1596" y="357"/>
                  </a:cubicBezTo>
                  <a:cubicBezTo>
                    <a:pt x="1438" y="124"/>
                    <a:pt x="1181" y="0"/>
                    <a:pt x="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8"/>
            <p:cNvSpPr/>
            <p:nvPr/>
          </p:nvSpPr>
          <p:spPr>
            <a:xfrm>
              <a:off x="5933361" y="3471722"/>
              <a:ext cx="74472" cy="73740"/>
            </a:xfrm>
            <a:custGeom>
              <a:avLst/>
              <a:gdLst/>
              <a:ahLst/>
              <a:cxnLst/>
              <a:rect l="l" t="t" r="r" b="b"/>
              <a:pathLst>
                <a:path w="1120" h="1109" extrusionOk="0">
                  <a:moveTo>
                    <a:pt x="643" y="1"/>
                  </a:moveTo>
                  <a:lnTo>
                    <a:pt x="0" y="596"/>
                  </a:lnTo>
                  <a:lnTo>
                    <a:pt x="476" y="1108"/>
                  </a:lnTo>
                  <a:lnTo>
                    <a:pt x="1119" y="513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8"/>
            <p:cNvSpPr/>
            <p:nvPr/>
          </p:nvSpPr>
          <p:spPr>
            <a:xfrm>
              <a:off x="5956301" y="3503107"/>
              <a:ext cx="118822" cy="106920"/>
            </a:xfrm>
            <a:custGeom>
              <a:avLst/>
              <a:gdLst/>
              <a:ahLst/>
              <a:cxnLst/>
              <a:rect l="l" t="t" r="r" b="b"/>
              <a:pathLst>
                <a:path w="1787" h="1608" extrusionOk="0">
                  <a:moveTo>
                    <a:pt x="891" y="0"/>
                  </a:moveTo>
                  <a:cubicBezTo>
                    <a:pt x="695" y="0"/>
                    <a:pt x="499" y="72"/>
                    <a:pt x="346" y="219"/>
                  </a:cubicBezTo>
                  <a:cubicBezTo>
                    <a:pt x="12" y="517"/>
                    <a:pt x="0" y="1029"/>
                    <a:pt x="298" y="1351"/>
                  </a:cubicBezTo>
                  <a:cubicBezTo>
                    <a:pt x="456" y="1521"/>
                    <a:pt x="673" y="1607"/>
                    <a:pt x="890" y="1607"/>
                  </a:cubicBezTo>
                  <a:cubicBezTo>
                    <a:pt x="1084" y="1607"/>
                    <a:pt x="1278" y="1538"/>
                    <a:pt x="1429" y="1398"/>
                  </a:cubicBezTo>
                  <a:cubicBezTo>
                    <a:pt x="1763" y="1089"/>
                    <a:pt x="1786" y="589"/>
                    <a:pt x="1477" y="255"/>
                  </a:cubicBezTo>
                  <a:cubicBezTo>
                    <a:pt x="1321" y="87"/>
                    <a:pt x="1106" y="0"/>
                    <a:pt x="891" y="0"/>
                  </a:cubicBezTo>
                  <a:close/>
                </a:path>
              </a:pathLst>
            </a:custGeom>
            <a:solidFill>
              <a:srgbClr val="5FF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8"/>
            <p:cNvSpPr/>
            <p:nvPr/>
          </p:nvSpPr>
          <p:spPr>
            <a:xfrm>
              <a:off x="6037822" y="3315794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27" y="0"/>
                  </a:moveTo>
                  <a:lnTo>
                    <a:pt x="1" y="489"/>
                  </a:lnTo>
                  <a:lnTo>
                    <a:pt x="394" y="1072"/>
                  </a:lnTo>
                  <a:lnTo>
                    <a:pt x="1120" y="5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8"/>
            <p:cNvSpPr/>
            <p:nvPr/>
          </p:nvSpPr>
          <p:spPr>
            <a:xfrm>
              <a:off x="5977646" y="3243982"/>
              <a:ext cx="121216" cy="106986"/>
            </a:xfrm>
            <a:custGeom>
              <a:avLst/>
              <a:gdLst/>
              <a:ahLst/>
              <a:cxnLst/>
              <a:rect l="l" t="t" r="r" b="b"/>
              <a:pathLst>
                <a:path w="1823" h="1609" extrusionOk="0">
                  <a:moveTo>
                    <a:pt x="918" y="0"/>
                  </a:moveTo>
                  <a:cubicBezTo>
                    <a:pt x="762" y="0"/>
                    <a:pt x="604" y="46"/>
                    <a:pt x="465" y="140"/>
                  </a:cubicBezTo>
                  <a:cubicBezTo>
                    <a:pt x="96" y="378"/>
                    <a:pt x="1" y="878"/>
                    <a:pt x="239" y="1247"/>
                  </a:cubicBezTo>
                  <a:cubicBezTo>
                    <a:pt x="397" y="1480"/>
                    <a:pt x="655" y="1609"/>
                    <a:pt x="916" y="1609"/>
                  </a:cubicBezTo>
                  <a:cubicBezTo>
                    <a:pt x="1069" y="1609"/>
                    <a:pt x="1222" y="1565"/>
                    <a:pt x="1358" y="1473"/>
                  </a:cubicBezTo>
                  <a:cubicBezTo>
                    <a:pt x="1727" y="1223"/>
                    <a:pt x="1823" y="735"/>
                    <a:pt x="1584" y="354"/>
                  </a:cubicBezTo>
                  <a:cubicBezTo>
                    <a:pt x="1429" y="124"/>
                    <a:pt x="1176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8"/>
            <p:cNvSpPr/>
            <p:nvPr/>
          </p:nvSpPr>
          <p:spPr>
            <a:xfrm>
              <a:off x="6229457" y="3315794"/>
              <a:ext cx="61772" cy="50734"/>
            </a:xfrm>
            <a:custGeom>
              <a:avLst/>
              <a:gdLst/>
              <a:ahLst/>
              <a:cxnLst/>
              <a:rect l="l" t="t" r="r" b="b"/>
              <a:pathLst>
                <a:path w="929" h="763" extrusionOk="0">
                  <a:moveTo>
                    <a:pt x="48" y="0"/>
                  </a:moveTo>
                  <a:lnTo>
                    <a:pt x="0" y="703"/>
                  </a:lnTo>
                  <a:lnTo>
                    <a:pt x="881" y="762"/>
                  </a:lnTo>
                  <a:lnTo>
                    <a:pt x="929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8"/>
            <p:cNvSpPr/>
            <p:nvPr/>
          </p:nvSpPr>
          <p:spPr>
            <a:xfrm>
              <a:off x="6201729" y="3352831"/>
              <a:ext cx="110112" cy="107186"/>
            </a:xfrm>
            <a:custGeom>
              <a:avLst/>
              <a:gdLst/>
              <a:ahLst/>
              <a:cxnLst/>
              <a:rect l="l" t="t" r="r" b="b"/>
              <a:pathLst>
                <a:path w="1656" h="1612" extrusionOk="0">
                  <a:moveTo>
                    <a:pt x="819" y="0"/>
                  </a:moveTo>
                  <a:cubicBezTo>
                    <a:pt x="405" y="0"/>
                    <a:pt x="58" y="334"/>
                    <a:pt x="24" y="753"/>
                  </a:cubicBezTo>
                  <a:cubicBezTo>
                    <a:pt x="0" y="1194"/>
                    <a:pt x="334" y="1575"/>
                    <a:pt x="774" y="1610"/>
                  </a:cubicBezTo>
                  <a:cubicBezTo>
                    <a:pt x="789" y="1611"/>
                    <a:pt x="804" y="1612"/>
                    <a:pt x="819" y="1612"/>
                  </a:cubicBezTo>
                  <a:cubicBezTo>
                    <a:pt x="1241" y="1612"/>
                    <a:pt x="1609" y="1286"/>
                    <a:pt x="1632" y="848"/>
                  </a:cubicBezTo>
                  <a:cubicBezTo>
                    <a:pt x="1655" y="408"/>
                    <a:pt x="1322" y="27"/>
                    <a:pt x="881" y="3"/>
                  </a:cubicBezTo>
                  <a:cubicBezTo>
                    <a:pt x="860" y="1"/>
                    <a:pt x="840" y="0"/>
                    <a:pt x="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8"/>
            <p:cNvSpPr/>
            <p:nvPr/>
          </p:nvSpPr>
          <p:spPr>
            <a:xfrm>
              <a:off x="6456666" y="3336341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369" y="1"/>
                  </a:moveTo>
                  <a:lnTo>
                    <a:pt x="0" y="596"/>
                  </a:lnTo>
                  <a:lnTo>
                    <a:pt x="750" y="1049"/>
                  </a:lnTo>
                  <a:lnTo>
                    <a:pt x="1119" y="453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8"/>
            <p:cNvSpPr/>
            <p:nvPr/>
          </p:nvSpPr>
          <p:spPr>
            <a:xfrm>
              <a:off x="6467704" y="3262467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1" y="1"/>
                  </a:moveTo>
                  <a:cubicBezTo>
                    <a:pt x="643" y="1"/>
                    <a:pt x="382" y="138"/>
                    <a:pt x="227" y="386"/>
                  </a:cubicBezTo>
                  <a:cubicBezTo>
                    <a:pt x="1" y="767"/>
                    <a:pt x="120" y="1255"/>
                    <a:pt x="501" y="1493"/>
                  </a:cubicBezTo>
                  <a:cubicBezTo>
                    <a:pt x="627" y="1570"/>
                    <a:pt x="768" y="1607"/>
                    <a:pt x="909" y="1607"/>
                  </a:cubicBezTo>
                  <a:cubicBezTo>
                    <a:pt x="1180" y="1607"/>
                    <a:pt x="1447" y="1470"/>
                    <a:pt x="1596" y="1219"/>
                  </a:cubicBezTo>
                  <a:cubicBezTo>
                    <a:pt x="1834" y="838"/>
                    <a:pt x="1715" y="350"/>
                    <a:pt x="1334" y="124"/>
                  </a:cubicBezTo>
                  <a:cubicBezTo>
                    <a:pt x="1201" y="40"/>
                    <a:pt x="1055" y="1"/>
                    <a:pt x="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8"/>
            <p:cNvSpPr/>
            <p:nvPr/>
          </p:nvSpPr>
          <p:spPr>
            <a:xfrm>
              <a:off x="4438650" y="3014912"/>
              <a:ext cx="3732490" cy="911479"/>
            </a:xfrm>
            <a:custGeom>
              <a:avLst/>
              <a:gdLst/>
              <a:ahLst/>
              <a:cxnLst/>
              <a:rect l="l" t="t" r="r" b="b"/>
              <a:pathLst>
                <a:path w="56134" h="13708" extrusionOk="0">
                  <a:moveTo>
                    <a:pt x="50238" y="0"/>
                  </a:moveTo>
                  <a:cubicBezTo>
                    <a:pt x="49582" y="0"/>
                    <a:pt x="48920" y="53"/>
                    <a:pt x="48256" y="156"/>
                  </a:cubicBezTo>
                  <a:cubicBezTo>
                    <a:pt x="45756" y="549"/>
                    <a:pt x="43410" y="1656"/>
                    <a:pt x="41279" y="2954"/>
                  </a:cubicBezTo>
                  <a:cubicBezTo>
                    <a:pt x="39612" y="3978"/>
                    <a:pt x="38076" y="5192"/>
                    <a:pt x="36529" y="6371"/>
                  </a:cubicBezTo>
                  <a:cubicBezTo>
                    <a:pt x="35822" y="6903"/>
                    <a:pt x="35123" y="7237"/>
                    <a:pt x="34305" y="7237"/>
                  </a:cubicBezTo>
                  <a:cubicBezTo>
                    <a:pt x="34062" y="7237"/>
                    <a:pt x="33808" y="7208"/>
                    <a:pt x="33540" y="7145"/>
                  </a:cubicBezTo>
                  <a:cubicBezTo>
                    <a:pt x="32730" y="6966"/>
                    <a:pt x="31992" y="6430"/>
                    <a:pt x="31314" y="5954"/>
                  </a:cubicBezTo>
                  <a:cubicBezTo>
                    <a:pt x="31302" y="5942"/>
                    <a:pt x="31290" y="5942"/>
                    <a:pt x="31278" y="5930"/>
                  </a:cubicBezTo>
                  <a:cubicBezTo>
                    <a:pt x="30059" y="5076"/>
                    <a:pt x="28707" y="4430"/>
                    <a:pt x="27299" y="4430"/>
                  </a:cubicBezTo>
                  <a:cubicBezTo>
                    <a:pt x="26686" y="4430"/>
                    <a:pt x="26061" y="4553"/>
                    <a:pt x="25432" y="4835"/>
                  </a:cubicBezTo>
                  <a:cubicBezTo>
                    <a:pt x="23729" y="5597"/>
                    <a:pt x="22551" y="7180"/>
                    <a:pt x="21122" y="8312"/>
                  </a:cubicBezTo>
                  <a:cubicBezTo>
                    <a:pt x="20407" y="8883"/>
                    <a:pt x="19574" y="9324"/>
                    <a:pt x="18645" y="9359"/>
                  </a:cubicBezTo>
                  <a:cubicBezTo>
                    <a:pt x="18599" y="9361"/>
                    <a:pt x="18552" y="9362"/>
                    <a:pt x="18505" y="9362"/>
                  </a:cubicBezTo>
                  <a:cubicBezTo>
                    <a:pt x="17899" y="9362"/>
                    <a:pt x="17302" y="9228"/>
                    <a:pt x="16705" y="9228"/>
                  </a:cubicBezTo>
                  <a:cubicBezTo>
                    <a:pt x="16109" y="9228"/>
                    <a:pt x="15514" y="9324"/>
                    <a:pt x="14966" y="9538"/>
                  </a:cubicBezTo>
                  <a:cubicBezTo>
                    <a:pt x="13990" y="9931"/>
                    <a:pt x="13240" y="10740"/>
                    <a:pt x="12418" y="11371"/>
                  </a:cubicBezTo>
                  <a:cubicBezTo>
                    <a:pt x="11121" y="12360"/>
                    <a:pt x="9454" y="13205"/>
                    <a:pt x="7799" y="13360"/>
                  </a:cubicBezTo>
                  <a:cubicBezTo>
                    <a:pt x="7711" y="13367"/>
                    <a:pt x="7625" y="13371"/>
                    <a:pt x="7541" y="13371"/>
                  </a:cubicBezTo>
                  <a:cubicBezTo>
                    <a:pt x="6032" y="13371"/>
                    <a:pt x="5246" y="12175"/>
                    <a:pt x="4953" y="10764"/>
                  </a:cubicBezTo>
                  <a:cubicBezTo>
                    <a:pt x="4786" y="10002"/>
                    <a:pt x="4763" y="9205"/>
                    <a:pt x="4763" y="8419"/>
                  </a:cubicBezTo>
                  <a:cubicBezTo>
                    <a:pt x="4763" y="7681"/>
                    <a:pt x="4894" y="6907"/>
                    <a:pt x="4810" y="6168"/>
                  </a:cubicBezTo>
                  <a:cubicBezTo>
                    <a:pt x="4591" y="4119"/>
                    <a:pt x="2167" y="3428"/>
                    <a:pt x="393" y="3428"/>
                  </a:cubicBezTo>
                  <a:cubicBezTo>
                    <a:pt x="332" y="3428"/>
                    <a:pt x="273" y="3428"/>
                    <a:pt x="214" y="3430"/>
                  </a:cubicBezTo>
                  <a:cubicBezTo>
                    <a:pt x="0" y="3430"/>
                    <a:pt x="0" y="3775"/>
                    <a:pt x="214" y="3775"/>
                  </a:cubicBezTo>
                  <a:cubicBezTo>
                    <a:pt x="269" y="3774"/>
                    <a:pt x="324" y="3773"/>
                    <a:pt x="380" y="3773"/>
                  </a:cubicBezTo>
                  <a:cubicBezTo>
                    <a:pt x="1887" y="3773"/>
                    <a:pt x="3865" y="4250"/>
                    <a:pt x="4394" y="5811"/>
                  </a:cubicBezTo>
                  <a:cubicBezTo>
                    <a:pt x="4572" y="6371"/>
                    <a:pt x="4465" y="7002"/>
                    <a:pt x="4441" y="7573"/>
                  </a:cubicBezTo>
                  <a:cubicBezTo>
                    <a:pt x="4417" y="8193"/>
                    <a:pt x="4405" y="8812"/>
                    <a:pt x="4441" y="9431"/>
                  </a:cubicBezTo>
                  <a:cubicBezTo>
                    <a:pt x="4489" y="10455"/>
                    <a:pt x="4656" y="11514"/>
                    <a:pt x="5179" y="12419"/>
                  </a:cubicBezTo>
                  <a:cubicBezTo>
                    <a:pt x="5732" y="13368"/>
                    <a:pt x="6592" y="13708"/>
                    <a:pt x="7538" y="13708"/>
                  </a:cubicBezTo>
                  <a:cubicBezTo>
                    <a:pt x="8955" y="13708"/>
                    <a:pt x="10564" y="12945"/>
                    <a:pt x="11621" y="12324"/>
                  </a:cubicBezTo>
                  <a:cubicBezTo>
                    <a:pt x="12657" y="11717"/>
                    <a:pt x="13466" y="10848"/>
                    <a:pt x="14454" y="10205"/>
                  </a:cubicBezTo>
                  <a:cubicBezTo>
                    <a:pt x="15183" y="9724"/>
                    <a:pt x="15966" y="9595"/>
                    <a:pt x="16772" y="9595"/>
                  </a:cubicBezTo>
                  <a:cubicBezTo>
                    <a:pt x="17282" y="9595"/>
                    <a:pt x="17802" y="9647"/>
                    <a:pt x="18324" y="9693"/>
                  </a:cubicBezTo>
                  <a:cubicBezTo>
                    <a:pt x="18429" y="9703"/>
                    <a:pt x="18533" y="9708"/>
                    <a:pt x="18635" y="9708"/>
                  </a:cubicBezTo>
                  <a:cubicBezTo>
                    <a:pt x="20717" y="9708"/>
                    <a:pt x="22287" y="7702"/>
                    <a:pt x="23706" y="6442"/>
                  </a:cubicBezTo>
                  <a:cubicBezTo>
                    <a:pt x="24622" y="5633"/>
                    <a:pt x="25658" y="4918"/>
                    <a:pt x="26896" y="4764"/>
                  </a:cubicBezTo>
                  <a:cubicBezTo>
                    <a:pt x="27044" y="4747"/>
                    <a:pt x="27190" y="4739"/>
                    <a:pt x="27336" y="4739"/>
                  </a:cubicBezTo>
                  <a:cubicBezTo>
                    <a:pt x="28733" y="4739"/>
                    <a:pt x="30048" y="5478"/>
                    <a:pt x="31159" y="6276"/>
                  </a:cubicBezTo>
                  <a:cubicBezTo>
                    <a:pt x="32120" y="7047"/>
                    <a:pt x="33247" y="7606"/>
                    <a:pt x="34373" y="7606"/>
                  </a:cubicBezTo>
                  <a:cubicBezTo>
                    <a:pt x="34949" y="7606"/>
                    <a:pt x="35524" y="7460"/>
                    <a:pt x="36076" y="7121"/>
                  </a:cubicBezTo>
                  <a:cubicBezTo>
                    <a:pt x="37529" y="6228"/>
                    <a:pt x="38803" y="5014"/>
                    <a:pt x="40219" y="4049"/>
                  </a:cubicBezTo>
                  <a:cubicBezTo>
                    <a:pt x="43266" y="1974"/>
                    <a:pt x="46809" y="379"/>
                    <a:pt x="50381" y="379"/>
                  </a:cubicBezTo>
                  <a:cubicBezTo>
                    <a:pt x="52198" y="379"/>
                    <a:pt x="54023" y="792"/>
                    <a:pt x="55793" y="1763"/>
                  </a:cubicBezTo>
                  <a:cubicBezTo>
                    <a:pt x="55821" y="1779"/>
                    <a:pt x="55849" y="1786"/>
                    <a:pt x="55876" y="1786"/>
                  </a:cubicBezTo>
                  <a:cubicBezTo>
                    <a:pt x="56028" y="1786"/>
                    <a:pt x="56134" y="1557"/>
                    <a:pt x="55971" y="1465"/>
                  </a:cubicBezTo>
                  <a:cubicBezTo>
                    <a:pt x="54171" y="480"/>
                    <a:pt x="52230" y="0"/>
                    <a:pt x="50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8"/>
            <p:cNvSpPr/>
            <p:nvPr/>
          </p:nvSpPr>
          <p:spPr>
            <a:xfrm>
              <a:off x="6614987" y="3483624"/>
              <a:ext cx="69751" cy="61040"/>
            </a:xfrm>
            <a:custGeom>
              <a:avLst/>
              <a:gdLst/>
              <a:ahLst/>
              <a:cxnLst/>
              <a:rect l="l" t="t" r="r" b="b"/>
              <a:pathLst>
                <a:path w="1049" h="918" extrusionOk="0">
                  <a:moveTo>
                    <a:pt x="203" y="1"/>
                  </a:moveTo>
                  <a:lnTo>
                    <a:pt x="0" y="667"/>
                  </a:lnTo>
                  <a:lnTo>
                    <a:pt x="846" y="917"/>
                  </a:lnTo>
                  <a:lnTo>
                    <a:pt x="1048" y="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8"/>
            <p:cNvSpPr/>
            <p:nvPr/>
          </p:nvSpPr>
          <p:spPr>
            <a:xfrm>
              <a:off x="6570636" y="3523188"/>
              <a:ext cx="119620" cy="106986"/>
            </a:xfrm>
            <a:custGeom>
              <a:avLst/>
              <a:gdLst/>
              <a:ahLst/>
              <a:cxnLst/>
              <a:rect l="l" t="t" r="r" b="b"/>
              <a:pathLst>
                <a:path w="1799" h="1609" extrusionOk="0">
                  <a:moveTo>
                    <a:pt x="893" y="1"/>
                  </a:moveTo>
                  <a:cubicBezTo>
                    <a:pt x="546" y="1"/>
                    <a:pt x="226" y="223"/>
                    <a:pt x="120" y="572"/>
                  </a:cubicBezTo>
                  <a:cubicBezTo>
                    <a:pt x="1" y="1001"/>
                    <a:pt x="239" y="1441"/>
                    <a:pt x="667" y="1572"/>
                  </a:cubicBezTo>
                  <a:cubicBezTo>
                    <a:pt x="745" y="1597"/>
                    <a:pt x="824" y="1608"/>
                    <a:pt x="901" y="1608"/>
                  </a:cubicBezTo>
                  <a:cubicBezTo>
                    <a:pt x="1241" y="1608"/>
                    <a:pt x="1561" y="1386"/>
                    <a:pt x="1668" y="1037"/>
                  </a:cubicBezTo>
                  <a:cubicBezTo>
                    <a:pt x="1799" y="608"/>
                    <a:pt x="1549" y="168"/>
                    <a:pt x="1132" y="37"/>
                  </a:cubicBezTo>
                  <a:cubicBezTo>
                    <a:pt x="1052" y="12"/>
                    <a:pt x="972" y="1"/>
                    <a:pt x="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8"/>
            <p:cNvSpPr/>
            <p:nvPr/>
          </p:nvSpPr>
          <p:spPr>
            <a:xfrm>
              <a:off x="6825573" y="3383086"/>
              <a:ext cx="74472" cy="69751"/>
            </a:xfrm>
            <a:custGeom>
              <a:avLst/>
              <a:gdLst/>
              <a:ahLst/>
              <a:cxnLst/>
              <a:rect l="l" t="t" r="r" b="b"/>
              <a:pathLst>
                <a:path w="1120" h="1049" extrusionOk="0">
                  <a:moveTo>
                    <a:pt x="763" y="0"/>
                  </a:moveTo>
                  <a:lnTo>
                    <a:pt x="1" y="453"/>
                  </a:lnTo>
                  <a:lnTo>
                    <a:pt x="358" y="1048"/>
                  </a:lnTo>
                  <a:lnTo>
                    <a:pt x="1120" y="608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8"/>
            <p:cNvSpPr/>
            <p:nvPr/>
          </p:nvSpPr>
          <p:spPr>
            <a:xfrm>
              <a:off x="6768588" y="3308414"/>
              <a:ext cx="121947" cy="106654"/>
            </a:xfrm>
            <a:custGeom>
              <a:avLst/>
              <a:gdLst/>
              <a:ahLst/>
              <a:cxnLst/>
              <a:rect l="l" t="t" r="r" b="b"/>
              <a:pathLst>
                <a:path w="1834" h="1604" extrusionOk="0">
                  <a:moveTo>
                    <a:pt x="915" y="0"/>
                  </a:moveTo>
                  <a:cubicBezTo>
                    <a:pt x="778" y="0"/>
                    <a:pt x="639" y="36"/>
                    <a:pt x="512" y="111"/>
                  </a:cubicBezTo>
                  <a:cubicBezTo>
                    <a:pt x="131" y="338"/>
                    <a:pt x="0" y="826"/>
                    <a:pt x="226" y="1207"/>
                  </a:cubicBezTo>
                  <a:cubicBezTo>
                    <a:pt x="377" y="1461"/>
                    <a:pt x="645" y="1604"/>
                    <a:pt x="919" y="1604"/>
                  </a:cubicBezTo>
                  <a:cubicBezTo>
                    <a:pt x="1056" y="1604"/>
                    <a:pt x="1195" y="1568"/>
                    <a:pt x="1322" y="1493"/>
                  </a:cubicBezTo>
                  <a:cubicBezTo>
                    <a:pt x="1703" y="1266"/>
                    <a:pt x="1834" y="778"/>
                    <a:pt x="1608" y="397"/>
                  </a:cubicBezTo>
                  <a:cubicBezTo>
                    <a:pt x="1457" y="143"/>
                    <a:pt x="1190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8"/>
            <p:cNvSpPr/>
            <p:nvPr/>
          </p:nvSpPr>
          <p:spPr>
            <a:xfrm>
              <a:off x="6983096" y="3333216"/>
              <a:ext cx="74538" cy="7447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632" y="0"/>
                  </a:moveTo>
                  <a:lnTo>
                    <a:pt x="1" y="619"/>
                  </a:lnTo>
                  <a:lnTo>
                    <a:pt x="501" y="1120"/>
                  </a:lnTo>
                  <a:lnTo>
                    <a:pt x="1120" y="488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8"/>
            <p:cNvSpPr/>
            <p:nvPr/>
          </p:nvSpPr>
          <p:spPr>
            <a:xfrm>
              <a:off x="7008430" y="3362273"/>
              <a:ext cx="117226" cy="107385"/>
            </a:xfrm>
            <a:custGeom>
              <a:avLst/>
              <a:gdLst/>
              <a:ahLst/>
              <a:cxnLst/>
              <a:rect l="l" t="t" r="r" b="b"/>
              <a:pathLst>
                <a:path w="1763" h="1615" extrusionOk="0">
                  <a:moveTo>
                    <a:pt x="876" y="1"/>
                  </a:moveTo>
                  <a:cubicBezTo>
                    <a:pt x="671" y="1"/>
                    <a:pt x="465" y="81"/>
                    <a:pt x="310" y="242"/>
                  </a:cubicBezTo>
                  <a:cubicBezTo>
                    <a:pt x="1" y="552"/>
                    <a:pt x="1" y="1064"/>
                    <a:pt x="310" y="1373"/>
                  </a:cubicBezTo>
                  <a:cubicBezTo>
                    <a:pt x="465" y="1534"/>
                    <a:pt x="671" y="1614"/>
                    <a:pt x="877" y="1614"/>
                  </a:cubicBezTo>
                  <a:cubicBezTo>
                    <a:pt x="1084" y="1614"/>
                    <a:pt x="1293" y="1534"/>
                    <a:pt x="1453" y="1373"/>
                  </a:cubicBezTo>
                  <a:cubicBezTo>
                    <a:pt x="1763" y="1064"/>
                    <a:pt x="1763" y="552"/>
                    <a:pt x="1442" y="242"/>
                  </a:cubicBezTo>
                  <a:cubicBezTo>
                    <a:pt x="1287" y="81"/>
                    <a:pt x="1081" y="1"/>
                    <a:pt x="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8"/>
            <p:cNvSpPr/>
            <p:nvPr/>
          </p:nvSpPr>
          <p:spPr>
            <a:xfrm>
              <a:off x="7110564" y="3192316"/>
              <a:ext cx="74472" cy="71280"/>
            </a:xfrm>
            <a:custGeom>
              <a:avLst/>
              <a:gdLst/>
              <a:ahLst/>
              <a:cxnLst/>
              <a:rect l="l" t="t" r="r" b="b"/>
              <a:pathLst>
                <a:path w="1120" h="1072" extrusionOk="0">
                  <a:moveTo>
                    <a:pt x="739" y="0"/>
                  </a:moveTo>
                  <a:lnTo>
                    <a:pt x="1" y="476"/>
                  </a:lnTo>
                  <a:lnTo>
                    <a:pt x="370" y="1072"/>
                  </a:lnTo>
                  <a:lnTo>
                    <a:pt x="1120" y="595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8"/>
            <p:cNvSpPr/>
            <p:nvPr/>
          </p:nvSpPr>
          <p:spPr>
            <a:xfrm>
              <a:off x="7052781" y="3119173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0" y="0"/>
                  </a:moveTo>
                  <a:cubicBezTo>
                    <a:pt x="765" y="0"/>
                    <a:pt x="619" y="40"/>
                    <a:pt x="489" y="124"/>
                  </a:cubicBezTo>
                  <a:cubicBezTo>
                    <a:pt x="108" y="362"/>
                    <a:pt x="1" y="850"/>
                    <a:pt x="227" y="1231"/>
                  </a:cubicBezTo>
                  <a:cubicBezTo>
                    <a:pt x="380" y="1476"/>
                    <a:pt x="640" y="1607"/>
                    <a:pt x="908" y="1607"/>
                  </a:cubicBezTo>
                  <a:cubicBezTo>
                    <a:pt x="1058" y="1607"/>
                    <a:pt x="1210" y="1566"/>
                    <a:pt x="1346" y="1481"/>
                  </a:cubicBezTo>
                  <a:cubicBezTo>
                    <a:pt x="1715" y="1255"/>
                    <a:pt x="1834" y="755"/>
                    <a:pt x="1596" y="374"/>
                  </a:cubicBezTo>
                  <a:cubicBezTo>
                    <a:pt x="1442" y="135"/>
                    <a:pt x="1177" y="0"/>
                    <a:pt x="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8"/>
            <p:cNvSpPr/>
            <p:nvPr/>
          </p:nvSpPr>
          <p:spPr>
            <a:xfrm>
              <a:off x="7292690" y="3136861"/>
              <a:ext cx="72876" cy="66559"/>
            </a:xfrm>
            <a:custGeom>
              <a:avLst/>
              <a:gdLst/>
              <a:ahLst/>
              <a:cxnLst/>
              <a:rect l="l" t="t" r="r" b="b"/>
              <a:pathLst>
                <a:path w="1096" h="1001" extrusionOk="0">
                  <a:moveTo>
                    <a:pt x="810" y="1"/>
                  </a:moveTo>
                  <a:lnTo>
                    <a:pt x="0" y="358"/>
                  </a:lnTo>
                  <a:lnTo>
                    <a:pt x="298" y="1001"/>
                  </a:lnTo>
                  <a:lnTo>
                    <a:pt x="1096" y="644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8"/>
            <p:cNvSpPr/>
            <p:nvPr/>
          </p:nvSpPr>
          <p:spPr>
            <a:xfrm>
              <a:off x="7294286" y="3176890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25" y="1"/>
                  </a:moveTo>
                  <a:cubicBezTo>
                    <a:pt x="810" y="1"/>
                    <a:pt x="694" y="25"/>
                    <a:pt x="583" y="77"/>
                  </a:cubicBezTo>
                  <a:cubicBezTo>
                    <a:pt x="179" y="256"/>
                    <a:pt x="0" y="732"/>
                    <a:pt x="191" y="1137"/>
                  </a:cubicBezTo>
                  <a:cubicBezTo>
                    <a:pt x="322" y="1435"/>
                    <a:pt x="616" y="1611"/>
                    <a:pt x="923" y="1611"/>
                  </a:cubicBezTo>
                  <a:cubicBezTo>
                    <a:pt x="1033" y="1611"/>
                    <a:pt x="1144" y="1589"/>
                    <a:pt x="1250" y="1542"/>
                  </a:cubicBezTo>
                  <a:cubicBezTo>
                    <a:pt x="1655" y="1351"/>
                    <a:pt x="1834" y="875"/>
                    <a:pt x="1655" y="470"/>
                  </a:cubicBezTo>
                  <a:cubicBezTo>
                    <a:pt x="1525" y="176"/>
                    <a:pt x="1231" y="1"/>
                    <a:pt x="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8"/>
            <p:cNvSpPr/>
            <p:nvPr/>
          </p:nvSpPr>
          <p:spPr>
            <a:xfrm>
              <a:off x="7473154" y="3009393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846" y="1"/>
                  </a:moveTo>
                  <a:lnTo>
                    <a:pt x="1" y="215"/>
                  </a:lnTo>
                  <a:lnTo>
                    <a:pt x="179" y="894"/>
                  </a:lnTo>
                  <a:lnTo>
                    <a:pt x="1025" y="679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8"/>
            <p:cNvSpPr/>
            <p:nvPr/>
          </p:nvSpPr>
          <p:spPr>
            <a:xfrm>
              <a:off x="7431995" y="2922752"/>
              <a:ext cx="118024" cy="106853"/>
            </a:xfrm>
            <a:custGeom>
              <a:avLst/>
              <a:gdLst/>
              <a:ahLst/>
              <a:cxnLst/>
              <a:rect l="l" t="t" r="r" b="b"/>
              <a:pathLst>
                <a:path w="1775" h="1607" extrusionOk="0">
                  <a:moveTo>
                    <a:pt x="889" y="1"/>
                  </a:moveTo>
                  <a:cubicBezTo>
                    <a:pt x="820" y="1"/>
                    <a:pt x="750" y="10"/>
                    <a:pt x="679" y="30"/>
                  </a:cubicBezTo>
                  <a:cubicBezTo>
                    <a:pt x="251" y="137"/>
                    <a:pt x="1" y="577"/>
                    <a:pt x="108" y="1006"/>
                  </a:cubicBezTo>
                  <a:cubicBezTo>
                    <a:pt x="197" y="1364"/>
                    <a:pt x="520" y="1606"/>
                    <a:pt x="874" y="1606"/>
                  </a:cubicBezTo>
                  <a:cubicBezTo>
                    <a:pt x="943" y="1606"/>
                    <a:pt x="1014" y="1597"/>
                    <a:pt x="1084" y="1578"/>
                  </a:cubicBezTo>
                  <a:cubicBezTo>
                    <a:pt x="1513" y="1470"/>
                    <a:pt x="1775" y="1030"/>
                    <a:pt x="1668" y="601"/>
                  </a:cubicBezTo>
                  <a:cubicBezTo>
                    <a:pt x="1568" y="243"/>
                    <a:pt x="1244" y="1"/>
                    <a:pt x="8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8"/>
            <p:cNvSpPr/>
            <p:nvPr/>
          </p:nvSpPr>
          <p:spPr>
            <a:xfrm>
              <a:off x="7679019" y="3030006"/>
              <a:ext cx="60242" cy="49138"/>
            </a:xfrm>
            <a:custGeom>
              <a:avLst/>
              <a:gdLst/>
              <a:ahLst/>
              <a:cxnLst/>
              <a:rect l="l" t="t" r="r" b="b"/>
              <a:pathLst>
                <a:path w="906" h="739" extrusionOk="0">
                  <a:moveTo>
                    <a:pt x="882" y="0"/>
                  </a:moveTo>
                  <a:lnTo>
                    <a:pt x="0" y="36"/>
                  </a:lnTo>
                  <a:lnTo>
                    <a:pt x="24" y="738"/>
                  </a:lnTo>
                  <a:lnTo>
                    <a:pt x="905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8"/>
            <p:cNvSpPr/>
            <p:nvPr/>
          </p:nvSpPr>
          <p:spPr>
            <a:xfrm>
              <a:off x="7656876" y="3067109"/>
              <a:ext cx="109314" cy="107053"/>
            </a:xfrm>
            <a:custGeom>
              <a:avLst/>
              <a:gdLst/>
              <a:ahLst/>
              <a:cxnLst/>
              <a:rect l="l" t="t" r="r" b="b"/>
              <a:pathLst>
                <a:path w="1644" h="1610" extrusionOk="0">
                  <a:moveTo>
                    <a:pt x="830" y="1"/>
                  </a:moveTo>
                  <a:cubicBezTo>
                    <a:pt x="815" y="1"/>
                    <a:pt x="801" y="1"/>
                    <a:pt x="786" y="2"/>
                  </a:cubicBezTo>
                  <a:cubicBezTo>
                    <a:pt x="345" y="26"/>
                    <a:pt x="0" y="395"/>
                    <a:pt x="24" y="835"/>
                  </a:cubicBezTo>
                  <a:cubicBezTo>
                    <a:pt x="36" y="1280"/>
                    <a:pt x="404" y="1609"/>
                    <a:pt x="834" y="1609"/>
                  </a:cubicBezTo>
                  <a:cubicBezTo>
                    <a:pt x="842" y="1609"/>
                    <a:pt x="850" y="1609"/>
                    <a:pt x="857" y="1609"/>
                  </a:cubicBezTo>
                  <a:cubicBezTo>
                    <a:pt x="1298" y="1585"/>
                    <a:pt x="1643" y="1216"/>
                    <a:pt x="1631" y="776"/>
                  </a:cubicBezTo>
                  <a:cubicBezTo>
                    <a:pt x="1608" y="338"/>
                    <a:pt x="1262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8"/>
            <p:cNvSpPr/>
            <p:nvPr/>
          </p:nvSpPr>
          <p:spPr>
            <a:xfrm>
              <a:off x="7885614" y="2997557"/>
              <a:ext cx="62636" cy="51465"/>
            </a:xfrm>
            <a:custGeom>
              <a:avLst/>
              <a:gdLst/>
              <a:ahLst/>
              <a:cxnLst/>
              <a:rect l="l" t="t" r="r" b="b"/>
              <a:pathLst>
                <a:path w="942" h="774" extrusionOk="0">
                  <a:moveTo>
                    <a:pt x="61" y="0"/>
                  </a:moveTo>
                  <a:lnTo>
                    <a:pt x="1" y="703"/>
                  </a:lnTo>
                  <a:lnTo>
                    <a:pt x="882" y="774"/>
                  </a:lnTo>
                  <a:lnTo>
                    <a:pt x="942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8"/>
            <p:cNvSpPr/>
            <p:nvPr/>
          </p:nvSpPr>
          <p:spPr>
            <a:xfrm>
              <a:off x="7866664" y="2903934"/>
              <a:ext cx="111641" cy="107319"/>
            </a:xfrm>
            <a:custGeom>
              <a:avLst/>
              <a:gdLst/>
              <a:ahLst/>
              <a:cxnLst/>
              <a:rect l="l" t="t" r="r" b="b"/>
              <a:pathLst>
                <a:path w="1679" h="1614" extrusionOk="0">
                  <a:moveTo>
                    <a:pt x="838" y="0"/>
                  </a:moveTo>
                  <a:cubicBezTo>
                    <a:pt x="426" y="0"/>
                    <a:pt x="70" y="311"/>
                    <a:pt x="36" y="729"/>
                  </a:cubicBezTo>
                  <a:cubicBezTo>
                    <a:pt x="0" y="1170"/>
                    <a:pt x="322" y="1563"/>
                    <a:pt x="762" y="1611"/>
                  </a:cubicBezTo>
                  <a:cubicBezTo>
                    <a:pt x="784" y="1612"/>
                    <a:pt x="806" y="1613"/>
                    <a:pt x="827" y="1613"/>
                  </a:cubicBezTo>
                  <a:cubicBezTo>
                    <a:pt x="1241" y="1613"/>
                    <a:pt x="1597" y="1291"/>
                    <a:pt x="1631" y="872"/>
                  </a:cubicBezTo>
                  <a:cubicBezTo>
                    <a:pt x="1679" y="432"/>
                    <a:pt x="1346" y="39"/>
                    <a:pt x="905" y="3"/>
                  </a:cubicBezTo>
                  <a:cubicBezTo>
                    <a:pt x="883" y="1"/>
                    <a:pt x="860" y="0"/>
                    <a:pt x="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8"/>
            <p:cNvSpPr/>
            <p:nvPr/>
          </p:nvSpPr>
          <p:spPr>
            <a:xfrm>
              <a:off x="8058232" y="3083799"/>
              <a:ext cx="70549" cy="63434"/>
            </a:xfrm>
            <a:custGeom>
              <a:avLst/>
              <a:gdLst/>
              <a:ahLst/>
              <a:cxnLst/>
              <a:rect l="l" t="t" r="r" b="b"/>
              <a:pathLst>
                <a:path w="1061" h="954" extrusionOk="0">
                  <a:moveTo>
                    <a:pt x="239" y="1"/>
                  </a:moveTo>
                  <a:lnTo>
                    <a:pt x="1" y="668"/>
                  </a:lnTo>
                  <a:lnTo>
                    <a:pt x="834" y="953"/>
                  </a:lnTo>
                  <a:lnTo>
                    <a:pt x="1060" y="287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8"/>
            <p:cNvSpPr/>
            <p:nvPr/>
          </p:nvSpPr>
          <p:spPr>
            <a:xfrm>
              <a:off x="8011553" y="3124426"/>
              <a:ext cx="120351" cy="106454"/>
            </a:xfrm>
            <a:custGeom>
              <a:avLst/>
              <a:gdLst/>
              <a:ahLst/>
              <a:cxnLst/>
              <a:rect l="l" t="t" r="r" b="b"/>
              <a:pathLst>
                <a:path w="1810" h="1601" extrusionOk="0">
                  <a:moveTo>
                    <a:pt x="903" y="1"/>
                  </a:moveTo>
                  <a:cubicBezTo>
                    <a:pt x="570" y="1"/>
                    <a:pt x="256" y="206"/>
                    <a:pt x="143" y="545"/>
                  </a:cubicBezTo>
                  <a:cubicBezTo>
                    <a:pt x="0" y="961"/>
                    <a:pt x="226" y="1414"/>
                    <a:pt x="643" y="1557"/>
                  </a:cubicBezTo>
                  <a:cubicBezTo>
                    <a:pt x="730" y="1587"/>
                    <a:pt x="819" y="1601"/>
                    <a:pt x="907" y="1601"/>
                  </a:cubicBezTo>
                  <a:cubicBezTo>
                    <a:pt x="1240" y="1601"/>
                    <a:pt x="1554" y="1396"/>
                    <a:pt x="1667" y="1057"/>
                  </a:cubicBezTo>
                  <a:cubicBezTo>
                    <a:pt x="1810" y="640"/>
                    <a:pt x="1584" y="188"/>
                    <a:pt x="1167" y="45"/>
                  </a:cubicBezTo>
                  <a:cubicBezTo>
                    <a:pt x="1080" y="15"/>
                    <a:pt x="991" y="1"/>
                    <a:pt x="9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8"/>
            <p:cNvSpPr/>
            <p:nvPr/>
          </p:nvSpPr>
          <p:spPr>
            <a:xfrm>
              <a:off x="5881895" y="1961190"/>
              <a:ext cx="1849422" cy="540185"/>
            </a:xfrm>
            <a:custGeom>
              <a:avLst/>
              <a:gdLst/>
              <a:ahLst/>
              <a:cxnLst/>
              <a:rect l="l" t="t" r="r" b="b"/>
              <a:pathLst>
                <a:path w="27814" h="8124" extrusionOk="0">
                  <a:moveTo>
                    <a:pt x="3263" y="1"/>
                  </a:moveTo>
                  <a:cubicBezTo>
                    <a:pt x="1870" y="263"/>
                    <a:pt x="0" y="1287"/>
                    <a:pt x="619" y="3001"/>
                  </a:cubicBezTo>
                  <a:cubicBezTo>
                    <a:pt x="941" y="3882"/>
                    <a:pt x="2536" y="4311"/>
                    <a:pt x="3298" y="4597"/>
                  </a:cubicBezTo>
                  <a:cubicBezTo>
                    <a:pt x="7537" y="6192"/>
                    <a:pt x="12145" y="7073"/>
                    <a:pt x="16609" y="7668"/>
                  </a:cubicBezTo>
                  <a:cubicBezTo>
                    <a:pt x="18419" y="7918"/>
                    <a:pt x="20241" y="8097"/>
                    <a:pt x="22074" y="8121"/>
                  </a:cubicBezTo>
                  <a:cubicBezTo>
                    <a:pt x="22218" y="8122"/>
                    <a:pt x="22363" y="8123"/>
                    <a:pt x="22510" y="8123"/>
                  </a:cubicBezTo>
                  <a:cubicBezTo>
                    <a:pt x="23597" y="8123"/>
                    <a:pt x="24769" y="8064"/>
                    <a:pt x="25765" y="7645"/>
                  </a:cubicBezTo>
                  <a:cubicBezTo>
                    <a:pt x="26289" y="7407"/>
                    <a:pt x="26777" y="6966"/>
                    <a:pt x="26861" y="6359"/>
                  </a:cubicBezTo>
                  <a:cubicBezTo>
                    <a:pt x="27087" y="4716"/>
                    <a:pt x="23932" y="4192"/>
                    <a:pt x="22896" y="3966"/>
                  </a:cubicBezTo>
                  <a:lnTo>
                    <a:pt x="22896" y="3966"/>
                  </a:lnTo>
                  <a:lnTo>
                    <a:pt x="23229" y="4287"/>
                  </a:lnTo>
                  <a:cubicBezTo>
                    <a:pt x="24194" y="4501"/>
                    <a:pt x="27813" y="5430"/>
                    <a:pt x="26087" y="7049"/>
                  </a:cubicBezTo>
                  <a:cubicBezTo>
                    <a:pt x="25242" y="7847"/>
                    <a:pt x="23467" y="7764"/>
                    <a:pt x="22420" y="7776"/>
                  </a:cubicBezTo>
                  <a:cubicBezTo>
                    <a:pt x="22308" y="7777"/>
                    <a:pt x="22196" y="7777"/>
                    <a:pt x="22083" y="7777"/>
                  </a:cubicBezTo>
                  <a:cubicBezTo>
                    <a:pt x="17477" y="7777"/>
                    <a:pt x="12798" y="6832"/>
                    <a:pt x="8347" y="5740"/>
                  </a:cubicBezTo>
                  <a:cubicBezTo>
                    <a:pt x="6168" y="5204"/>
                    <a:pt x="3858" y="4644"/>
                    <a:pt x="1858" y="3597"/>
                  </a:cubicBezTo>
                  <a:cubicBezTo>
                    <a:pt x="1143" y="3227"/>
                    <a:pt x="667" y="2823"/>
                    <a:pt x="917" y="1918"/>
                  </a:cubicBezTo>
                  <a:cubicBezTo>
                    <a:pt x="1191" y="965"/>
                    <a:pt x="2584" y="465"/>
                    <a:pt x="3453" y="299"/>
                  </a:cubicBezTo>
                  <a:lnTo>
                    <a:pt x="3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8"/>
            <p:cNvSpPr/>
            <p:nvPr/>
          </p:nvSpPr>
          <p:spPr>
            <a:xfrm>
              <a:off x="5962618" y="1946162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739" y="1"/>
                  </a:moveTo>
                  <a:lnTo>
                    <a:pt x="1" y="465"/>
                  </a:lnTo>
                  <a:lnTo>
                    <a:pt x="370" y="1060"/>
                  </a:lnTo>
                  <a:lnTo>
                    <a:pt x="1120" y="584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8"/>
            <p:cNvSpPr/>
            <p:nvPr/>
          </p:nvSpPr>
          <p:spPr>
            <a:xfrm>
              <a:off x="5904037" y="1872089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18" y="0"/>
                  </a:moveTo>
                  <a:cubicBezTo>
                    <a:pt x="770" y="0"/>
                    <a:pt x="621" y="41"/>
                    <a:pt x="489" y="126"/>
                  </a:cubicBezTo>
                  <a:cubicBezTo>
                    <a:pt x="108" y="365"/>
                    <a:pt x="1" y="853"/>
                    <a:pt x="239" y="1234"/>
                  </a:cubicBezTo>
                  <a:cubicBezTo>
                    <a:pt x="393" y="1473"/>
                    <a:pt x="652" y="1607"/>
                    <a:pt x="920" y="1607"/>
                  </a:cubicBezTo>
                  <a:cubicBezTo>
                    <a:pt x="1065" y="1607"/>
                    <a:pt x="1212" y="1568"/>
                    <a:pt x="1346" y="1484"/>
                  </a:cubicBezTo>
                  <a:cubicBezTo>
                    <a:pt x="1727" y="1246"/>
                    <a:pt x="1834" y="746"/>
                    <a:pt x="1596" y="376"/>
                  </a:cubicBezTo>
                  <a:cubicBezTo>
                    <a:pt x="1443" y="132"/>
                    <a:pt x="1182" y="0"/>
                    <a:pt x="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8"/>
            <p:cNvSpPr/>
            <p:nvPr/>
          </p:nvSpPr>
          <p:spPr>
            <a:xfrm>
              <a:off x="5926977" y="2106079"/>
              <a:ext cx="66625" cy="72942"/>
            </a:xfrm>
            <a:custGeom>
              <a:avLst/>
              <a:gdLst/>
              <a:ahLst/>
              <a:cxnLst/>
              <a:rect l="l" t="t" r="r" b="b"/>
              <a:pathLst>
                <a:path w="1002" h="1097" extrusionOk="0">
                  <a:moveTo>
                    <a:pt x="644" y="1"/>
                  </a:moveTo>
                  <a:lnTo>
                    <a:pt x="1" y="286"/>
                  </a:lnTo>
                  <a:lnTo>
                    <a:pt x="358" y="1096"/>
                  </a:lnTo>
                  <a:lnTo>
                    <a:pt x="1001" y="810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8"/>
            <p:cNvSpPr/>
            <p:nvPr/>
          </p:nvSpPr>
          <p:spPr>
            <a:xfrm>
              <a:off x="5958695" y="2062326"/>
              <a:ext cx="121947" cy="106986"/>
            </a:xfrm>
            <a:custGeom>
              <a:avLst/>
              <a:gdLst/>
              <a:ahLst/>
              <a:cxnLst/>
              <a:rect l="l" t="t" r="r" b="b"/>
              <a:pathLst>
                <a:path w="1834" h="1609" extrusionOk="0">
                  <a:moveTo>
                    <a:pt x="926" y="1"/>
                  </a:moveTo>
                  <a:cubicBezTo>
                    <a:pt x="815" y="1"/>
                    <a:pt x="703" y="25"/>
                    <a:pt x="595" y="75"/>
                  </a:cubicBezTo>
                  <a:cubicBezTo>
                    <a:pt x="191" y="254"/>
                    <a:pt x="0" y="730"/>
                    <a:pt x="179" y="1135"/>
                  </a:cubicBezTo>
                  <a:cubicBezTo>
                    <a:pt x="319" y="1433"/>
                    <a:pt x="609" y="1609"/>
                    <a:pt x="918" y="1609"/>
                  </a:cubicBezTo>
                  <a:cubicBezTo>
                    <a:pt x="1028" y="1609"/>
                    <a:pt x="1141" y="1587"/>
                    <a:pt x="1250" y="1540"/>
                  </a:cubicBezTo>
                  <a:cubicBezTo>
                    <a:pt x="1655" y="1361"/>
                    <a:pt x="1834" y="885"/>
                    <a:pt x="1655" y="480"/>
                  </a:cubicBezTo>
                  <a:cubicBezTo>
                    <a:pt x="1524" y="183"/>
                    <a:pt x="1232" y="1"/>
                    <a:pt x="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8"/>
            <p:cNvSpPr/>
            <p:nvPr/>
          </p:nvSpPr>
          <p:spPr>
            <a:xfrm>
              <a:off x="5984029" y="2204290"/>
              <a:ext cx="73674" cy="68886"/>
            </a:xfrm>
            <a:custGeom>
              <a:avLst/>
              <a:gdLst/>
              <a:ahLst/>
              <a:cxnLst/>
              <a:rect l="l" t="t" r="r" b="b"/>
              <a:pathLst>
                <a:path w="1108" h="1036" extrusionOk="0">
                  <a:moveTo>
                    <a:pt x="322" y="0"/>
                  </a:moveTo>
                  <a:lnTo>
                    <a:pt x="0" y="619"/>
                  </a:lnTo>
                  <a:lnTo>
                    <a:pt x="774" y="1036"/>
                  </a:lnTo>
                  <a:lnTo>
                    <a:pt x="1107" y="417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8"/>
            <p:cNvSpPr/>
            <p:nvPr/>
          </p:nvSpPr>
          <p:spPr>
            <a:xfrm>
              <a:off x="5928573" y="2243721"/>
              <a:ext cx="122014" cy="107186"/>
            </a:xfrm>
            <a:custGeom>
              <a:avLst/>
              <a:gdLst/>
              <a:ahLst/>
              <a:cxnLst/>
              <a:rect l="l" t="t" r="r" b="b"/>
              <a:pathLst>
                <a:path w="1835" h="1612" extrusionOk="0">
                  <a:moveTo>
                    <a:pt x="921" y="1"/>
                  </a:moveTo>
                  <a:cubicBezTo>
                    <a:pt x="633" y="1"/>
                    <a:pt x="355" y="159"/>
                    <a:pt x="215" y="431"/>
                  </a:cubicBezTo>
                  <a:cubicBezTo>
                    <a:pt x="1" y="824"/>
                    <a:pt x="144" y="1312"/>
                    <a:pt x="537" y="1514"/>
                  </a:cubicBezTo>
                  <a:cubicBezTo>
                    <a:pt x="657" y="1580"/>
                    <a:pt x="787" y="1611"/>
                    <a:pt x="915" y="1611"/>
                  </a:cubicBezTo>
                  <a:cubicBezTo>
                    <a:pt x="1203" y="1611"/>
                    <a:pt x="1483" y="1453"/>
                    <a:pt x="1632" y="1181"/>
                  </a:cubicBezTo>
                  <a:cubicBezTo>
                    <a:pt x="1834" y="788"/>
                    <a:pt x="1691" y="300"/>
                    <a:pt x="1299" y="98"/>
                  </a:cubicBezTo>
                  <a:cubicBezTo>
                    <a:pt x="1178" y="32"/>
                    <a:pt x="1048" y="1"/>
                    <a:pt x="9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8"/>
            <p:cNvSpPr/>
            <p:nvPr/>
          </p:nvSpPr>
          <p:spPr>
            <a:xfrm>
              <a:off x="6146273" y="2230355"/>
              <a:ext cx="72942" cy="66625"/>
            </a:xfrm>
            <a:custGeom>
              <a:avLst/>
              <a:gdLst/>
              <a:ahLst/>
              <a:cxnLst/>
              <a:rect l="l" t="t" r="r" b="b"/>
              <a:pathLst>
                <a:path w="1097" h="1002" extrusionOk="0">
                  <a:moveTo>
                    <a:pt x="299" y="1"/>
                  </a:moveTo>
                  <a:lnTo>
                    <a:pt x="1" y="632"/>
                  </a:lnTo>
                  <a:lnTo>
                    <a:pt x="799" y="1001"/>
                  </a:lnTo>
                  <a:lnTo>
                    <a:pt x="1096" y="37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8"/>
            <p:cNvSpPr/>
            <p:nvPr/>
          </p:nvSpPr>
          <p:spPr>
            <a:xfrm>
              <a:off x="6149465" y="2150896"/>
              <a:ext cx="122014" cy="106787"/>
            </a:xfrm>
            <a:custGeom>
              <a:avLst/>
              <a:gdLst/>
              <a:ahLst/>
              <a:cxnLst/>
              <a:rect l="l" t="t" r="r" b="b"/>
              <a:pathLst>
                <a:path w="1835" h="1606" extrusionOk="0">
                  <a:moveTo>
                    <a:pt x="923" y="0"/>
                  </a:moveTo>
                  <a:cubicBezTo>
                    <a:pt x="620" y="0"/>
                    <a:pt x="330" y="175"/>
                    <a:pt x="191" y="470"/>
                  </a:cubicBezTo>
                  <a:cubicBezTo>
                    <a:pt x="1" y="874"/>
                    <a:pt x="179" y="1351"/>
                    <a:pt x="584" y="1529"/>
                  </a:cubicBezTo>
                  <a:cubicBezTo>
                    <a:pt x="695" y="1581"/>
                    <a:pt x="811" y="1606"/>
                    <a:pt x="925" y="1606"/>
                  </a:cubicBezTo>
                  <a:cubicBezTo>
                    <a:pt x="1228" y="1606"/>
                    <a:pt x="1517" y="1434"/>
                    <a:pt x="1656" y="1148"/>
                  </a:cubicBezTo>
                  <a:cubicBezTo>
                    <a:pt x="1834" y="744"/>
                    <a:pt x="1656" y="255"/>
                    <a:pt x="1263" y="77"/>
                  </a:cubicBezTo>
                  <a:cubicBezTo>
                    <a:pt x="1152" y="25"/>
                    <a:pt x="1037" y="0"/>
                    <a:pt x="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8"/>
            <p:cNvSpPr/>
            <p:nvPr/>
          </p:nvSpPr>
          <p:spPr>
            <a:xfrm>
              <a:off x="6291961" y="2315068"/>
              <a:ext cx="68155" cy="59444"/>
            </a:xfrm>
            <a:custGeom>
              <a:avLst/>
              <a:gdLst/>
              <a:ahLst/>
              <a:cxnLst/>
              <a:rect l="l" t="t" r="r" b="b"/>
              <a:pathLst>
                <a:path w="1025" h="894" extrusionOk="0">
                  <a:moveTo>
                    <a:pt x="167" y="1"/>
                  </a:moveTo>
                  <a:lnTo>
                    <a:pt x="1" y="680"/>
                  </a:lnTo>
                  <a:lnTo>
                    <a:pt x="846" y="894"/>
                  </a:lnTo>
                  <a:lnTo>
                    <a:pt x="1025" y="21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8"/>
            <p:cNvSpPr/>
            <p:nvPr/>
          </p:nvSpPr>
          <p:spPr>
            <a:xfrm>
              <a:off x="6250004" y="2353900"/>
              <a:ext cx="118024" cy="107252"/>
            </a:xfrm>
            <a:custGeom>
              <a:avLst/>
              <a:gdLst/>
              <a:ahLst/>
              <a:cxnLst/>
              <a:rect l="l" t="t" r="r" b="b"/>
              <a:pathLst>
                <a:path w="1775" h="1613" extrusionOk="0">
                  <a:moveTo>
                    <a:pt x="890" y="0"/>
                  </a:moveTo>
                  <a:cubicBezTo>
                    <a:pt x="530" y="0"/>
                    <a:pt x="199" y="244"/>
                    <a:pt x="108" y="608"/>
                  </a:cubicBezTo>
                  <a:cubicBezTo>
                    <a:pt x="1" y="1036"/>
                    <a:pt x="263" y="1477"/>
                    <a:pt x="691" y="1584"/>
                  </a:cubicBezTo>
                  <a:cubicBezTo>
                    <a:pt x="761" y="1603"/>
                    <a:pt x="832" y="1613"/>
                    <a:pt x="901" y="1613"/>
                  </a:cubicBezTo>
                  <a:cubicBezTo>
                    <a:pt x="1255" y="1613"/>
                    <a:pt x="1578" y="1371"/>
                    <a:pt x="1668" y="1012"/>
                  </a:cubicBezTo>
                  <a:cubicBezTo>
                    <a:pt x="1775" y="584"/>
                    <a:pt x="1525" y="143"/>
                    <a:pt x="1084" y="24"/>
                  </a:cubicBezTo>
                  <a:cubicBezTo>
                    <a:pt x="1019" y="8"/>
                    <a:pt x="954" y="0"/>
                    <a:pt x="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8"/>
            <p:cNvSpPr/>
            <p:nvPr/>
          </p:nvSpPr>
          <p:spPr>
            <a:xfrm>
              <a:off x="6490711" y="2321451"/>
              <a:ext cx="64963" cy="55455"/>
            </a:xfrm>
            <a:custGeom>
              <a:avLst/>
              <a:gdLst/>
              <a:ahLst/>
              <a:cxnLst/>
              <a:rect l="l" t="t" r="r" b="b"/>
              <a:pathLst>
                <a:path w="977" h="834" extrusionOk="0">
                  <a:moveTo>
                    <a:pt x="119" y="0"/>
                  </a:moveTo>
                  <a:lnTo>
                    <a:pt x="0" y="691"/>
                  </a:lnTo>
                  <a:lnTo>
                    <a:pt x="857" y="834"/>
                  </a:lnTo>
                  <a:lnTo>
                    <a:pt x="976" y="14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8"/>
            <p:cNvSpPr/>
            <p:nvPr/>
          </p:nvSpPr>
          <p:spPr>
            <a:xfrm>
              <a:off x="6477212" y="2231220"/>
              <a:ext cx="114899" cy="106853"/>
            </a:xfrm>
            <a:custGeom>
              <a:avLst/>
              <a:gdLst/>
              <a:ahLst/>
              <a:cxnLst/>
              <a:rect l="l" t="t" r="r" b="b"/>
              <a:pathLst>
                <a:path w="1728" h="1607" extrusionOk="0">
                  <a:moveTo>
                    <a:pt x="866" y="1"/>
                  </a:moveTo>
                  <a:cubicBezTo>
                    <a:pt x="478" y="1"/>
                    <a:pt x="136" y="271"/>
                    <a:pt x="72" y="667"/>
                  </a:cubicBezTo>
                  <a:cubicBezTo>
                    <a:pt x="1" y="1107"/>
                    <a:pt x="287" y="1524"/>
                    <a:pt x="727" y="1595"/>
                  </a:cubicBezTo>
                  <a:cubicBezTo>
                    <a:pt x="772" y="1603"/>
                    <a:pt x="818" y="1606"/>
                    <a:pt x="862" y="1606"/>
                  </a:cubicBezTo>
                  <a:cubicBezTo>
                    <a:pt x="1250" y="1606"/>
                    <a:pt x="1592" y="1336"/>
                    <a:pt x="1656" y="940"/>
                  </a:cubicBezTo>
                  <a:cubicBezTo>
                    <a:pt x="1727" y="500"/>
                    <a:pt x="1430" y="83"/>
                    <a:pt x="1001" y="12"/>
                  </a:cubicBezTo>
                  <a:cubicBezTo>
                    <a:pt x="956" y="4"/>
                    <a:pt x="910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8"/>
            <p:cNvSpPr/>
            <p:nvPr/>
          </p:nvSpPr>
          <p:spPr>
            <a:xfrm>
              <a:off x="6682279" y="2407693"/>
              <a:ext cx="65761" cy="56319"/>
            </a:xfrm>
            <a:custGeom>
              <a:avLst/>
              <a:gdLst/>
              <a:ahLst/>
              <a:cxnLst/>
              <a:rect l="l" t="t" r="r" b="b"/>
              <a:pathLst>
                <a:path w="989" h="847" extrusionOk="0">
                  <a:moveTo>
                    <a:pt x="131" y="1"/>
                  </a:moveTo>
                  <a:lnTo>
                    <a:pt x="0" y="692"/>
                  </a:lnTo>
                  <a:lnTo>
                    <a:pt x="870" y="846"/>
                  </a:lnTo>
                  <a:lnTo>
                    <a:pt x="989" y="14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8"/>
            <p:cNvSpPr/>
            <p:nvPr/>
          </p:nvSpPr>
          <p:spPr>
            <a:xfrm>
              <a:off x="6645840" y="2446592"/>
              <a:ext cx="115697" cy="106986"/>
            </a:xfrm>
            <a:custGeom>
              <a:avLst/>
              <a:gdLst/>
              <a:ahLst/>
              <a:cxnLst/>
              <a:rect l="l" t="t" r="r" b="b"/>
              <a:pathLst>
                <a:path w="1740" h="1609" extrusionOk="0">
                  <a:moveTo>
                    <a:pt x="878" y="0"/>
                  </a:moveTo>
                  <a:cubicBezTo>
                    <a:pt x="490" y="0"/>
                    <a:pt x="147" y="271"/>
                    <a:pt x="72" y="666"/>
                  </a:cubicBezTo>
                  <a:cubicBezTo>
                    <a:pt x="1" y="1107"/>
                    <a:pt x="287" y="1523"/>
                    <a:pt x="727" y="1595"/>
                  </a:cubicBezTo>
                  <a:cubicBezTo>
                    <a:pt x="777" y="1604"/>
                    <a:pt x="827" y="1609"/>
                    <a:pt x="876" y="1609"/>
                  </a:cubicBezTo>
                  <a:cubicBezTo>
                    <a:pt x="1258" y="1609"/>
                    <a:pt x="1592" y="1332"/>
                    <a:pt x="1656" y="952"/>
                  </a:cubicBezTo>
                  <a:cubicBezTo>
                    <a:pt x="1739" y="511"/>
                    <a:pt x="1441" y="95"/>
                    <a:pt x="1013" y="11"/>
                  </a:cubicBezTo>
                  <a:cubicBezTo>
                    <a:pt x="967" y="4"/>
                    <a:pt x="922" y="0"/>
                    <a:pt x="8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8"/>
            <p:cNvSpPr/>
            <p:nvPr/>
          </p:nvSpPr>
          <p:spPr>
            <a:xfrm>
              <a:off x="6884951" y="2399781"/>
              <a:ext cx="67357" cy="58646"/>
            </a:xfrm>
            <a:custGeom>
              <a:avLst/>
              <a:gdLst/>
              <a:ahLst/>
              <a:cxnLst/>
              <a:rect l="l" t="t" r="r" b="b"/>
              <a:pathLst>
                <a:path w="1013" h="882" extrusionOk="0">
                  <a:moveTo>
                    <a:pt x="155" y="1"/>
                  </a:moveTo>
                  <a:lnTo>
                    <a:pt x="0" y="691"/>
                  </a:lnTo>
                  <a:lnTo>
                    <a:pt x="858" y="882"/>
                  </a:lnTo>
                  <a:lnTo>
                    <a:pt x="1013" y="203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8"/>
            <p:cNvSpPr/>
            <p:nvPr/>
          </p:nvSpPr>
          <p:spPr>
            <a:xfrm>
              <a:off x="6873049" y="2311477"/>
              <a:ext cx="117226" cy="107053"/>
            </a:xfrm>
            <a:custGeom>
              <a:avLst/>
              <a:gdLst/>
              <a:ahLst/>
              <a:cxnLst/>
              <a:rect l="l" t="t" r="r" b="b"/>
              <a:pathLst>
                <a:path w="1763" h="1610" extrusionOk="0">
                  <a:moveTo>
                    <a:pt x="889" y="0"/>
                  </a:moveTo>
                  <a:cubicBezTo>
                    <a:pt x="523" y="0"/>
                    <a:pt x="191" y="255"/>
                    <a:pt x="108" y="626"/>
                  </a:cubicBezTo>
                  <a:cubicBezTo>
                    <a:pt x="1" y="1067"/>
                    <a:pt x="275" y="1496"/>
                    <a:pt x="715" y="1591"/>
                  </a:cubicBezTo>
                  <a:cubicBezTo>
                    <a:pt x="773" y="1604"/>
                    <a:pt x="830" y="1610"/>
                    <a:pt x="887" y="1610"/>
                  </a:cubicBezTo>
                  <a:cubicBezTo>
                    <a:pt x="1253" y="1610"/>
                    <a:pt x="1585" y="1355"/>
                    <a:pt x="1668" y="984"/>
                  </a:cubicBezTo>
                  <a:cubicBezTo>
                    <a:pt x="1763" y="555"/>
                    <a:pt x="1501" y="126"/>
                    <a:pt x="1061" y="19"/>
                  </a:cubicBezTo>
                  <a:cubicBezTo>
                    <a:pt x="1003" y="6"/>
                    <a:pt x="945" y="0"/>
                    <a:pt x="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8"/>
            <p:cNvSpPr/>
            <p:nvPr/>
          </p:nvSpPr>
          <p:spPr>
            <a:xfrm>
              <a:off x="7083634" y="2484493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49" y="1"/>
                  </a:moveTo>
                  <a:lnTo>
                    <a:pt x="1" y="691"/>
                  </a:lnTo>
                  <a:lnTo>
                    <a:pt x="882" y="751"/>
                  </a:lnTo>
                  <a:lnTo>
                    <a:pt x="918" y="48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8"/>
            <p:cNvSpPr/>
            <p:nvPr/>
          </p:nvSpPr>
          <p:spPr>
            <a:xfrm>
              <a:off x="7055973" y="2520865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37" y="0"/>
                  </a:moveTo>
                  <a:cubicBezTo>
                    <a:pt x="415" y="0"/>
                    <a:pt x="59" y="326"/>
                    <a:pt x="24" y="764"/>
                  </a:cubicBezTo>
                  <a:cubicBezTo>
                    <a:pt x="0" y="1204"/>
                    <a:pt x="334" y="1585"/>
                    <a:pt x="786" y="1609"/>
                  </a:cubicBezTo>
                  <a:cubicBezTo>
                    <a:pt x="801" y="1610"/>
                    <a:pt x="816" y="1610"/>
                    <a:pt x="830" y="1610"/>
                  </a:cubicBezTo>
                  <a:cubicBezTo>
                    <a:pt x="1252" y="1610"/>
                    <a:pt x="1608" y="1284"/>
                    <a:pt x="1631" y="859"/>
                  </a:cubicBezTo>
                  <a:cubicBezTo>
                    <a:pt x="1655" y="418"/>
                    <a:pt x="1322" y="37"/>
                    <a:pt x="881" y="2"/>
                  </a:cubicBezTo>
                  <a:cubicBezTo>
                    <a:pt x="866" y="1"/>
                    <a:pt x="852" y="0"/>
                    <a:pt x="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8"/>
            <p:cNvSpPr/>
            <p:nvPr/>
          </p:nvSpPr>
          <p:spPr>
            <a:xfrm>
              <a:off x="7299007" y="2443334"/>
              <a:ext cx="58646" cy="46811"/>
            </a:xfrm>
            <a:custGeom>
              <a:avLst/>
              <a:gdLst/>
              <a:ahLst/>
              <a:cxnLst/>
              <a:rect l="l" t="t" r="r" b="b"/>
              <a:pathLst>
                <a:path w="882" h="704" extrusionOk="0">
                  <a:moveTo>
                    <a:pt x="0" y="1"/>
                  </a:moveTo>
                  <a:lnTo>
                    <a:pt x="0" y="703"/>
                  </a:lnTo>
                  <a:lnTo>
                    <a:pt x="882" y="70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8"/>
            <p:cNvSpPr/>
            <p:nvPr/>
          </p:nvSpPr>
          <p:spPr>
            <a:xfrm>
              <a:off x="7275269" y="2347583"/>
              <a:ext cx="106920" cy="106920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798" y="0"/>
                  </a:moveTo>
                  <a:cubicBezTo>
                    <a:pt x="357" y="0"/>
                    <a:pt x="0" y="357"/>
                    <a:pt x="0" y="810"/>
                  </a:cubicBezTo>
                  <a:cubicBezTo>
                    <a:pt x="0" y="1250"/>
                    <a:pt x="357" y="1607"/>
                    <a:pt x="798" y="1607"/>
                  </a:cubicBezTo>
                  <a:cubicBezTo>
                    <a:pt x="1250" y="1607"/>
                    <a:pt x="1608" y="1250"/>
                    <a:pt x="1608" y="810"/>
                  </a:cubicBezTo>
                  <a:cubicBezTo>
                    <a:pt x="1608" y="357"/>
                    <a:pt x="1250" y="0"/>
                    <a:pt x="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8"/>
            <p:cNvSpPr/>
            <p:nvPr/>
          </p:nvSpPr>
          <p:spPr>
            <a:xfrm>
              <a:off x="7482663" y="2481368"/>
              <a:ext cx="61040" cy="49936"/>
            </a:xfrm>
            <a:custGeom>
              <a:avLst/>
              <a:gdLst/>
              <a:ahLst/>
              <a:cxnLst/>
              <a:rect l="l" t="t" r="r" b="b"/>
              <a:pathLst>
                <a:path w="918" h="751" extrusionOk="0">
                  <a:moveTo>
                    <a:pt x="882" y="0"/>
                  </a:moveTo>
                  <a:lnTo>
                    <a:pt x="1" y="48"/>
                  </a:lnTo>
                  <a:lnTo>
                    <a:pt x="48" y="750"/>
                  </a:lnTo>
                  <a:lnTo>
                    <a:pt x="917" y="703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8"/>
            <p:cNvSpPr/>
            <p:nvPr/>
          </p:nvSpPr>
          <p:spPr>
            <a:xfrm>
              <a:off x="7461318" y="2518472"/>
              <a:ext cx="110112" cy="107119"/>
            </a:xfrm>
            <a:custGeom>
              <a:avLst/>
              <a:gdLst/>
              <a:ahLst/>
              <a:cxnLst/>
              <a:rect l="l" t="t" r="r" b="b"/>
              <a:pathLst>
                <a:path w="1656" h="1611" extrusionOk="0">
                  <a:moveTo>
                    <a:pt x="820" y="1"/>
                  </a:moveTo>
                  <a:cubicBezTo>
                    <a:pt x="805" y="1"/>
                    <a:pt x="789" y="1"/>
                    <a:pt x="774" y="2"/>
                  </a:cubicBezTo>
                  <a:cubicBezTo>
                    <a:pt x="334" y="26"/>
                    <a:pt x="0" y="407"/>
                    <a:pt x="24" y="847"/>
                  </a:cubicBezTo>
                  <a:cubicBezTo>
                    <a:pt x="47" y="1284"/>
                    <a:pt x="404" y="1610"/>
                    <a:pt x="825" y="1610"/>
                  </a:cubicBezTo>
                  <a:cubicBezTo>
                    <a:pt x="840" y="1610"/>
                    <a:pt x="855" y="1610"/>
                    <a:pt x="869" y="1609"/>
                  </a:cubicBezTo>
                  <a:cubicBezTo>
                    <a:pt x="1310" y="1585"/>
                    <a:pt x="1655" y="1204"/>
                    <a:pt x="1631" y="764"/>
                  </a:cubicBezTo>
                  <a:cubicBezTo>
                    <a:pt x="1608" y="327"/>
                    <a:pt x="1252" y="1"/>
                    <a:pt x="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8"/>
            <p:cNvSpPr/>
            <p:nvPr/>
          </p:nvSpPr>
          <p:spPr>
            <a:xfrm>
              <a:off x="7591912" y="2362611"/>
              <a:ext cx="69751" cy="74472"/>
            </a:xfrm>
            <a:custGeom>
              <a:avLst/>
              <a:gdLst/>
              <a:ahLst/>
              <a:cxnLst/>
              <a:rect l="l" t="t" r="r" b="b"/>
              <a:pathLst>
                <a:path w="1049" h="1120" extrusionOk="0">
                  <a:moveTo>
                    <a:pt x="429" y="0"/>
                  </a:moveTo>
                  <a:lnTo>
                    <a:pt x="1" y="774"/>
                  </a:lnTo>
                  <a:lnTo>
                    <a:pt x="608" y="1119"/>
                  </a:lnTo>
                  <a:lnTo>
                    <a:pt x="1049" y="346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8"/>
            <p:cNvSpPr/>
            <p:nvPr/>
          </p:nvSpPr>
          <p:spPr>
            <a:xfrm>
              <a:off x="7508795" y="2314004"/>
              <a:ext cx="122014" cy="106920"/>
            </a:xfrm>
            <a:custGeom>
              <a:avLst/>
              <a:gdLst/>
              <a:ahLst/>
              <a:cxnLst/>
              <a:rect l="l" t="t" r="r" b="b"/>
              <a:pathLst>
                <a:path w="1835" h="1608" extrusionOk="0">
                  <a:moveTo>
                    <a:pt x="925" y="0"/>
                  </a:moveTo>
                  <a:cubicBezTo>
                    <a:pt x="641" y="0"/>
                    <a:pt x="361" y="150"/>
                    <a:pt x="215" y="410"/>
                  </a:cubicBezTo>
                  <a:cubicBezTo>
                    <a:pt x="1" y="803"/>
                    <a:pt x="132" y="1291"/>
                    <a:pt x="524" y="1505"/>
                  </a:cubicBezTo>
                  <a:cubicBezTo>
                    <a:pt x="648" y="1574"/>
                    <a:pt x="782" y="1608"/>
                    <a:pt x="915" y="1608"/>
                  </a:cubicBezTo>
                  <a:cubicBezTo>
                    <a:pt x="1193" y="1608"/>
                    <a:pt x="1467" y="1462"/>
                    <a:pt x="1620" y="1196"/>
                  </a:cubicBezTo>
                  <a:cubicBezTo>
                    <a:pt x="1834" y="815"/>
                    <a:pt x="1691" y="326"/>
                    <a:pt x="1310" y="100"/>
                  </a:cubicBezTo>
                  <a:cubicBezTo>
                    <a:pt x="1190" y="32"/>
                    <a:pt x="1057" y="0"/>
                    <a:pt x="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8"/>
            <p:cNvSpPr/>
            <p:nvPr/>
          </p:nvSpPr>
          <p:spPr>
            <a:xfrm>
              <a:off x="7559463" y="2232749"/>
              <a:ext cx="74472" cy="70549"/>
            </a:xfrm>
            <a:custGeom>
              <a:avLst/>
              <a:gdLst/>
              <a:ahLst/>
              <a:cxnLst/>
              <a:rect l="l" t="t" r="r" b="b"/>
              <a:pathLst>
                <a:path w="1120" h="1061" extrusionOk="0">
                  <a:moveTo>
                    <a:pt x="382" y="1"/>
                  </a:moveTo>
                  <a:lnTo>
                    <a:pt x="1" y="584"/>
                  </a:lnTo>
                  <a:lnTo>
                    <a:pt x="739" y="1060"/>
                  </a:lnTo>
                  <a:lnTo>
                    <a:pt x="1120" y="477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8"/>
            <p:cNvSpPr/>
            <p:nvPr/>
          </p:nvSpPr>
          <p:spPr>
            <a:xfrm>
              <a:off x="7572163" y="2159207"/>
              <a:ext cx="121947" cy="107119"/>
            </a:xfrm>
            <a:custGeom>
              <a:avLst/>
              <a:gdLst/>
              <a:ahLst/>
              <a:cxnLst/>
              <a:rect l="l" t="t" r="r" b="b"/>
              <a:pathLst>
                <a:path w="1834" h="1611" extrusionOk="0">
                  <a:moveTo>
                    <a:pt x="906" y="1"/>
                  </a:moveTo>
                  <a:cubicBezTo>
                    <a:pt x="645" y="1"/>
                    <a:pt x="389" y="127"/>
                    <a:pt x="238" y="368"/>
                  </a:cubicBezTo>
                  <a:cubicBezTo>
                    <a:pt x="0" y="738"/>
                    <a:pt x="107" y="1238"/>
                    <a:pt x="476" y="1476"/>
                  </a:cubicBezTo>
                  <a:cubicBezTo>
                    <a:pt x="611" y="1567"/>
                    <a:pt x="764" y="1611"/>
                    <a:pt x="914" y="1611"/>
                  </a:cubicBezTo>
                  <a:cubicBezTo>
                    <a:pt x="1176" y="1611"/>
                    <a:pt x="1433" y="1479"/>
                    <a:pt x="1584" y="1238"/>
                  </a:cubicBezTo>
                  <a:cubicBezTo>
                    <a:pt x="1834" y="869"/>
                    <a:pt x="1727" y="368"/>
                    <a:pt x="1346" y="130"/>
                  </a:cubicBezTo>
                  <a:cubicBezTo>
                    <a:pt x="1210" y="43"/>
                    <a:pt x="1057" y="1"/>
                    <a:pt x="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8"/>
            <p:cNvSpPr/>
            <p:nvPr/>
          </p:nvSpPr>
          <p:spPr>
            <a:xfrm>
              <a:off x="6266627" y="834658"/>
              <a:ext cx="889138" cy="379273"/>
            </a:xfrm>
            <a:custGeom>
              <a:avLst/>
              <a:gdLst/>
              <a:ahLst/>
              <a:cxnLst/>
              <a:rect l="l" t="t" r="r" b="b"/>
              <a:pathLst>
                <a:path w="13372" h="5704" extrusionOk="0">
                  <a:moveTo>
                    <a:pt x="6740" y="0"/>
                  </a:moveTo>
                  <a:cubicBezTo>
                    <a:pt x="1275" y="2215"/>
                    <a:pt x="1" y="5703"/>
                    <a:pt x="1" y="5703"/>
                  </a:cubicBezTo>
                  <a:lnTo>
                    <a:pt x="13371" y="5144"/>
                  </a:lnTo>
                  <a:cubicBezTo>
                    <a:pt x="11740" y="1500"/>
                    <a:pt x="6740" y="0"/>
                    <a:pt x="6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8"/>
            <p:cNvSpPr/>
            <p:nvPr/>
          </p:nvSpPr>
          <p:spPr>
            <a:xfrm>
              <a:off x="6245282" y="1054286"/>
              <a:ext cx="939739" cy="308459"/>
            </a:xfrm>
            <a:custGeom>
              <a:avLst/>
              <a:gdLst/>
              <a:ahLst/>
              <a:cxnLst/>
              <a:rect l="l" t="t" r="r" b="b"/>
              <a:pathLst>
                <a:path w="14133" h="4639" extrusionOk="0">
                  <a:moveTo>
                    <a:pt x="7238" y="1"/>
                  </a:moveTo>
                  <a:cubicBezTo>
                    <a:pt x="7116" y="1"/>
                    <a:pt x="7008" y="3"/>
                    <a:pt x="6918" y="7"/>
                  </a:cubicBezTo>
                  <a:cubicBezTo>
                    <a:pt x="5596" y="55"/>
                    <a:pt x="631" y="829"/>
                    <a:pt x="322" y="2400"/>
                  </a:cubicBezTo>
                  <a:cubicBezTo>
                    <a:pt x="0" y="3972"/>
                    <a:pt x="953" y="4639"/>
                    <a:pt x="953" y="4639"/>
                  </a:cubicBezTo>
                  <a:cubicBezTo>
                    <a:pt x="4276" y="2665"/>
                    <a:pt x="6700" y="2602"/>
                    <a:pt x="6995" y="2602"/>
                  </a:cubicBezTo>
                  <a:cubicBezTo>
                    <a:pt x="7015" y="2602"/>
                    <a:pt x="7025" y="2603"/>
                    <a:pt x="7025" y="2603"/>
                  </a:cubicBezTo>
                  <a:cubicBezTo>
                    <a:pt x="7025" y="2603"/>
                    <a:pt x="7170" y="2586"/>
                    <a:pt x="7441" y="2586"/>
                  </a:cubicBezTo>
                  <a:cubicBezTo>
                    <a:pt x="8299" y="2586"/>
                    <a:pt x="10426" y="2751"/>
                    <a:pt x="13240" y="4127"/>
                  </a:cubicBezTo>
                  <a:cubicBezTo>
                    <a:pt x="13240" y="4127"/>
                    <a:pt x="14133" y="3377"/>
                    <a:pt x="13692" y="1841"/>
                  </a:cubicBezTo>
                  <a:cubicBezTo>
                    <a:pt x="13271" y="400"/>
                    <a:pt x="8896" y="1"/>
                    <a:pt x="7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8"/>
            <p:cNvSpPr/>
            <p:nvPr/>
          </p:nvSpPr>
          <p:spPr>
            <a:xfrm>
              <a:off x="6280724" y="1119915"/>
              <a:ext cx="861809" cy="163771"/>
            </a:xfrm>
            <a:custGeom>
              <a:avLst/>
              <a:gdLst/>
              <a:ahLst/>
              <a:cxnLst/>
              <a:rect l="l" t="t" r="r" b="b"/>
              <a:pathLst>
                <a:path w="12961" h="2463" extrusionOk="0">
                  <a:moveTo>
                    <a:pt x="6841" y="0"/>
                  </a:moveTo>
                  <a:cubicBezTo>
                    <a:pt x="5793" y="0"/>
                    <a:pt x="4744" y="120"/>
                    <a:pt x="3706" y="378"/>
                  </a:cubicBezTo>
                  <a:cubicBezTo>
                    <a:pt x="2515" y="663"/>
                    <a:pt x="1277" y="1140"/>
                    <a:pt x="289" y="1878"/>
                  </a:cubicBezTo>
                  <a:cubicBezTo>
                    <a:pt x="1" y="2089"/>
                    <a:pt x="247" y="2462"/>
                    <a:pt x="540" y="2462"/>
                  </a:cubicBezTo>
                  <a:cubicBezTo>
                    <a:pt x="610" y="2462"/>
                    <a:pt x="684" y="2441"/>
                    <a:pt x="753" y="2390"/>
                  </a:cubicBezTo>
                  <a:cubicBezTo>
                    <a:pt x="1515" y="1818"/>
                    <a:pt x="2813" y="1318"/>
                    <a:pt x="3849" y="1056"/>
                  </a:cubicBezTo>
                  <a:cubicBezTo>
                    <a:pt x="4828" y="802"/>
                    <a:pt x="5823" y="686"/>
                    <a:pt x="6816" y="686"/>
                  </a:cubicBezTo>
                  <a:cubicBezTo>
                    <a:pt x="8710" y="686"/>
                    <a:pt x="10601" y="1107"/>
                    <a:pt x="12374" y="1794"/>
                  </a:cubicBezTo>
                  <a:cubicBezTo>
                    <a:pt x="12419" y="1813"/>
                    <a:pt x="12463" y="1821"/>
                    <a:pt x="12503" y="1821"/>
                  </a:cubicBezTo>
                  <a:cubicBezTo>
                    <a:pt x="12830" y="1821"/>
                    <a:pt x="12960" y="1277"/>
                    <a:pt x="12600" y="1140"/>
                  </a:cubicBezTo>
                  <a:cubicBezTo>
                    <a:pt x="10747" y="418"/>
                    <a:pt x="8797" y="0"/>
                    <a:pt x="68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8"/>
            <p:cNvSpPr/>
            <p:nvPr/>
          </p:nvSpPr>
          <p:spPr>
            <a:xfrm>
              <a:off x="6561127" y="692163"/>
              <a:ext cx="267699" cy="267632"/>
            </a:xfrm>
            <a:custGeom>
              <a:avLst/>
              <a:gdLst/>
              <a:ahLst/>
              <a:cxnLst/>
              <a:rect l="l" t="t" r="r" b="b"/>
              <a:pathLst>
                <a:path w="4026" h="4025" extrusionOk="0">
                  <a:moveTo>
                    <a:pt x="2025" y="0"/>
                  </a:moveTo>
                  <a:cubicBezTo>
                    <a:pt x="1953" y="0"/>
                    <a:pt x="1882" y="48"/>
                    <a:pt x="1846" y="95"/>
                  </a:cubicBezTo>
                  <a:cubicBezTo>
                    <a:pt x="1817" y="56"/>
                    <a:pt x="1763" y="33"/>
                    <a:pt x="1704" y="33"/>
                  </a:cubicBezTo>
                  <a:cubicBezTo>
                    <a:pt x="1692" y="33"/>
                    <a:pt x="1680" y="34"/>
                    <a:pt x="1668" y="36"/>
                  </a:cubicBezTo>
                  <a:cubicBezTo>
                    <a:pt x="1572" y="48"/>
                    <a:pt x="1513" y="131"/>
                    <a:pt x="1513" y="214"/>
                  </a:cubicBezTo>
                  <a:cubicBezTo>
                    <a:pt x="1478" y="162"/>
                    <a:pt x="1411" y="129"/>
                    <a:pt x="1345" y="129"/>
                  </a:cubicBezTo>
                  <a:cubicBezTo>
                    <a:pt x="1321" y="129"/>
                    <a:pt x="1297" y="133"/>
                    <a:pt x="1275" y="143"/>
                  </a:cubicBezTo>
                  <a:cubicBezTo>
                    <a:pt x="1191" y="179"/>
                    <a:pt x="1144" y="262"/>
                    <a:pt x="1156" y="357"/>
                  </a:cubicBezTo>
                  <a:cubicBezTo>
                    <a:pt x="1121" y="323"/>
                    <a:pt x="1070" y="304"/>
                    <a:pt x="1020" y="304"/>
                  </a:cubicBezTo>
                  <a:cubicBezTo>
                    <a:pt x="983" y="304"/>
                    <a:pt x="947" y="314"/>
                    <a:pt x="918" y="334"/>
                  </a:cubicBezTo>
                  <a:cubicBezTo>
                    <a:pt x="834" y="381"/>
                    <a:pt x="810" y="476"/>
                    <a:pt x="834" y="560"/>
                  </a:cubicBezTo>
                  <a:cubicBezTo>
                    <a:pt x="804" y="540"/>
                    <a:pt x="768" y="530"/>
                    <a:pt x="732" y="530"/>
                  </a:cubicBezTo>
                  <a:cubicBezTo>
                    <a:pt x="682" y="530"/>
                    <a:pt x="631" y="549"/>
                    <a:pt x="596" y="584"/>
                  </a:cubicBezTo>
                  <a:cubicBezTo>
                    <a:pt x="549" y="643"/>
                    <a:pt x="525" y="715"/>
                    <a:pt x="549" y="774"/>
                  </a:cubicBezTo>
                  <a:cubicBezTo>
                    <a:pt x="477" y="774"/>
                    <a:pt x="406" y="798"/>
                    <a:pt x="370" y="857"/>
                  </a:cubicBezTo>
                  <a:cubicBezTo>
                    <a:pt x="310" y="929"/>
                    <a:pt x="322" y="1036"/>
                    <a:pt x="382" y="1096"/>
                  </a:cubicBezTo>
                  <a:cubicBezTo>
                    <a:pt x="373" y="1094"/>
                    <a:pt x="365" y="1094"/>
                    <a:pt x="356" y="1094"/>
                  </a:cubicBezTo>
                  <a:cubicBezTo>
                    <a:pt x="280" y="1094"/>
                    <a:pt x="200" y="1140"/>
                    <a:pt x="168" y="1215"/>
                  </a:cubicBezTo>
                  <a:cubicBezTo>
                    <a:pt x="132" y="1298"/>
                    <a:pt x="156" y="1393"/>
                    <a:pt x="227" y="1441"/>
                  </a:cubicBezTo>
                  <a:cubicBezTo>
                    <a:pt x="144" y="1453"/>
                    <a:pt x="60" y="1512"/>
                    <a:pt x="48" y="1596"/>
                  </a:cubicBezTo>
                  <a:cubicBezTo>
                    <a:pt x="25" y="1691"/>
                    <a:pt x="72" y="1786"/>
                    <a:pt x="156" y="1822"/>
                  </a:cubicBezTo>
                  <a:cubicBezTo>
                    <a:pt x="72" y="1834"/>
                    <a:pt x="1" y="1917"/>
                    <a:pt x="1" y="2012"/>
                  </a:cubicBezTo>
                  <a:cubicBezTo>
                    <a:pt x="1" y="2084"/>
                    <a:pt x="37" y="2143"/>
                    <a:pt x="96" y="2179"/>
                  </a:cubicBezTo>
                  <a:cubicBezTo>
                    <a:pt x="48" y="2215"/>
                    <a:pt x="13" y="2286"/>
                    <a:pt x="37" y="2358"/>
                  </a:cubicBezTo>
                  <a:cubicBezTo>
                    <a:pt x="48" y="2453"/>
                    <a:pt x="120" y="2512"/>
                    <a:pt x="215" y="2512"/>
                  </a:cubicBezTo>
                  <a:cubicBezTo>
                    <a:pt x="144" y="2572"/>
                    <a:pt x="108" y="2667"/>
                    <a:pt x="144" y="2751"/>
                  </a:cubicBezTo>
                  <a:cubicBezTo>
                    <a:pt x="176" y="2825"/>
                    <a:pt x="246" y="2871"/>
                    <a:pt x="329" y="2871"/>
                  </a:cubicBezTo>
                  <a:cubicBezTo>
                    <a:pt x="339" y="2871"/>
                    <a:pt x="348" y="2871"/>
                    <a:pt x="358" y="2870"/>
                  </a:cubicBezTo>
                  <a:lnTo>
                    <a:pt x="358" y="2870"/>
                  </a:lnTo>
                  <a:cubicBezTo>
                    <a:pt x="287" y="2929"/>
                    <a:pt x="275" y="3036"/>
                    <a:pt x="334" y="3108"/>
                  </a:cubicBezTo>
                  <a:cubicBezTo>
                    <a:pt x="370" y="3171"/>
                    <a:pt x="434" y="3200"/>
                    <a:pt x="498" y="3200"/>
                  </a:cubicBezTo>
                  <a:cubicBezTo>
                    <a:pt x="519" y="3200"/>
                    <a:pt x="540" y="3197"/>
                    <a:pt x="560" y="3191"/>
                  </a:cubicBezTo>
                  <a:lnTo>
                    <a:pt x="560" y="3191"/>
                  </a:lnTo>
                  <a:cubicBezTo>
                    <a:pt x="513" y="3262"/>
                    <a:pt x="525" y="3370"/>
                    <a:pt x="584" y="3429"/>
                  </a:cubicBezTo>
                  <a:cubicBezTo>
                    <a:pt x="619" y="3464"/>
                    <a:pt x="667" y="3486"/>
                    <a:pt x="718" y="3486"/>
                  </a:cubicBezTo>
                  <a:cubicBezTo>
                    <a:pt x="736" y="3486"/>
                    <a:pt x="756" y="3483"/>
                    <a:pt x="775" y="3477"/>
                  </a:cubicBezTo>
                  <a:lnTo>
                    <a:pt x="775" y="3477"/>
                  </a:lnTo>
                  <a:cubicBezTo>
                    <a:pt x="763" y="3548"/>
                    <a:pt x="799" y="3620"/>
                    <a:pt x="858" y="3655"/>
                  </a:cubicBezTo>
                  <a:cubicBezTo>
                    <a:pt x="890" y="3682"/>
                    <a:pt x="930" y="3695"/>
                    <a:pt x="969" y="3695"/>
                  </a:cubicBezTo>
                  <a:cubicBezTo>
                    <a:pt x="1016" y="3695"/>
                    <a:pt x="1063" y="3676"/>
                    <a:pt x="1096" y="3643"/>
                  </a:cubicBezTo>
                  <a:lnTo>
                    <a:pt x="1096" y="3643"/>
                  </a:lnTo>
                  <a:cubicBezTo>
                    <a:pt x="1084" y="3727"/>
                    <a:pt x="1132" y="3822"/>
                    <a:pt x="1215" y="3858"/>
                  </a:cubicBezTo>
                  <a:cubicBezTo>
                    <a:pt x="1241" y="3869"/>
                    <a:pt x="1268" y="3874"/>
                    <a:pt x="1294" y="3874"/>
                  </a:cubicBezTo>
                  <a:cubicBezTo>
                    <a:pt x="1353" y="3874"/>
                    <a:pt x="1409" y="3848"/>
                    <a:pt x="1441" y="3798"/>
                  </a:cubicBezTo>
                  <a:cubicBezTo>
                    <a:pt x="1441" y="3882"/>
                    <a:pt x="1513" y="3965"/>
                    <a:pt x="1596" y="3977"/>
                  </a:cubicBezTo>
                  <a:cubicBezTo>
                    <a:pt x="1613" y="3981"/>
                    <a:pt x="1629" y="3983"/>
                    <a:pt x="1645" y="3983"/>
                  </a:cubicBezTo>
                  <a:cubicBezTo>
                    <a:pt x="1719" y="3983"/>
                    <a:pt x="1783" y="3939"/>
                    <a:pt x="1822" y="3870"/>
                  </a:cubicBezTo>
                  <a:cubicBezTo>
                    <a:pt x="1834" y="3953"/>
                    <a:pt x="1918" y="4024"/>
                    <a:pt x="2001" y="4024"/>
                  </a:cubicBezTo>
                  <a:cubicBezTo>
                    <a:pt x="2073" y="4024"/>
                    <a:pt x="2144" y="3989"/>
                    <a:pt x="2180" y="3929"/>
                  </a:cubicBezTo>
                  <a:cubicBezTo>
                    <a:pt x="2211" y="3971"/>
                    <a:pt x="2269" y="4003"/>
                    <a:pt x="2330" y="4003"/>
                  </a:cubicBezTo>
                  <a:cubicBezTo>
                    <a:pt x="2339" y="4003"/>
                    <a:pt x="2349" y="4002"/>
                    <a:pt x="2358" y="4001"/>
                  </a:cubicBezTo>
                  <a:cubicBezTo>
                    <a:pt x="2454" y="3977"/>
                    <a:pt x="2513" y="3905"/>
                    <a:pt x="2513" y="3810"/>
                  </a:cubicBezTo>
                  <a:cubicBezTo>
                    <a:pt x="2548" y="3862"/>
                    <a:pt x="2615" y="3896"/>
                    <a:pt x="2681" y="3896"/>
                  </a:cubicBezTo>
                  <a:cubicBezTo>
                    <a:pt x="2705" y="3896"/>
                    <a:pt x="2729" y="3891"/>
                    <a:pt x="2751" y="3882"/>
                  </a:cubicBezTo>
                  <a:cubicBezTo>
                    <a:pt x="2835" y="3846"/>
                    <a:pt x="2882" y="3763"/>
                    <a:pt x="2870" y="3679"/>
                  </a:cubicBezTo>
                  <a:lnTo>
                    <a:pt x="2870" y="3679"/>
                  </a:lnTo>
                  <a:cubicBezTo>
                    <a:pt x="2905" y="3714"/>
                    <a:pt x="2956" y="3732"/>
                    <a:pt x="3006" y="3732"/>
                  </a:cubicBezTo>
                  <a:cubicBezTo>
                    <a:pt x="3042" y="3732"/>
                    <a:pt x="3079" y="3723"/>
                    <a:pt x="3108" y="3703"/>
                  </a:cubicBezTo>
                  <a:cubicBezTo>
                    <a:pt x="3192" y="3643"/>
                    <a:pt x="3216" y="3548"/>
                    <a:pt x="3192" y="3465"/>
                  </a:cubicBezTo>
                  <a:lnTo>
                    <a:pt x="3192" y="3465"/>
                  </a:lnTo>
                  <a:cubicBezTo>
                    <a:pt x="3224" y="3486"/>
                    <a:pt x="3263" y="3498"/>
                    <a:pt x="3302" y="3498"/>
                  </a:cubicBezTo>
                  <a:cubicBezTo>
                    <a:pt x="3350" y="3498"/>
                    <a:pt x="3397" y="3480"/>
                    <a:pt x="3430" y="3441"/>
                  </a:cubicBezTo>
                  <a:cubicBezTo>
                    <a:pt x="3477" y="3393"/>
                    <a:pt x="3501" y="3322"/>
                    <a:pt x="3477" y="3251"/>
                  </a:cubicBezTo>
                  <a:lnTo>
                    <a:pt x="3477" y="3251"/>
                  </a:lnTo>
                  <a:cubicBezTo>
                    <a:pt x="3487" y="3252"/>
                    <a:pt x="3496" y="3253"/>
                    <a:pt x="3506" y="3253"/>
                  </a:cubicBezTo>
                  <a:cubicBezTo>
                    <a:pt x="3567" y="3253"/>
                    <a:pt x="3625" y="3220"/>
                    <a:pt x="3656" y="3179"/>
                  </a:cubicBezTo>
                  <a:cubicBezTo>
                    <a:pt x="3716" y="3096"/>
                    <a:pt x="3704" y="3001"/>
                    <a:pt x="3644" y="2929"/>
                  </a:cubicBezTo>
                  <a:lnTo>
                    <a:pt x="3644" y="2929"/>
                  </a:lnTo>
                  <a:cubicBezTo>
                    <a:pt x="3659" y="2933"/>
                    <a:pt x="3674" y="2935"/>
                    <a:pt x="3688" y="2935"/>
                  </a:cubicBezTo>
                  <a:cubicBezTo>
                    <a:pt x="3759" y="2935"/>
                    <a:pt x="3829" y="2891"/>
                    <a:pt x="3858" y="2822"/>
                  </a:cubicBezTo>
                  <a:cubicBezTo>
                    <a:pt x="3894" y="2727"/>
                    <a:pt x="3870" y="2631"/>
                    <a:pt x="3787" y="2584"/>
                  </a:cubicBezTo>
                  <a:cubicBezTo>
                    <a:pt x="3882" y="2584"/>
                    <a:pt x="3966" y="2512"/>
                    <a:pt x="3978" y="2429"/>
                  </a:cubicBezTo>
                  <a:cubicBezTo>
                    <a:pt x="4001" y="2334"/>
                    <a:pt x="3954" y="2239"/>
                    <a:pt x="3870" y="2203"/>
                  </a:cubicBezTo>
                  <a:cubicBezTo>
                    <a:pt x="3954" y="2191"/>
                    <a:pt x="4025" y="2108"/>
                    <a:pt x="4025" y="2024"/>
                  </a:cubicBezTo>
                  <a:cubicBezTo>
                    <a:pt x="4025" y="1953"/>
                    <a:pt x="3989" y="1881"/>
                    <a:pt x="3930" y="1846"/>
                  </a:cubicBezTo>
                  <a:cubicBezTo>
                    <a:pt x="3978" y="1810"/>
                    <a:pt x="4001" y="1738"/>
                    <a:pt x="3989" y="1667"/>
                  </a:cubicBezTo>
                  <a:cubicBezTo>
                    <a:pt x="3978" y="1572"/>
                    <a:pt x="3906" y="1512"/>
                    <a:pt x="3811" y="1512"/>
                  </a:cubicBezTo>
                  <a:cubicBezTo>
                    <a:pt x="3882" y="1453"/>
                    <a:pt x="3918" y="1357"/>
                    <a:pt x="3882" y="1274"/>
                  </a:cubicBezTo>
                  <a:cubicBezTo>
                    <a:pt x="3850" y="1199"/>
                    <a:pt x="3780" y="1153"/>
                    <a:pt x="3697" y="1153"/>
                  </a:cubicBezTo>
                  <a:cubicBezTo>
                    <a:pt x="3687" y="1153"/>
                    <a:pt x="3678" y="1154"/>
                    <a:pt x="3668" y="1155"/>
                  </a:cubicBezTo>
                  <a:cubicBezTo>
                    <a:pt x="3739" y="1096"/>
                    <a:pt x="3751" y="988"/>
                    <a:pt x="3692" y="917"/>
                  </a:cubicBezTo>
                  <a:cubicBezTo>
                    <a:pt x="3656" y="854"/>
                    <a:pt x="3592" y="825"/>
                    <a:pt x="3527" y="825"/>
                  </a:cubicBezTo>
                  <a:cubicBezTo>
                    <a:pt x="3507" y="825"/>
                    <a:pt x="3486" y="828"/>
                    <a:pt x="3466" y="834"/>
                  </a:cubicBezTo>
                  <a:cubicBezTo>
                    <a:pt x="3513" y="762"/>
                    <a:pt x="3501" y="667"/>
                    <a:pt x="3442" y="595"/>
                  </a:cubicBezTo>
                  <a:cubicBezTo>
                    <a:pt x="3407" y="561"/>
                    <a:pt x="3359" y="539"/>
                    <a:pt x="3308" y="539"/>
                  </a:cubicBezTo>
                  <a:cubicBezTo>
                    <a:pt x="3290" y="539"/>
                    <a:pt x="3270" y="541"/>
                    <a:pt x="3251" y="548"/>
                  </a:cubicBezTo>
                  <a:cubicBezTo>
                    <a:pt x="3263" y="476"/>
                    <a:pt x="3227" y="417"/>
                    <a:pt x="3168" y="369"/>
                  </a:cubicBezTo>
                  <a:cubicBezTo>
                    <a:pt x="3134" y="347"/>
                    <a:pt x="3092" y="335"/>
                    <a:pt x="3052" y="335"/>
                  </a:cubicBezTo>
                  <a:cubicBezTo>
                    <a:pt x="3006" y="335"/>
                    <a:pt x="2961" y="350"/>
                    <a:pt x="2930" y="381"/>
                  </a:cubicBezTo>
                  <a:cubicBezTo>
                    <a:pt x="2942" y="298"/>
                    <a:pt x="2906" y="203"/>
                    <a:pt x="2811" y="167"/>
                  </a:cubicBezTo>
                  <a:cubicBezTo>
                    <a:pt x="2788" y="157"/>
                    <a:pt x="2765" y="153"/>
                    <a:pt x="2742" y="153"/>
                  </a:cubicBezTo>
                  <a:cubicBezTo>
                    <a:pt x="2680" y="153"/>
                    <a:pt x="2619" y="186"/>
                    <a:pt x="2584" y="238"/>
                  </a:cubicBezTo>
                  <a:cubicBezTo>
                    <a:pt x="2584" y="143"/>
                    <a:pt x="2513" y="72"/>
                    <a:pt x="2430" y="48"/>
                  </a:cubicBezTo>
                  <a:cubicBezTo>
                    <a:pt x="2413" y="44"/>
                    <a:pt x="2397" y="42"/>
                    <a:pt x="2381" y="42"/>
                  </a:cubicBezTo>
                  <a:cubicBezTo>
                    <a:pt x="2306" y="42"/>
                    <a:pt x="2243" y="86"/>
                    <a:pt x="2203" y="155"/>
                  </a:cubicBezTo>
                  <a:cubicBezTo>
                    <a:pt x="2192" y="72"/>
                    <a:pt x="2108" y="0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8"/>
            <p:cNvSpPr/>
            <p:nvPr/>
          </p:nvSpPr>
          <p:spPr>
            <a:xfrm>
              <a:off x="6694913" y="759454"/>
              <a:ext cx="81653" cy="80788"/>
            </a:xfrm>
            <a:custGeom>
              <a:avLst/>
              <a:gdLst/>
              <a:ahLst/>
              <a:cxnLst/>
              <a:rect l="l" t="t" r="r" b="b"/>
              <a:pathLst>
                <a:path w="1228" h="1215" extrusionOk="0">
                  <a:moveTo>
                    <a:pt x="608" y="0"/>
                  </a:moveTo>
                  <a:cubicBezTo>
                    <a:pt x="275" y="0"/>
                    <a:pt x="1" y="274"/>
                    <a:pt x="1" y="607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41"/>
                    <a:pt x="1227" y="607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58"/>
          <p:cNvGrpSpPr/>
          <p:nvPr/>
        </p:nvGrpSpPr>
        <p:grpSpPr>
          <a:xfrm>
            <a:off x="-384980" y="-189800"/>
            <a:ext cx="3363213" cy="1528388"/>
            <a:chOff x="-413817" y="-225155"/>
            <a:chExt cx="3034569" cy="1296672"/>
          </a:xfrm>
        </p:grpSpPr>
        <p:sp>
          <p:nvSpPr>
            <p:cNvPr id="4317" name="Google Shape;4317;p58"/>
            <p:cNvSpPr/>
            <p:nvPr/>
          </p:nvSpPr>
          <p:spPr>
            <a:xfrm rot="-683092" flipH="1">
              <a:off x="2188164" y="-193463"/>
              <a:ext cx="375741" cy="548118"/>
            </a:xfrm>
            <a:custGeom>
              <a:avLst/>
              <a:gdLst/>
              <a:ahLst/>
              <a:cxnLst/>
              <a:rect l="l" t="t" r="r" b="b"/>
              <a:pathLst>
                <a:path w="2025" h="2954" extrusionOk="0">
                  <a:moveTo>
                    <a:pt x="24" y="1"/>
                  </a:moveTo>
                  <a:lnTo>
                    <a:pt x="12" y="1477"/>
                  </a:lnTo>
                  <a:lnTo>
                    <a:pt x="0" y="2953"/>
                  </a:lnTo>
                  <a:lnTo>
                    <a:pt x="1012" y="1882"/>
                  </a:lnTo>
                  <a:lnTo>
                    <a:pt x="2024" y="822"/>
                  </a:lnTo>
                  <a:lnTo>
                    <a:pt x="1024" y="405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58"/>
            <p:cNvSpPr/>
            <p:nvPr/>
          </p:nvSpPr>
          <p:spPr>
            <a:xfrm rot="-683092" flipH="1">
              <a:off x="1454601" y="231882"/>
              <a:ext cx="393554" cy="534758"/>
            </a:xfrm>
            <a:custGeom>
              <a:avLst/>
              <a:gdLst/>
              <a:ahLst/>
              <a:cxnLst/>
              <a:rect l="l" t="t" r="r" b="b"/>
              <a:pathLst>
                <a:path w="2121" h="2882" extrusionOk="0">
                  <a:moveTo>
                    <a:pt x="1" y="0"/>
                  </a:moveTo>
                  <a:lnTo>
                    <a:pt x="299" y="1441"/>
                  </a:lnTo>
                  <a:lnTo>
                    <a:pt x="596" y="2881"/>
                  </a:lnTo>
                  <a:lnTo>
                    <a:pt x="1358" y="1619"/>
                  </a:lnTo>
                  <a:lnTo>
                    <a:pt x="2120" y="357"/>
                  </a:lnTo>
                  <a:lnTo>
                    <a:pt x="1061" y="1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58"/>
            <p:cNvSpPr/>
            <p:nvPr/>
          </p:nvSpPr>
          <p:spPr>
            <a:xfrm rot="-683092" flipH="1">
              <a:off x="569935" y="467700"/>
              <a:ext cx="400048" cy="519357"/>
            </a:xfrm>
            <a:custGeom>
              <a:avLst/>
              <a:gdLst/>
              <a:ahLst/>
              <a:cxnLst/>
              <a:rect l="l" t="t" r="r" b="b"/>
              <a:pathLst>
                <a:path w="2156" h="2799" extrusionOk="0">
                  <a:moveTo>
                    <a:pt x="2156" y="1"/>
                  </a:moveTo>
                  <a:lnTo>
                    <a:pt x="1084" y="60"/>
                  </a:lnTo>
                  <a:lnTo>
                    <a:pt x="1" y="120"/>
                  </a:lnTo>
                  <a:lnTo>
                    <a:pt x="620" y="1465"/>
                  </a:lnTo>
                  <a:lnTo>
                    <a:pt x="1227" y="2799"/>
                  </a:lnTo>
                  <a:lnTo>
                    <a:pt x="1691" y="140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58"/>
            <p:cNvSpPr/>
            <p:nvPr/>
          </p:nvSpPr>
          <p:spPr>
            <a:xfrm rot="-683092" flipH="1">
              <a:off x="1860122" y="44545"/>
              <a:ext cx="313952" cy="446436"/>
            </a:xfrm>
            <a:custGeom>
              <a:avLst/>
              <a:gdLst/>
              <a:ahLst/>
              <a:cxnLst/>
              <a:rect l="l" t="t" r="r" b="b"/>
              <a:pathLst>
                <a:path w="1692" h="2406" extrusionOk="0">
                  <a:moveTo>
                    <a:pt x="0" y="1"/>
                  </a:moveTo>
                  <a:lnTo>
                    <a:pt x="96" y="1203"/>
                  </a:lnTo>
                  <a:lnTo>
                    <a:pt x="191" y="2406"/>
                  </a:lnTo>
                  <a:lnTo>
                    <a:pt x="941" y="1453"/>
                  </a:lnTo>
                  <a:lnTo>
                    <a:pt x="1691" y="501"/>
                  </a:lnTo>
                  <a:lnTo>
                    <a:pt x="8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58"/>
            <p:cNvSpPr/>
            <p:nvPr/>
          </p:nvSpPr>
          <p:spPr>
            <a:xfrm rot="-683092" flipH="1">
              <a:off x="-273956" y="497222"/>
              <a:ext cx="386874" cy="541438"/>
            </a:xfrm>
            <a:custGeom>
              <a:avLst/>
              <a:gdLst/>
              <a:ahLst/>
              <a:cxnLst/>
              <a:rect l="l" t="t" r="r" b="b"/>
              <a:pathLst>
                <a:path w="2085" h="2918" extrusionOk="0">
                  <a:moveTo>
                    <a:pt x="2084" y="1"/>
                  </a:moveTo>
                  <a:lnTo>
                    <a:pt x="1048" y="262"/>
                  </a:lnTo>
                  <a:lnTo>
                    <a:pt x="1" y="524"/>
                  </a:lnTo>
                  <a:lnTo>
                    <a:pt x="846" y="1727"/>
                  </a:lnTo>
                  <a:lnTo>
                    <a:pt x="1703" y="2918"/>
                  </a:lnTo>
                  <a:lnTo>
                    <a:pt x="1894" y="1465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58"/>
            <p:cNvSpPr/>
            <p:nvPr/>
          </p:nvSpPr>
          <p:spPr>
            <a:xfrm rot="-683092" flipH="1">
              <a:off x="1079178" y="387190"/>
              <a:ext cx="327126" cy="417861"/>
            </a:xfrm>
            <a:custGeom>
              <a:avLst/>
              <a:gdLst/>
              <a:ahLst/>
              <a:cxnLst/>
              <a:rect l="l" t="t" r="r" b="b"/>
              <a:pathLst>
                <a:path w="1763" h="2252" extrusionOk="0">
                  <a:moveTo>
                    <a:pt x="1" y="1"/>
                  </a:moveTo>
                  <a:lnTo>
                    <a:pt x="429" y="1120"/>
                  </a:lnTo>
                  <a:lnTo>
                    <a:pt x="870" y="2251"/>
                  </a:lnTo>
                  <a:lnTo>
                    <a:pt x="1322" y="1132"/>
                  </a:lnTo>
                  <a:lnTo>
                    <a:pt x="1763" y="13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58"/>
            <p:cNvSpPr/>
            <p:nvPr/>
          </p:nvSpPr>
          <p:spPr>
            <a:xfrm rot="-683092" flipH="1">
              <a:off x="167550" y="519240"/>
              <a:ext cx="327126" cy="433076"/>
            </a:xfrm>
            <a:custGeom>
              <a:avLst/>
              <a:gdLst/>
              <a:ahLst/>
              <a:cxnLst/>
              <a:rect l="l" t="t" r="r" b="b"/>
              <a:pathLst>
                <a:path w="1763" h="2334" extrusionOk="0">
                  <a:moveTo>
                    <a:pt x="1763" y="0"/>
                  </a:moveTo>
                  <a:lnTo>
                    <a:pt x="882" y="95"/>
                  </a:lnTo>
                  <a:lnTo>
                    <a:pt x="1" y="203"/>
                  </a:lnTo>
                  <a:lnTo>
                    <a:pt x="584" y="1274"/>
                  </a:lnTo>
                  <a:lnTo>
                    <a:pt x="1156" y="2334"/>
                  </a:lnTo>
                  <a:lnTo>
                    <a:pt x="1453" y="11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58"/>
            <p:cNvSpPr/>
            <p:nvPr/>
          </p:nvSpPr>
          <p:spPr>
            <a:xfrm rot="-683092" flipH="1">
              <a:off x="-405526" y="92752"/>
              <a:ext cx="3017987" cy="384833"/>
            </a:xfrm>
            <a:custGeom>
              <a:avLst/>
              <a:gdLst/>
              <a:ahLst/>
              <a:cxnLst/>
              <a:rect l="l" t="t" r="r" b="b"/>
              <a:pathLst>
                <a:path w="16265" h="2074" extrusionOk="0">
                  <a:moveTo>
                    <a:pt x="96" y="0"/>
                  </a:moveTo>
                  <a:lnTo>
                    <a:pt x="1" y="167"/>
                  </a:lnTo>
                  <a:cubicBezTo>
                    <a:pt x="44" y="193"/>
                    <a:pt x="3462" y="2073"/>
                    <a:pt x="9186" y="2073"/>
                  </a:cubicBezTo>
                  <a:cubicBezTo>
                    <a:pt x="11260" y="2073"/>
                    <a:pt x="13636" y="1827"/>
                    <a:pt x="16265" y="1155"/>
                  </a:cubicBezTo>
                  <a:lnTo>
                    <a:pt x="16217" y="965"/>
                  </a:lnTo>
                  <a:cubicBezTo>
                    <a:pt x="13599" y="1632"/>
                    <a:pt x="11235" y="1877"/>
                    <a:pt x="9175" y="1877"/>
                  </a:cubicBezTo>
                  <a:cubicBezTo>
                    <a:pt x="3511" y="1877"/>
                    <a:pt x="140" y="27"/>
                    <a:pt x="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5432;p74">
            <a:extLst>
              <a:ext uri="{FF2B5EF4-FFF2-40B4-BE49-F238E27FC236}">
                <a16:creationId xmlns:a16="http://schemas.microsoft.com/office/drawing/2014/main" id="{1DA4FA7B-1331-4006-860D-EA716FD9D320}"/>
              </a:ext>
            </a:extLst>
          </p:cNvPr>
          <p:cNvGrpSpPr/>
          <p:nvPr/>
        </p:nvGrpSpPr>
        <p:grpSpPr>
          <a:xfrm flipH="1">
            <a:off x="8167231" y="452779"/>
            <a:ext cx="494758" cy="635047"/>
            <a:chOff x="2710936" y="1704951"/>
            <a:chExt cx="455411" cy="584543"/>
          </a:xfrm>
          <a:solidFill>
            <a:schemeClr val="accent4"/>
          </a:solidFill>
        </p:grpSpPr>
        <p:sp>
          <p:nvSpPr>
            <p:cNvPr id="149" name="Google Shape;5433;p74">
              <a:extLst>
                <a:ext uri="{FF2B5EF4-FFF2-40B4-BE49-F238E27FC236}">
                  <a16:creationId xmlns:a16="http://schemas.microsoft.com/office/drawing/2014/main" id="{D8053668-F9A3-414B-873C-432B0A5F930D}"/>
                </a:ext>
              </a:extLst>
            </p:cNvPr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434;p74">
              <a:extLst>
                <a:ext uri="{FF2B5EF4-FFF2-40B4-BE49-F238E27FC236}">
                  <a16:creationId xmlns:a16="http://schemas.microsoft.com/office/drawing/2014/main" id="{8E24A49D-47E8-42E6-9259-45DC854D8B69}"/>
                </a:ext>
              </a:extLst>
            </p:cNvPr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435;p74">
              <a:extLst>
                <a:ext uri="{FF2B5EF4-FFF2-40B4-BE49-F238E27FC236}">
                  <a16:creationId xmlns:a16="http://schemas.microsoft.com/office/drawing/2014/main" id="{BB597AE9-B692-4BE9-803F-C5B04992BB5E}"/>
                </a:ext>
              </a:extLst>
            </p:cNvPr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5436;p74">
            <a:extLst>
              <a:ext uri="{FF2B5EF4-FFF2-40B4-BE49-F238E27FC236}">
                <a16:creationId xmlns:a16="http://schemas.microsoft.com/office/drawing/2014/main" id="{78BC2D08-4D38-4504-B6DD-21742AC62990}"/>
              </a:ext>
            </a:extLst>
          </p:cNvPr>
          <p:cNvGrpSpPr/>
          <p:nvPr/>
        </p:nvGrpSpPr>
        <p:grpSpPr>
          <a:xfrm flipH="1">
            <a:off x="457615" y="4167204"/>
            <a:ext cx="347369" cy="476044"/>
            <a:chOff x="2710936" y="1704951"/>
            <a:chExt cx="455411" cy="584543"/>
          </a:xfrm>
        </p:grpSpPr>
        <p:sp>
          <p:nvSpPr>
            <p:cNvPr id="153" name="Google Shape;5437;p74">
              <a:extLst>
                <a:ext uri="{FF2B5EF4-FFF2-40B4-BE49-F238E27FC236}">
                  <a16:creationId xmlns:a16="http://schemas.microsoft.com/office/drawing/2014/main" id="{0D34689B-CA84-4125-AE97-0E453775C4B6}"/>
                </a:ext>
              </a:extLst>
            </p:cNvPr>
            <p:cNvSpPr/>
            <p:nvPr/>
          </p:nvSpPr>
          <p:spPr>
            <a:xfrm>
              <a:off x="2883798" y="1704951"/>
              <a:ext cx="282548" cy="322277"/>
            </a:xfrm>
            <a:custGeom>
              <a:avLst/>
              <a:gdLst/>
              <a:ahLst/>
              <a:cxnLst/>
              <a:rect l="l" t="t" r="r" b="b"/>
              <a:pathLst>
                <a:path w="2120" h="2418" extrusionOk="0">
                  <a:moveTo>
                    <a:pt x="1060" y="0"/>
                  </a:moveTo>
                  <a:cubicBezTo>
                    <a:pt x="881" y="536"/>
                    <a:pt x="500" y="977"/>
                    <a:pt x="0" y="1215"/>
                  </a:cubicBezTo>
                  <a:cubicBezTo>
                    <a:pt x="500" y="1453"/>
                    <a:pt x="881" y="1893"/>
                    <a:pt x="1060" y="2417"/>
                  </a:cubicBezTo>
                  <a:cubicBezTo>
                    <a:pt x="1238" y="1893"/>
                    <a:pt x="1619" y="1453"/>
                    <a:pt x="2120" y="1215"/>
                  </a:cubicBezTo>
                  <a:cubicBezTo>
                    <a:pt x="1619" y="977"/>
                    <a:pt x="1227" y="536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438;p74">
              <a:extLst>
                <a:ext uri="{FF2B5EF4-FFF2-40B4-BE49-F238E27FC236}">
                  <a16:creationId xmlns:a16="http://schemas.microsoft.com/office/drawing/2014/main" id="{372925B1-8530-4802-9C0F-64E626CDCFC9}"/>
                </a:ext>
              </a:extLst>
            </p:cNvPr>
            <p:cNvSpPr/>
            <p:nvPr/>
          </p:nvSpPr>
          <p:spPr>
            <a:xfrm>
              <a:off x="2883801" y="2185317"/>
              <a:ext cx="91756" cy="104177"/>
            </a:xfrm>
            <a:custGeom>
              <a:avLst/>
              <a:gdLst/>
              <a:ahLst/>
              <a:cxnLst/>
              <a:rect l="l" t="t" r="r" b="b"/>
              <a:pathLst>
                <a:path w="1049" h="1191" extrusionOk="0">
                  <a:moveTo>
                    <a:pt x="524" y="0"/>
                  </a:moveTo>
                  <a:cubicBezTo>
                    <a:pt x="441" y="262"/>
                    <a:pt x="251" y="477"/>
                    <a:pt x="1" y="596"/>
                  </a:cubicBezTo>
                  <a:cubicBezTo>
                    <a:pt x="251" y="715"/>
                    <a:pt x="441" y="929"/>
                    <a:pt x="524" y="1191"/>
                  </a:cubicBezTo>
                  <a:cubicBezTo>
                    <a:pt x="620" y="929"/>
                    <a:pt x="810" y="715"/>
                    <a:pt x="1048" y="596"/>
                  </a:cubicBezTo>
                  <a:cubicBezTo>
                    <a:pt x="810" y="488"/>
                    <a:pt x="620" y="262"/>
                    <a:pt x="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439;p74">
              <a:extLst>
                <a:ext uri="{FF2B5EF4-FFF2-40B4-BE49-F238E27FC236}">
                  <a16:creationId xmlns:a16="http://schemas.microsoft.com/office/drawing/2014/main" id="{07A0DF1A-C762-4DF0-A134-CB531EF96D62}"/>
                </a:ext>
              </a:extLst>
            </p:cNvPr>
            <p:cNvSpPr/>
            <p:nvPr/>
          </p:nvSpPr>
          <p:spPr>
            <a:xfrm>
              <a:off x="2710936" y="1973487"/>
              <a:ext cx="153450" cy="178584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262" y="1"/>
                  </a:moveTo>
                  <a:cubicBezTo>
                    <a:pt x="214" y="132"/>
                    <a:pt x="119" y="239"/>
                    <a:pt x="0" y="299"/>
                  </a:cubicBezTo>
                  <a:cubicBezTo>
                    <a:pt x="119" y="358"/>
                    <a:pt x="214" y="465"/>
                    <a:pt x="262" y="596"/>
                  </a:cubicBezTo>
                  <a:cubicBezTo>
                    <a:pt x="298" y="465"/>
                    <a:pt x="393" y="358"/>
                    <a:pt x="512" y="299"/>
                  </a:cubicBezTo>
                  <a:cubicBezTo>
                    <a:pt x="393" y="239"/>
                    <a:pt x="298" y="132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6" name="Picture 155">
            <a:extLst>
              <a:ext uri="{FF2B5EF4-FFF2-40B4-BE49-F238E27FC236}">
                <a16:creationId xmlns:a16="http://schemas.microsoft.com/office/drawing/2014/main" id="{3C9B2716-AF80-4E1A-A329-9ED065E07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28450" l="3150" r="18950">
                        <a14:foregroundMark x1="11450" y1="10650" x2="11650" y2="12450"/>
                        <a14:foregroundMark x1="10200" y1="9550" x2="12400" y2="12650"/>
                        <a14:foregroundMark x1="12750" y1="10650" x2="12400" y2="12100"/>
                        <a14:foregroundMark x1="18800" y1="23800" x2="18950" y2="25250"/>
                        <a14:foregroundMark x1="10750" y1="11350" x2="10350" y2="13400"/>
                      </a14:backgroundRemoval>
                    </a14:imgEffect>
                  </a14:imgLayer>
                </a14:imgProps>
              </a:ext>
            </a:extLst>
          </a:blip>
          <a:srcRect l="1242" t="5195" r="79599" b="69190"/>
          <a:stretch/>
        </p:blipFill>
        <p:spPr>
          <a:xfrm>
            <a:off x="471962" y="2080309"/>
            <a:ext cx="818539" cy="1094367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EFBCBB13-3DD3-4327-A954-EADB537E49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00" b="27200" l="23100" r="39000">
                        <a14:foregroundMark x1="26750" y1="9000" x2="26750" y2="9000"/>
                        <a14:foregroundMark x1="26550" y1="10300" x2="27000" y2="12500"/>
                        <a14:foregroundMark x1="27400" y1="10950" x2="27650" y2="12700"/>
                        <a14:foregroundMark x1="27200" y1="10950" x2="25450" y2="12900"/>
                        <a14:foregroundMark x1="27000" y1="11200" x2="25050" y2="12500"/>
                        <a14:foregroundMark x1="26350" y1="8600" x2="26350" y2="8600"/>
                        <a14:foregroundMark x1="26100" y1="27200" x2="26100" y2="27200"/>
                      </a14:backgroundRemoval>
                    </a14:imgEffect>
                  </a14:imgLayer>
                </a14:imgProps>
              </a:ext>
            </a:extLst>
          </a:blip>
          <a:srcRect l="21109" t="6404" r="58985" b="70625"/>
          <a:stretch/>
        </p:blipFill>
        <p:spPr>
          <a:xfrm>
            <a:off x="553462" y="3182325"/>
            <a:ext cx="894764" cy="103871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748A6CEC-0677-4C04-9714-3155CBD0F64C}"/>
              </a:ext>
            </a:extLst>
          </p:cNvPr>
          <p:cNvSpPr txBox="1"/>
          <p:nvPr/>
        </p:nvSpPr>
        <p:spPr>
          <a:xfrm>
            <a:off x="1276377" y="3494637"/>
            <a:ext cx="4100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tx2">
                    <a:lumMod val="50000"/>
                  </a:schemeClr>
                </a:solidFill>
                <a:latin typeface="UTM Guanine" panose="02040603050506020204" pitchFamily="18" charset="0"/>
              </a:rPr>
              <a:t>Chuẩn bị bài tiếp theo.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7A66EA5-70DA-4350-9D38-252B8F3E012B}"/>
              </a:ext>
            </a:extLst>
          </p:cNvPr>
          <p:cNvSpPr txBox="1"/>
          <p:nvPr/>
        </p:nvSpPr>
        <p:spPr>
          <a:xfrm>
            <a:off x="1341048" y="2336992"/>
            <a:ext cx="21371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E45F0F"/>
                </a:solidFill>
                <a:latin typeface="UTM Guanine" panose="02040603050506020204" pitchFamily="18" charset="0"/>
              </a:rPr>
              <a:t>Xem lại bài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286459E-1EAA-447A-8ED5-314800E1E2F1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0" grpId="0"/>
      <p:bldP spid="158" grpId="0"/>
      <p:bldP spid="1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3" name="Google Shape;5053;p68"/>
          <p:cNvSpPr/>
          <p:nvPr/>
        </p:nvSpPr>
        <p:spPr>
          <a:xfrm>
            <a:off x="4674425" y="4143375"/>
            <a:ext cx="4067100" cy="58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445;p60">
            <a:extLst>
              <a:ext uri="{FF2B5EF4-FFF2-40B4-BE49-F238E27FC236}">
                <a16:creationId xmlns:a16="http://schemas.microsoft.com/office/drawing/2014/main" id="{868B842F-5533-4ECE-8DF3-BCCC563B8618}"/>
              </a:ext>
            </a:extLst>
          </p:cNvPr>
          <p:cNvGrpSpPr/>
          <p:nvPr/>
        </p:nvGrpSpPr>
        <p:grpSpPr>
          <a:xfrm>
            <a:off x="5086597" y="1582133"/>
            <a:ext cx="3242755" cy="3599467"/>
            <a:chOff x="277450" y="1586946"/>
            <a:chExt cx="3781531" cy="4161361"/>
          </a:xfrm>
        </p:grpSpPr>
        <p:sp>
          <p:nvSpPr>
            <p:cNvPr id="46" name="Google Shape;4446;p60">
              <a:extLst>
                <a:ext uri="{FF2B5EF4-FFF2-40B4-BE49-F238E27FC236}">
                  <a16:creationId xmlns:a16="http://schemas.microsoft.com/office/drawing/2014/main" id="{C804E808-3DFC-4478-BD84-2A997B4842A9}"/>
                </a:ext>
              </a:extLst>
            </p:cNvPr>
            <p:cNvSpPr/>
            <p:nvPr/>
          </p:nvSpPr>
          <p:spPr>
            <a:xfrm>
              <a:off x="519929" y="3267871"/>
              <a:ext cx="3539052" cy="2480436"/>
            </a:xfrm>
            <a:prstGeom prst="cloud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447;p60">
              <a:extLst>
                <a:ext uri="{FF2B5EF4-FFF2-40B4-BE49-F238E27FC236}">
                  <a16:creationId xmlns:a16="http://schemas.microsoft.com/office/drawing/2014/main" id="{D69B9A50-8501-4D79-B5DA-6A750E2F3F43}"/>
                </a:ext>
              </a:extLst>
            </p:cNvPr>
            <p:cNvSpPr/>
            <p:nvPr/>
          </p:nvSpPr>
          <p:spPr>
            <a:xfrm>
              <a:off x="837000" y="4128964"/>
              <a:ext cx="3020251" cy="487826"/>
            </a:xfrm>
            <a:custGeom>
              <a:avLst/>
              <a:gdLst/>
              <a:ahLst/>
              <a:cxnLst/>
              <a:rect l="l" t="t" r="r" b="b"/>
              <a:pathLst>
                <a:path w="29266" h="4727" extrusionOk="0">
                  <a:moveTo>
                    <a:pt x="14633" y="0"/>
                  </a:moveTo>
                  <a:cubicBezTo>
                    <a:pt x="6549" y="0"/>
                    <a:pt x="0" y="1060"/>
                    <a:pt x="0" y="2369"/>
                  </a:cubicBezTo>
                  <a:cubicBezTo>
                    <a:pt x="0" y="3679"/>
                    <a:pt x="6549" y="4727"/>
                    <a:pt x="14633" y="4727"/>
                  </a:cubicBezTo>
                  <a:cubicBezTo>
                    <a:pt x="22718" y="4727"/>
                    <a:pt x="29266" y="3679"/>
                    <a:pt x="29266" y="2369"/>
                  </a:cubicBezTo>
                  <a:cubicBezTo>
                    <a:pt x="29266" y="1060"/>
                    <a:pt x="22718" y="0"/>
                    <a:pt x="14633" y="0"/>
                  </a:cubicBezTo>
                  <a:close/>
                </a:path>
              </a:pathLst>
            </a:custGeom>
            <a:solidFill>
              <a:srgbClr val="434343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448;p60">
              <a:extLst>
                <a:ext uri="{FF2B5EF4-FFF2-40B4-BE49-F238E27FC236}">
                  <a16:creationId xmlns:a16="http://schemas.microsoft.com/office/drawing/2014/main" id="{9FAD48B3-981B-4E1C-8D2A-578677D00959}"/>
                </a:ext>
              </a:extLst>
            </p:cNvPr>
            <p:cNvSpPr/>
            <p:nvPr/>
          </p:nvSpPr>
          <p:spPr>
            <a:xfrm>
              <a:off x="1271988" y="3329062"/>
              <a:ext cx="997841" cy="1006303"/>
            </a:xfrm>
            <a:custGeom>
              <a:avLst/>
              <a:gdLst/>
              <a:ahLst/>
              <a:cxnLst/>
              <a:rect l="l" t="t" r="r" b="b"/>
              <a:pathLst>
                <a:path w="9669" h="9751" extrusionOk="0">
                  <a:moveTo>
                    <a:pt x="8478" y="0"/>
                  </a:moveTo>
                  <a:lnTo>
                    <a:pt x="262" y="2108"/>
                  </a:lnTo>
                  <a:cubicBezTo>
                    <a:pt x="262" y="2108"/>
                    <a:pt x="0" y="8061"/>
                    <a:pt x="810" y="9216"/>
                  </a:cubicBezTo>
                  <a:cubicBezTo>
                    <a:pt x="1085" y="9602"/>
                    <a:pt x="1805" y="9750"/>
                    <a:pt x="2667" y="9750"/>
                  </a:cubicBezTo>
                  <a:cubicBezTo>
                    <a:pt x="4379" y="9750"/>
                    <a:pt x="6653" y="9167"/>
                    <a:pt x="7120" y="8716"/>
                  </a:cubicBezTo>
                  <a:cubicBezTo>
                    <a:pt x="7835" y="8049"/>
                    <a:pt x="9668" y="5822"/>
                    <a:pt x="9668" y="5822"/>
                  </a:cubicBezTo>
                  <a:lnTo>
                    <a:pt x="8478" y="0"/>
                  </a:ln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449;p60">
              <a:extLst>
                <a:ext uri="{FF2B5EF4-FFF2-40B4-BE49-F238E27FC236}">
                  <a16:creationId xmlns:a16="http://schemas.microsoft.com/office/drawing/2014/main" id="{93A198F6-5CDB-4A7F-88FE-E9EB176A4BF6}"/>
                </a:ext>
              </a:extLst>
            </p:cNvPr>
            <p:cNvSpPr/>
            <p:nvPr/>
          </p:nvSpPr>
          <p:spPr>
            <a:xfrm>
              <a:off x="1537419" y="3546504"/>
              <a:ext cx="1280402" cy="629726"/>
            </a:xfrm>
            <a:custGeom>
              <a:avLst/>
              <a:gdLst/>
              <a:ahLst/>
              <a:cxnLst/>
              <a:rect l="l" t="t" r="r" b="b"/>
              <a:pathLst>
                <a:path w="12407" h="6102" extrusionOk="0">
                  <a:moveTo>
                    <a:pt x="2131" y="1"/>
                  </a:moveTo>
                  <a:lnTo>
                    <a:pt x="2131" y="1"/>
                  </a:lnTo>
                  <a:cubicBezTo>
                    <a:pt x="2131" y="1"/>
                    <a:pt x="0" y="3894"/>
                    <a:pt x="3715" y="5215"/>
                  </a:cubicBezTo>
                  <a:cubicBezTo>
                    <a:pt x="5613" y="5887"/>
                    <a:pt x="7132" y="6101"/>
                    <a:pt x="8214" y="6101"/>
                  </a:cubicBezTo>
                  <a:cubicBezTo>
                    <a:pt x="9242" y="6101"/>
                    <a:pt x="9875" y="5907"/>
                    <a:pt x="10061" y="5727"/>
                  </a:cubicBezTo>
                  <a:cubicBezTo>
                    <a:pt x="10489" y="5311"/>
                    <a:pt x="12406" y="1227"/>
                    <a:pt x="11918" y="917"/>
                  </a:cubicBezTo>
                  <a:cubicBezTo>
                    <a:pt x="11762" y="816"/>
                    <a:pt x="11598" y="771"/>
                    <a:pt x="11431" y="771"/>
                  </a:cubicBezTo>
                  <a:cubicBezTo>
                    <a:pt x="10075" y="771"/>
                    <a:pt x="8453" y="3703"/>
                    <a:pt x="8453" y="3703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450;p60">
              <a:extLst>
                <a:ext uri="{FF2B5EF4-FFF2-40B4-BE49-F238E27FC236}">
                  <a16:creationId xmlns:a16="http://schemas.microsoft.com/office/drawing/2014/main" id="{58C2E786-3DA5-40A4-ABA6-B729EFC7FD9C}"/>
                </a:ext>
              </a:extLst>
            </p:cNvPr>
            <p:cNvSpPr/>
            <p:nvPr/>
          </p:nvSpPr>
          <p:spPr>
            <a:xfrm>
              <a:off x="2495734" y="3640313"/>
              <a:ext cx="320849" cy="497837"/>
            </a:xfrm>
            <a:custGeom>
              <a:avLst/>
              <a:gdLst/>
              <a:ahLst/>
              <a:cxnLst/>
              <a:rect l="l" t="t" r="r" b="b"/>
              <a:pathLst>
                <a:path w="3109" h="4824" extrusionOk="0">
                  <a:moveTo>
                    <a:pt x="2607" y="0"/>
                  </a:moveTo>
                  <a:cubicBezTo>
                    <a:pt x="2551" y="0"/>
                    <a:pt x="2442" y="68"/>
                    <a:pt x="2442" y="68"/>
                  </a:cubicBezTo>
                  <a:cubicBezTo>
                    <a:pt x="2239" y="139"/>
                    <a:pt x="1" y="1854"/>
                    <a:pt x="346" y="4378"/>
                  </a:cubicBezTo>
                  <a:cubicBezTo>
                    <a:pt x="400" y="4775"/>
                    <a:pt x="619" y="4823"/>
                    <a:pt x="721" y="4823"/>
                  </a:cubicBezTo>
                  <a:cubicBezTo>
                    <a:pt x="754" y="4823"/>
                    <a:pt x="775" y="4818"/>
                    <a:pt x="775" y="4818"/>
                  </a:cubicBezTo>
                  <a:cubicBezTo>
                    <a:pt x="1203" y="4402"/>
                    <a:pt x="3108" y="342"/>
                    <a:pt x="2632" y="8"/>
                  </a:cubicBezTo>
                  <a:cubicBezTo>
                    <a:pt x="2627" y="3"/>
                    <a:pt x="2618" y="0"/>
                    <a:pt x="2607" y="0"/>
                  </a:cubicBezTo>
                  <a:close/>
                </a:path>
              </a:pathLst>
            </a:custGeom>
            <a:solidFill>
              <a:srgbClr val="ED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451;p60">
              <a:extLst>
                <a:ext uri="{FF2B5EF4-FFF2-40B4-BE49-F238E27FC236}">
                  <a16:creationId xmlns:a16="http://schemas.microsoft.com/office/drawing/2014/main" id="{2B8F35BC-D454-4326-A8CF-FDCDCAB1836C}"/>
                </a:ext>
              </a:extLst>
            </p:cNvPr>
            <p:cNvSpPr/>
            <p:nvPr/>
          </p:nvSpPr>
          <p:spPr>
            <a:xfrm>
              <a:off x="1287984" y="3351147"/>
              <a:ext cx="873691" cy="351499"/>
            </a:xfrm>
            <a:custGeom>
              <a:avLst/>
              <a:gdLst/>
              <a:ahLst/>
              <a:cxnLst/>
              <a:rect l="l" t="t" r="r" b="b"/>
              <a:pathLst>
                <a:path w="8466" h="3406" extrusionOk="0">
                  <a:moveTo>
                    <a:pt x="8465" y="0"/>
                  </a:moveTo>
                  <a:lnTo>
                    <a:pt x="8465" y="0"/>
                  </a:lnTo>
                  <a:cubicBezTo>
                    <a:pt x="8465" y="1"/>
                    <a:pt x="1848" y="1961"/>
                    <a:pt x="511" y="1961"/>
                  </a:cubicBezTo>
                  <a:cubicBezTo>
                    <a:pt x="415" y="1961"/>
                    <a:pt x="347" y="1951"/>
                    <a:pt x="310" y="1929"/>
                  </a:cubicBezTo>
                  <a:cubicBezTo>
                    <a:pt x="211" y="1871"/>
                    <a:pt x="148" y="1850"/>
                    <a:pt x="108" y="1850"/>
                  </a:cubicBezTo>
                  <a:cubicBezTo>
                    <a:pt x="19" y="1850"/>
                    <a:pt x="48" y="1953"/>
                    <a:pt x="48" y="1953"/>
                  </a:cubicBezTo>
                  <a:lnTo>
                    <a:pt x="0" y="2870"/>
                  </a:lnTo>
                  <a:cubicBezTo>
                    <a:pt x="965" y="3253"/>
                    <a:pt x="1874" y="3406"/>
                    <a:pt x="2709" y="3406"/>
                  </a:cubicBezTo>
                  <a:cubicBezTo>
                    <a:pt x="5944" y="3406"/>
                    <a:pt x="8072" y="1120"/>
                    <a:pt x="8072" y="1120"/>
                  </a:cubicBezTo>
                  <a:cubicBezTo>
                    <a:pt x="8072" y="1120"/>
                    <a:pt x="8453" y="846"/>
                    <a:pt x="8465" y="0"/>
                  </a:cubicBezTo>
                  <a:close/>
                </a:path>
              </a:pathLst>
            </a:custGeom>
            <a:solidFill>
              <a:srgbClr val="F7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452;p60">
              <a:extLst>
                <a:ext uri="{FF2B5EF4-FFF2-40B4-BE49-F238E27FC236}">
                  <a16:creationId xmlns:a16="http://schemas.microsoft.com/office/drawing/2014/main" id="{DE52B6D7-5EA9-45F2-A8C3-BBE6C453F1B7}"/>
                </a:ext>
              </a:extLst>
            </p:cNvPr>
            <p:cNvSpPr/>
            <p:nvPr/>
          </p:nvSpPr>
          <p:spPr>
            <a:xfrm>
              <a:off x="1124515" y="4038458"/>
              <a:ext cx="349022" cy="333542"/>
            </a:xfrm>
            <a:custGeom>
              <a:avLst/>
              <a:gdLst/>
              <a:ahLst/>
              <a:cxnLst/>
              <a:rect l="l" t="t" r="r" b="b"/>
              <a:pathLst>
                <a:path w="3382" h="3232" extrusionOk="0">
                  <a:moveTo>
                    <a:pt x="1690" y="1"/>
                  </a:moveTo>
                  <a:cubicBezTo>
                    <a:pt x="1639" y="1"/>
                    <a:pt x="1588" y="3"/>
                    <a:pt x="1536" y="8"/>
                  </a:cubicBezTo>
                  <a:cubicBezTo>
                    <a:pt x="643" y="103"/>
                    <a:pt x="1" y="889"/>
                    <a:pt x="84" y="1782"/>
                  </a:cubicBezTo>
                  <a:cubicBezTo>
                    <a:pt x="162" y="2606"/>
                    <a:pt x="864" y="3232"/>
                    <a:pt x="1675" y="3232"/>
                  </a:cubicBezTo>
                  <a:cubicBezTo>
                    <a:pt x="1732" y="3232"/>
                    <a:pt x="1789" y="3229"/>
                    <a:pt x="1846" y="3223"/>
                  </a:cubicBezTo>
                  <a:cubicBezTo>
                    <a:pt x="2739" y="3139"/>
                    <a:pt x="3382" y="2353"/>
                    <a:pt x="3299" y="1461"/>
                  </a:cubicBezTo>
                  <a:cubicBezTo>
                    <a:pt x="3220" y="630"/>
                    <a:pt x="2518" y="1"/>
                    <a:pt x="1690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453;p60">
              <a:extLst>
                <a:ext uri="{FF2B5EF4-FFF2-40B4-BE49-F238E27FC236}">
                  <a16:creationId xmlns:a16="http://schemas.microsoft.com/office/drawing/2014/main" id="{6628F118-E970-4CB8-9213-6E4D68F3517B}"/>
                </a:ext>
              </a:extLst>
            </p:cNvPr>
            <p:cNvSpPr/>
            <p:nvPr/>
          </p:nvSpPr>
          <p:spPr>
            <a:xfrm>
              <a:off x="1267035" y="4038561"/>
              <a:ext cx="150053" cy="309703"/>
            </a:xfrm>
            <a:custGeom>
              <a:avLst/>
              <a:gdLst/>
              <a:ahLst/>
              <a:cxnLst/>
              <a:rect l="l" t="t" r="r" b="b"/>
              <a:pathLst>
                <a:path w="1454" h="3001" extrusionOk="0">
                  <a:moveTo>
                    <a:pt x="298" y="0"/>
                  </a:moveTo>
                  <a:cubicBezTo>
                    <a:pt x="100" y="0"/>
                    <a:pt x="1" y="31"/>
                    <a:pt x="1" y="31"/>
                  </a:cubicBezTo>
                  <a:cubicBezTo>
                    <a:pt x="47" y="1721"/>
                    <a:pt x="914" y="3000"/>
                    <a:pt x="1135" y="3000"/>
                  </a:cubicBezTo>
                  <a:cubicBezTo>
                    <a:pt x="1142" y="3000"/>
                    <a:pt x="1149" y="2999"/>
                    <a:pt x="1156" y="2995"/>
                  </a:cubicBezTo>
                  <a:cubicBezTo>
                    <a:pt x="1334" y="2900"/>
                    <a:pt x="1453" y="2757"/>
                    <a:pt x="1453" y="2757"/>
                  </a:cubicBezTo>
                  <a:cubicBezTo>
                    <a:pt x="548" y="1412"/>
                    <a:pt x="477" y="150"/>
                    <a:pt x="477" y="150"/>
                  </a:cubicBezTo>
                  <a:lnTo>
                    <a:pt x="465" y="7"/>
                  </a:lnTo>
                  <a:cubicBezTo>
                    <a:pt x="403" y="2"/>
                    <a:pt x="347" y="0"/>
                    <a:pt x="298" y="0"/>
                  </a:cubicBezTo>
                  <a:close/>
                </a:path>
              </a:pathLst>
            </a:custGeom>
            <a:solidFill>
              <a:srgbClr val="F7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54;p60">
              <a:extLst>
                <a:ext uri="{FF2B5EF4-FFF2-40B4-BE49-F238E27FC236}">
                  <a16:creationId xmlns:a16="http://schemas.microsoft.com/office/drawing/2014/main" id="{41DD0F4D-ADBD-448A-A56B-20F71B96F43C}"/>
                </a:ext>
              </a:extLst>
            </p:cNvPr>
            <p:cNvSpPr/>
            <p:nvPr/>
          </p:nvSpPr>
          <p:spPr>
            <a:xfrm>
              <a:off x="277450" y="1947423"/>
              <a:ext cx="1014250" cy="853361"/>
            </a:xfrm>
            <a:custGeom>
              <a:avLst/>
              <a:gdLst/>
              <a:ahLst/>
              <a:cxnLst/>
              <a:rect l="l" t="t" r="r" b="b"/>
              <a:pathLst>
                <a:path w="9828" h="8269" extrusionOk="0">
                  <a:moveTo>
                    <a:pt x="2970" y="1"/>
                  </a:moveTo>
                  <a:cubicBezTo>
                    <a:pt x="1266" y="1"/>
                    <a:pt x="1" y="1699"/>
                    <a:pt x="446" y="2994"/>
                  </a:cubicBezTo>
                  <a:cubicBezTo>
                    <a:pt x="981" y="4530"/>
                    <a:pt x="1886" y="4685"/>
                    <a:pt x="4696" y="5780"/>
                  </a:cubicBezTo>
                  <a:cubicBezTo>
                    <a:pt x="7506" y="6864"/>
                    <a:pt x="7839" y="8268"/>
                    <a:pt x="7839" y="8268"/>
                  </a:cubicBezTo>
                  <a:lnTo>
                    <a:pt x="9828" y="7411"/>
                  </a:lnTo>
                  <a:cubicBezTo>
                    <a:pt x="9828" y="7411"/>
                    <a:pt x="9804" y="6959"/>
                    <a:pt x="9221" y="5554"/>
                  </a:cubicBezTo>
                  <a:cubicBezTo>
                    <a:pt x="8578" y="4006"/>
                    <a:pt x="6065" y="958"/>
                    <a:pt x="3910" y="172"/>
                  </a:cubicBezTo>
                  <a:cubicBezTo>
                    <a:pt x="3588" y="54"/>
                    <a:pt x="3272" y="1"/>
                    <a:pt x="2970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55;p60">
              <a:extLst>
                <a:ext uri="{FF2B5EF4-FFF2-40B4-BE49-F238E27FC236}">
                  <a16:creationId xmlns:a16="http://schemas.microsoft.com/office/drawing/2014/main" id="{BCA3F634-4B8A-425F-BC65-786F0A8BE71F}"/>
                </a:ext>
              </a:extLst>
            </p:cNvPr>
            <p:cNvSpPr/>
            <p:nvPr/>
          </p:nvSpPr>
          <p:spPr>
            <a:xfrm>
              <a:off x="443808" y="2134008"/>
              <a:ext cx="754495" cy="611460"/>
            </a:xfrm>
            <a:custGeom>
              <a:avLst/>
              <a:gdLst/>
              <a:ahLst/>
              <a:cxnLst/>
              <a:rect l="l" t="t" r="r" b="b"/>
              <a:pathLst>
                <a:path w="7311" h="5925" extrusionOk="0">
                  <a:moveTo>
                    <a:pt x="1599" y="0"/>
                  </a:moveTo>
                  <a:cubicBezTo>
                    <a:pt x="1229" y="0"/>
                    <a:pt x="890" y="113"/>
                    <a:pt x="596" y="376"/>
                  </a:cubicBezTo>
                  <a:cubicBezTo>
                    <a:pt x="0" y="912"/>
                    <a:pt x="179" y="2258"/>
                    <a:pt x="2084" y="2865"/>
                  </a:cubicBezTo>
                  <a:cubicBezTo>
                    <a:pt x="4870" y="3746"/>
                    <a:pt x="6668" y="5925"/>
                    <a:pt x="6668" y="5925"/>
                  </a:cubicBezTo>
                  <a:lnTo>
                    <a:pt x="7311" y="5306"/>
                  </a:lnTo>
                  <a:cubicBezTo>
                    <a:pt x="6716" y="3877"/>
                    <a:pt x="5715" y="2103"/>
                    <a:pt x="3703" y="805"/>
                  </a:cubicBezTo>
                  <a:cubicBezTo>
                    <a:pt x="2959" y="331"/>
                    <a:pt x="2234" y="0"/>
                    <a:pt x="1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56;p60">
              <a:extLst>
                <a:ext uri="{FF2B5EF4-FFF2-40B4-BE49-F238E27FC236}">
                  <a16:creationId xmlns:a16="http://schemas.microsoft.com/office/drawing/2014/main" id="{71D172E8-A42A-4CB9-AC19-548EF471EB94}"/>
                </a:ext>
              </a:extLst>
            </p:cNvPr>
            <p:cNvSpPr/>
            <p:nvPr/>
          </p:nvSpPr>
          <p:spPr>
            <a:xfrm>
              <a:off x="966000" y="1610063"/>
              <a:ext cx="754598" cy="997841"/>
            </a:xfrm>
            <a:custGeom>
              <a:avLst/>
              <a:gdLst/>
              <a:ahLst/>
              <a:cxnLst/>
              <a:rect l="l" t="t" r="r" b="b"/>
              <a:pathLst>
                <a:path w="7312" h="9669" extrusionOk="0">
                  <a:moveTo>
                    <a:pt x="2574" y="0"/>
                  </a:moveTo>
                  <a:cubicBezTo>
                    <a:pt x="1290" y="0"/>
                    <a:pt x="113" y="941"/>
                    <a:pt x="72" y="2048"/>
                  </a:cubicBezTo>
                  <a:cubicBezTo>
                    <a:pt x="1" y="3667"/>
                    <a:pt x="786" y="4144"/>
                    <a:pt x="3001" y="6192"/>
                  </a:cubicBezTo>
                  <a:cubicBezTo>
                    <a:pt x="5204" y="8228"/>
                    <a:pt x="5013" y="9668"/>
                    <a:pt x="5013" y="9668"/>
                  </a:cubicBezTo>
                  <a:lnTo>
                    <a:pt x="7168" y="9585"/>
                  </a:lnTo>
                  <a:cubicBezTo>
                    <a:pt x="7168" y="9585"/>
                    <a:pt x="7311" y="9156"/>
                    <a:pt x="7287" y="7632"/>
                  </a:cubicBezTo>
                  <a:cubicBezTo>
                    <a:pt x="7263" y="5965"/>
                    <a:pt x="6037" y="2203"/>
                    <a:pt x="4323" y="679"/>
                  </a:cubicBezTo>
                  <a:cubicBezTo>
                    <a:pt x="3784" y="201"/>
                    <a:pt x="3168" y="0"/>
                    <a:pt x="2574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57;p60">
              <a:extLst>
                <a:ext uri="{FF2B5EF4-FFF2-40B4-BE49-F238E27FC236}">
                  <a16:creationId xmlns:a16="http://schemas.microsoft.com/office/drawing/2014/main" id="{7A2FD63E-CA4B-4523-91C0-1855C4CD6478}"/>
                </a:ext>
              </a:extLst>
            </p:cNvPr>
            <p:cNvSpPr/>
            <p:nvPr/>
          </p:nvSpPr>
          <p:spPr>
            <a:xfrm>
              <a:off x="1176115" y="1792210"/>
              <a:ext cx="519818" cy="761616"/>
            </a:xfrm>
            <a:custGeom>
              <a:avLst/>
              <a:gdLst/>
              <a:ahLst/>
              <a:cxnLst/>
              <a:rect l="l" t="t" r="r" b="b"/>
              <a:pathLst>
                <a:path w="5037" h="7380" extrusionOk="0">
                  <a:moveTo>
                    <a:pt x="1662" y="0"/>
                  </a:moveTo>
                  <a:cubicBezTo>
                    <a:pt x="1450" y="0"/>
                    <a:pt x="1226" y="52"/>
                    <a:pt x="989" y="164"/>
                  </a:cubicBezTo>
                  <a:cubicBezTo>
                    <a:pt x="263" y="498"/>
                    <a:pt x="1" y="1688"/>
                    <a:pt x="1584" y="2926"/>
                  </a:cubicBezTo>
                  <a:cubicBezTo>
                    <a:pt x="3882" y="4724"/>
                    <a:pt x="4108" y="7379"/>
                    <a:pt x="4108" y="7379"/>
                  </a:cubicBezTo>
                  <a:lnTo>
                    <a:pt x="5037" y="7225"/>
                  </a:lnTo>
                  <a:cubicBezTo>
                    <a:pt x="4989" y="5665"/>
                    <a:pt x="4608" y="3284"/>
                    <a:pt x="3632" y="1641"/>
                  </a:cubicBezTo>
                  <a:cubicBezTo>
                    <a:pt x="3071" y="695"/>
                    <a:pt x="2443" y="0"/>
                    <a:pt x="1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58;p60">
              <a:extLst>
                <a:ext uri="{FF2B5EF4-FFF2-40B4-BE49-F238E27FC236}">
                  <a16:creationId xmlns:a16="http://schemas.microsoft.com/office/drawing/2014/main" id="{A2A62893-8FEC-4A89-905A-5B95A736A3BD}"/>
                </a:ext>
              </a:extLst>
            </p:cNvPr>
            <p:cNvSpPr/>
            <p:nvPr/>
          </p:nvSpPr>
          <p:spPr>
            <a:xfrm>
              <a:off x="857847" y="2529470"/>
              <a:ext cx="1636752" cy="1156459"/>
            </a:xfrm>
            <a:custGeom>
              <a:avLst/>
              <a:gdLst/>
              <a:ahLst/>
              <a:cxnLst/>
              <a:rect l="l" t="t" r="r" b="b"/>
              <a:pathLst>
                <a:path w="15860" h="11206" extrusionOk="0">
                  <a:moveTo>
                    <a:pt x="8365" y="0"/>
                  </a:moveTo>
                  <a:cubicBezTo>
                    <a:pt x="7130" y="0"/>
                    <a:pt x="6252" y="271"/>
                    <a:pt x="6252" y="271"/>
                  </a:cubicBezTo>
                  <a:cubicBezTo>
                    <a:pt x="6252" y="271"/>
                    <a:pt x="3061" y="1009"/>
                    <a:pt x="1537" y="3033"/>
                  </a:cubicBezTo>
                  <a:cubicBezTo>
                    <a:pt x="1" y="5057"/>
                    <a:pt x="13" y="7355"/>
                    <a:pt x="1346" y="8891"/>
                  </a:cubicBezTo>
                  <a:cubicBezTo>
                    <a:pt x="2651" y="10395"/>
                    <a:pt x="4485" y="11206"/>
                    <a:pt x="6505" y="11206"/>
                  </a:cubicBezTo>
                  <a:cubicBezTo>
                    <a:pt x="8484" y="11206"/>
                    <a:pt x="10642" y="10428"/>
                    <a:pt x="12657" y="8760"/>
                  </a:cubicBezTo>
                  <a:cubicBezTo>
                    <a:pt x="15860" y="6105"/>
                    <a:pt x="14360" y="2450"/>
                    <a:pt x="12229" y="1081"/>
                  </a:cubicBezTo>
                  <a:cubicBezTo>
                    <a:pt x="10907" y="224"/>
                    <a:pt x="9488" y="0"/>
                    <a:pt x="8365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59;p60">
              <a:extLst>
                <a:ext uri="{FF2B5EF4-FFF2-40B4-BE49-F238E27FC236}">
                  <a16:creationId xmlns:a16="http://schemas.microsoft.com/office/drawing/2014/main" id="{CD21E079-C193-4DC4-A382-4BF2755CF735}"/>
                </a:ext>
              </a:extLst>
            </p:cNvPr>
            <p:cNvSpPr/>
            <p:nvPr/>
          </p:nvSpPr>
          <p:spPr>
            <a:xfrm>
              <a:off x="1313784" y="3130506"/>
              <a:ext cx="223634" cy="144686"/>
            </a:xfrm>
            <a:custGeom>
              <a:avLst/>
              <a:gdLst/>
              <a:ahLst/>
              <a:cxnLst/>
              <a:rect l="l" t="t" r="r" b="b"/>
              <a:pathLst>
                <a:path w="2167" h="1402" extrusionOk="0">
                  <a:moveTo>
                    <a:pt x="1273" y="0"/>
                  </a:moveTo>
                  <a:cubicBezTo>
                    <a:pt x="1159" y="0"/>
                    <a:pt x="1038" y="14"/>
                    <a:pt x="917" y="43"/>
                  </a:cubicBezTo>
                  <a:cubicBezTo>
                    <a:pt x="369" y="186"/>
                    <a:pt x="0" y="591"/>
                    <a:pt x="95" y="960"/>
                  </a:cubicBezTo>
                  <a:cubicBezTo>
                    <a:pt x="159" y="1233"/>
                    <a:pt x="481" y="1402"/>
                    <a:pt x="874" y="1402"/>
                  </a:cubicBezTo>
                  <a:cubicBezTo>
                    <a:pt x="995" y="1402"/>
                    <a:pt x="1122" y="1386"/>
                    <a:pt x="1250" y="1353"/>
                  </a:cubicBezTo>
                  <a:cubicBezTo>
                    <a:pt x="1798" y="1222"/>
                    <a:pt x="2167" y="805"/>
                    <a:pt x="2072" y="448"/>
                  </a:cubicBezTo>
                  <a:cubicBezTo>
                    <a:pt x="2007" y="170"/>
                    <a:pt x="1675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60;p60">
              <a:extLst>
                <a:ext uri="{FF2B5EF4-FFF2-40B4-BE49-F238E27FC236}">
                  <a16:creationId xmlns:a16="http://schemas.microsoft.com/office/drawing/2014/main" id="{E20A72C2-696C-4140-9362-260082E9320F}"/>
                </a:ext>
              </a:extLst>
            </p:cNvPr>
            <p:cNvSpPr/>
            <p:nvPr/>
          </p:nvSpPr>
          <p:spPr>
            <a:xfrm>
              <a:off x="2061984" y="2928337"/>
              <a:ext cx="224976" cy="144686"/>
            </a:xfrm>
            <a:custGeom>
              <a:avLst/>
              <a:gdLst/>
              <a:ahLst/>
              <a:cxnLst/>
              <a:rect l="l" t="t" r="r" b="b"/>
              <a:pathLst>
                <a:path w="2180" h="1402" extrusionOk="0">
                  <a:moveTo>
                    <a:pt x="1306" y="0"/>
                  </a:moveTo>
                  <a:cubicBezTo>
                    <a:pt x="1185" y="0"/>
                    <a:pt x="1058" y="16"/>
                    <a:pt x="930" y="49"/>
                  </a:cubicBezTo>
                  <a:cubicBezTo>
                    <a:pt x="382" y="180"/>
                    <a:pt x="1" y="597"/>
                    <a:pt x="96" y="954"/>
                  </a:cubicBezTo>
                  <a:cubicBezTo>
                    <a:pt x="170" y="1232"/>
                    <a:pt x="497" y="1402"/>
                    <a:pt x="901" y="1402"/>
                  </a:cubicBezTo>
                  <a:cubicBezTo>
                    <a:pt x="1017" y="1402"/>
                    <a:pt x="1139" y="1388"/>
                    <a:pt x="1263" y="1359"/>
                  </a:cubicBezTo>
                  <a:cubicBezTo>
                    <a:pt x="1811" y="1216"/>
                    <a:pt x="2180" y="811"/>
                    <a:pt x="2085" y="442"/>
                  </a:cubicBezTo>
                  <a:cubicBezTo>
                    <a:pt x="2021" y="169"/>
                    <a:pt x="1699" y="0"/>
                    <a:pt x="1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461;p60">
              <a:extLst>
                <a:ext uri="{FF2B5EF4-FFF2-40B4-BE49-F238E27FC236}">
                  <a16:creationId xmlns:a16="http://schemas.microsoft.com/office/drawing/2014/main" id="{C0101B68-0F35-4F37-AE29-5EF1D4C3A5C0}"/>
                </a:ext>
              </a:extLst>
            </p:cNvPr>
            <p:cNvSpPr/>
            <p:nvPr/>
          </p:nvSpPr>
          <p:spPr>
            <a:xfrm>
              <a:off x="1808938" y="3059917"/>
              <a:ext cx="66461" cy="83695"/>
            </a:xfrm>
            <a:custGeom>
              <a:avLst/>
              <a:gdLst/>
              <a:ahLst/>
              <a:cxnLst/>
              <a:rect l="l" t="t" r="r" b="b"/>
              <a:pathLst>
                <a:path w="644" h="811" fill="none" extrusionOk="0">
                  <a:moveTo>
                    <a:pt x="0" y="1"/>
                  </a:moveTo>
                  <a:cubicBezTo>
                    <a:pt x="155" y="632"/>
                    <a:pt x="119" y="417"/>
                    <a:pt x="155" y="560"/>
                  </a:cubicBezTo>
                  <a:cubicBezTo>
                    <a:pt x="203" y="763"/>
                    <a:pt x="512" y="810"/>
                    <a:pt x="643" y="536"/>
                  </a:cubicBezTo>
                </a:path>
              </a:pathLst>
            </a:custGeom>
            <a:solidFill>
              <a:srgbClr val="434343"/>
            </a:solidFill>
            <a:ln w="7750" cap="rnd" cmpd="sng">
              <a:solidFill>
                <a:srgbClr val="6E5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462;p60">
              <a:extLst>
                <a:ext uri="{FF2B5EF4-FFF2-40B4-BE49-F238E27FC236}">
                  <a16:creationId xmlns:a16="http://schemas.microsoft.com/office/drawing/2014/main" id="{3D228827-0E0B-4658-B0AD-D7009A2EACD0}"/>
                </a:ext>
              </a:extLst>
            </p:cNvPr>
            <p:cNvSpPr/>
            <p:nvPr/>
          </p:nvSpPr>
          <p:spPr>
            <a:xfrm>
              <a:off x="1779423" y="3059917"/>
              <a:ext cx="50465" cy="98453"/>
            </a:xfrm>
            <a:custGeom>
              <a:avLst/>
              <a:gdLst/>
              <a:ahLst/>
              <a:cxnLst/>
              <a:rect l="l" t="t" r="r" b="b"/>
              <a:pathLst>
                <a:path w="489" h="954" fill="none" extrusionOk="0">
                  <a:moveTo>
                    <a:pt x="286" y="1"/>
                  </a:moveTo>
                  <a:cubicBezTo>
                    <a:pt x="441" y="632"/>
                    <a:pt x="405" y="417"/>
                    <a:pt x="441" y="560"/>
                  </a:cubicBezTo>
                  <a:cubicBezTo>
                    <a:pt x="489" y="763"/>
                    <a:pt x="239" y="953"/>
                    <a:pt x="1" y="775"/>
                  </a:cubicBezTo>
                </a:path>
              </a:pathLst>
            </a:custGeom>
            <a:solidFill>
              <a:srgbClr val="434343"/>
            </a:solidFill>
            <a:ln w="7750" cap="rnd" cmpd="sng">
              <a:solidFill>
                <a:srgbClr val="6E5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463;p60">
              <a:extLst>
                <a:ext uri="{FF2B5EF4-FFF2-40B4-BE49-F238E27FC236}">
                  <a16:creationId xmlns:a16="http://schemas.microsoft.com/office/drawing/2014/main" id="{D8CB31EB-6345-4083-BAA0-D205801DF248}"/>
                </a:ext>
              </a:extLst>
            </p:cNvPr>
            <p:cNvSpPr/>
            <p:nvPr/>
          </p:nvSpPr>
          <p:spPr>
            <a:xfrm>
              <a:off x="1735150" y="3003673"/>
              <a:ext cx="150053" cy="96595"/>
            </a:xfrm>
            <a:custGeom>
              <a:avLst/>
              <a:gdLst/>
              <a:ahLst/>
              <a:cxnLst/>
              <a:rect l="l" t="t" r="r" b="b"/>
              <a:pathLst>
                <a:path w="1454" h="936" extrusionOk="0">
                  <a:moveTo>
                    <a:pt x="872" y="1"/>
                  </a:moveTo>
                  <a:cubicBezTo>
                    <a:pt x="792" y="1"/>
                    <a:pt x="707" y="11"/>
                    <a:pt x="620" y="34"/>
                  </a:cubicBezTo>
                  <a:cubicBezTo>
                    <a:pt x="251" y="129"/>
                    <a:pt x="1" y="403"/>
                    <a:pt x="60" y="641"/>
                  </a:cubicBezTo>
                  <a:cubicBezTo>
                    <a:pt x="115" y="823"/>
                    <a:pt x="330" y="936"/>
                    <a:pt x="588" y="936"/>
                  </a:cubicBezTo>
                  <a:cubicBezTo>
                    <a:pt x="668" y="936"/>
                    <a:pt x="751" y="925"/>
                    <a:pt x="834" y="903"/>
                  </a:cubicBezTo>
                  <a:cubicBezTo>
                    <a:pt x="1203" y="808"/>
                    <a:pt x="1453" y="546"/>
                    <a:pt x="1394" y="296"/>
                  </a:cubicBezTo>
                  <a:cubicBezTo>
                    <a:pt x="1348" y="113"/>
                    <a:pt x="1135" y="1"/>
                    <a:pt x="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464;p60">
              <a:extLst>
                <a:ext uri="{FF2B5EF4-FFF2-40B4-BE49-F238E27FC236}">
                  <a16:creationId xmlns:a16="http://schemas.microsoft.com/office/drawing/2014/main" id="{DD652003-5AB1-45D9-918E-961A5616893D}"/>
                </a:ext>
              </a:extLst>
            </p:cNvPr>
            <p:cNvSpPr/>
            <p:nvPr/>
          </p:nvSpPr>
          <p:spPr>
            <a:xfrm>
              <a:off x="1956411" y="2883032"/>
              <a:ext cx="88546" cy="75026"/>
            </a:xfrm>
            <a:custGeom>
              <a:avLst/>
              <a:gdLst/>
              <a:ahLst/>
              <a:cxnLst/>
              <a:rect l="l" t="t" r="r" b="b"/>
              <a:pathLst>
                <a:path w="858" h="727" fill="none" extrusionOk="0">
                  <a:moveTo>
                    <a:pt x="857" y="453"/>
                  </a:moveTo>
                  <a:cubicBezTo>
                    <a:pt x="786" y="179"/>
                    <a:pt x="560" y="0"/>
                    <a:pt x="345" y="48"/>
                  </a:cubicBezTo>
                  <a:cubicBezTo>
                    <a:pt x="131" y="95"/>
                    <a:pt x="0" y="357"/>
                    <a:pt x="71" y="631"/>
                  </a:cubicBezTo>
                  <a:cubicBezTo>
                    <a:pt x="71" y="667"/>
                    <a:pt x="83" y="691"/>
                    <a:pt x="95" y="726"/>
                  </a:cubicBezTo>
                </a:path>
              </a:pathLst>
            </a:custGeom>
            <a:solidFill>
              <a:srgbClr val="434343"/>
            </a:solidFill>
            <a:ln w="11600" cap="rnd" cmpd="sng">
              <a:solidFill>
                <a:srgbClr val="6E5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65;p60">
              <a:extLst>
                <a:ext uri="{FF2B5EF4-FFF2-40B4-BE49-F238E27FC236}">
                  <a16:creationId xmlns:a16="http://schemas.microsoft.com/office/drawing/2014/main" id="{4282A424-A385-409C-A7C7-4B602D80797A}"/>
                </a:ext>
              </a:extLst>
            </p:cNvPr>
            <p:cNvSpPr/>
            <p:nvPr/>
          </p:nvSpPr>
          <p:spPr>
            <a:xfrm>
              <a:off x="1499235" y="3014509"/>
              <a:ext cx="88649" cy="65222"/>
            </a:xfrm>
            <a:custGeom>
              <a:avLst/>
              <a:gdLst/>
              <a:ahLst/>
              <a:cxnLst/>
              <a:rect l="l" t="t" r="r" b="b"/>
              <a:pathLst>
                <a:path w="859" h="632" fill="none" extrusionOk="0">
                  <a:moveTo>
                    <a:pt x="858" y="453"/>
                  </a:moveTo>
                  <a:cubicBezTo>
                    <a:pt x="787" y="179"/>
                    <a:pt x="561" y="0"/>
                    <a:pt x="346" y="48"/>
                  </a:cubicBezTo>
                  <a:cubicBezTo>
                    <a:pt x="132" y="95"/>
                    <a:pt x="1" y="357"/>
                    <a:pt x="72" y="631"/>
                  </a:cubicBezTo>
                </a:path>
              </a:pathLst>
            </a:custGeom>
            <a:solidFill>
              <a:srgbClr val="434343"/>
            </a:solidFill>
            <a:ln w="11600" cap="rnd" cmpd="sng">
              <a:solidFill>
                <a:srgbClr val="6E5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66;p60">
              <a:extLst>
                <a:ext uri="{FF2B5EF4-FFF2-40B4-BE49-F238E27FC236}">
                  <a16:creationId xmlns:a16="http://schemas.microsoft.com/office/drawing/2014/main" id="{D0C4A510-24EC-4C3A-BAC3-484E03868D4D}"/>
                </a:ext>
              </a:extLst>
            </p:cNvPr>
            <p:cNvSpPr/>
            <p:nvPr/>
          </p:nvSpPr>
          <p:spPr>
            <a:xfrm>
              <a:off x="1198200" y="3790984"/>
              <a:ext cx="876271" cy="736951"/>
            </a:xfrm>
            <a:custGeom>
              <a:avLst/>
              <a:gdLst/>
              <a:ahLst/>
              <a:cxnLst/>
              <a:rect l="l" t="t" r="r" b="b"/>
              <a:pathLst>
                <a:path w="8491" h="7141" extrusionOk="0">
                  <a:moveTo>
                    <a:pt x="1203" y="1"/>
                  </a:moveTo>
                  <a:cubicBezTo>
                    <a:pt x="1203" y="1"/>
                    <a:pt x="1" y="5061"/>
                    <a:pt x="3501" y="6168"/>
                  </a:cubicBezTo>
                  <a:cubicBezTo>
                    <a:pt x="5787" y="6887"/>
                    <a:pt x="6847" y="7141"/>
                    <a:pt x="7411" y="7141"/>
                  </a:cubicBezTo>
                  <a:cubicBezTo>
                    <a:pt x="7772" y="7141"/>
                    <a:pt x="7929" y="7036"/>
                    <a:pt x="8073" y="6883"/>
                  </a:cubicBezTo>
                  <a:cubicBezTo>
                    <a:pt x="8490" y="6466"/>
                    <a:pt x="7442" y="4680"/>
                    <a:pt x="7442" y="4680"/>
                  </a:cubicBezTo>
                  <a:cubicBezTo>
                    <a:pt x="7442" y="4680"/>
                    <a:pt x="7597" y="3466"/>
                    <a:pt x="6764" y="2918"/>
                  </a:cubicBezTo>
                  <a:cubicBezTo>
                    <a:pt x="6275" y="2608"/>
                    <a:pt x="4978" y="2180"/>
                    <a:pt x="4978" y="2180"/>
                  </a:cubicBezTo>
                  <a:lnTo>
                    <a:pt x="1203" y="1"/>
                  </a:ln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467;p60">
              <a:extLst>
                <a:ext uri="{FF2B5EF4-FFF2-40B4-BE49-F238E27FC236}">
                  <a16:creationId xmlns:a16="http://schemas.microsoft.com/office/drawing/2014/main" id="{012B8D57-87E0-493F-8496-BEEEF2B04D35}"/>
                </a:ext>
              </a:extLst>
            </p:cNvPr>
            <p:cNvSpPr/>
            <p:nvPr/>
          </p:nvSpPr>
          <p:spPr>
            <a:xfrm>
              <a:off x="1142988" y="2449903"/>
              <a:ext cx="379776" cy="327557"/>
            </a:xfrm>
            <a:custGeom>
              <a:avLst/>
              <a:gdLst/>
              <a:ahLst/>
              <a:cxnLst/>
              <a:rect l="l" t="t" r="r" b="b"/>
              <a:pathLst>
                <a:path w="3680" h="3174" extrusionOk="0">
                  <a:moveTo>
                    <a:pt x="1660" y="0"/>
                  </a:moveTo>
                  <a:cubicBezTo>
                    <a:pt x="1429" y="0"/>
                    <a:pt x="1226" y="101"/>
                    <a:pt x="1226" y="101"/>
                  </a:cubicBezTo>
                  <a:cubicBezTo>
                    <a:pt x="214" y="792"/>
                    <a:pt x="0" y="2495"/>
                    <a:pt x="0" y="2495"/>
                  </a:cubicBezTo>
                  <a:lnTo>
                    <a:pt x="333" y="3173"/>
                  </a:lnTo>
                  <a:lnTo>
                    <a:pt x="1298" y="2947"/>
                  </a:lnTo>
                  <a:cubicBezTo>
                    <a:pt x="3679" y="2387"/>
                    <a:pt x="2941" y="1411"/>
                    <a:pt x="2941" y="1411"/>
                  </a:cubicBezTo>
                  <a:cubicBezTo>
                    <a:pt x="2941" y="1411"/>
                    <a:pt x="2465" y="709"/>
                    <a:pt x="2155" y="256"/>
                  </a:cubicBezTo>
                  <a:cubicBezTo>
                    <a:pt x="2022" y="57"/>
                    <a:pt x="1833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68;p60">
              <a:extLst>
                <a:ext uri="{FF2B5EF4-FFF2-40B4-BE49-F238E27FC236}">
                  <a16:creationId xmlns:a16="http://schemas.microsoft.com/office/drawing/2014/main" id="{2F6B14C4-10FD-427F-89FF-C92F2352F963}"/>
                </a:ext>
              </a:extLst>
            </p:cNvPr>
            <p:cNvSpPr/>
            <p:nvPr/>
          </p:nvSpPr>
          <p:spPr>
            <a:xfrm>
              <a:off x="1189635" y="2607592"/>
              <a:ext cx="261818" cy="157586"/>
            </a:xfrm>
            <a:custGeom>
              <a:avLst/>
              <a:gdLst/>
              <a:ahLst/>
              <a:cxnLst/>
              <a:rect l="l" t="t" r="r" b="b"/>
              <a:pathLst>
                <a:path w="2537" h="1527" extrusionOk="0">
                  <a:moveTo>
                    <a:pt x="2200" y="0"/>
                  </a:moveTo>
                  <a:cubicBezTo>
                    <a:pt x="2100" y="0"/>
                    <a:pt x="1963" y="30"/>
                    <a:pt x="1775" y="109"/>
                  </a:cubicBezTo>
                  <a:cubicBezTo>
                    <a:pt x="1346" y="288"/>
                    <a:pt x="1" y="1526"/>
                    <a:pt x="1" y="1526"/>
                  </a:cubicBezTo>
                  <a:cubicBezTo>
                    <a:pt x="1" y="1526"/>
                    <a:pt x="1310" y="1300"/>
                    <a:pt x="2179" y="788"/>
                  </a:cubicBezTo>
                  <a:cubicBezTo>
                    <a:pt x="2525" y="598"/>
                    <a:pt x="2537" y="252"/>
                    <a:pt x="2453" y="121"/>
                  </a:cubicBezTo>
                  <a:cubicBezTo>
                    <a:pt x="2412" y="59"/>
                    <a:pt x="2341" y="0"/>
                    <a:pt x="2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69;p60">
              <a:extLst>
                <a:ext uri="{FF2B5EF4-FFF2-40B4-BE49-F238E27FC236}">
                  <a16:creationId xmlns:a16="http://schemas.microsoft.com/office/drawing/2014/main" id="{F00101AA-E094-43B6-8F78-A3AC619DBACE}"/>
                </a:ext>
              </a:extLst>
            </p:cNvPr>
            <p:cNvSpPr/>
            <p:nvPr/>
          </p:nvSpPr>
          <p:spPr>
            <a:xfrm>
              <a:off x="1163835" y="2593041"/>
              <a:ext cx="75439" cy="122911"/>
            </a:xfrm>
            <a:custGeom>
              <a:avLst/>
              <a:gdLst/>
              <a:ahLst/>
              <a:cxnLst/>
              <a:rect l="l" t="t" r="r" b="b"/>
              <a:pathLst>
                <a:path w="731" h="1191" extrusionOk="0">
                  <a:moveTo>
                    <a:pt x="616" y="0"/>
                  </a:moveTo>
                  <a:cubicBezTo>
                    <a:pt x="611" y="0"/>
                    <a:pt x="608" y="0"/>
                    <a:pt x="608" y="0"/>
                  </a:cubicBezTo>
                  <a:cubicBezTo>
                    <a:pt x="608" y="0"/>
                    <a:pt x="453" y="60"/>
                    <a:pt x="346" y="298"/>
                  </a:cubicBezTo>
                  <a:cubicBezTo>
                    <a:pt x="239" y="524"/>
                    <a:pt x="1" y="1191"/>
                    <a:pt x="1" y="1191"/>
                  </a:cubicBezTo>
                  <a:cubicBezTo>
                    <a:pt x="1" y="1191"/>
                    <a:pt x="346" y="381"/>
                    <a:pt x="620" y="119"/>
                  </a:cubicBezTo>
                  <a:cubicBezTo>
                    <a:pt x="730" y="9"/>
                    <a:pt x="645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70;p60">
              <a:extLst>
                <a:ext uri="{FF2B5EF4-FFF2-40B4-BE49-F238E27FC236}">
                  <a16:creationId xmlns:a16="http://schemas.microsoft.com/office/drawing/2014/main" id="{ED916AE8-A98D-4C6A-B125-32C96CCDB1C4}"/>
                </a:ext>
              </a:extLst>
            </p:cNvPr>
            <p:cNvSpPr/>
            <p:nvPr/>
          </p:nvSpPr>
          <p:spPr>
            <a:xfrm>
              <a:off x="1170027" y="2631741"/>
              <a:ext cx="86069" cy="92880"/>
            </a:xfrm>
            <a:custGeom>
              <a:avLst/>
              <a:gdLst/>
              <a:ahLst/>
              <a:cxnLst/>
              <a:rect l="l" t="t" r="r" b="b"/>
              <a:pathLst>
                <a:path w="834" h="900" extrusionOk="0">
                  <a:moveTo>
                    <a:pt x="774" y="1"/>
                  </a:moveTo>
                  <a:cubicBezTo>
                    <a:pt x="737" y="1"/>
                    <a:pt x="674" y="35"/>
                    <a:pt x="595" y="90"/>
                  </a:cubicBezTo>
                  <a:cubicBezTo>
                    <a:pt x="381" y="233"/>
                    <a:pt x="0" y="899"/>
                    <a:pt x="0" y="899"/>
                  </a:cubicBezTo>
                  <a:cubicBezTo>
                    <a:pt x="0" y="899"/>
                    <a:pt x="441" y="364"/>
                    <a:pt x="548" y="256"/>
                  </a:cubicBezTo>
                  <a:cubicBezTo>
                    <a:pt x="679" y="137"/>
                    <a:pt x="833" y="90"/>
                    <a:pt x="810" y="30"/>
                  </a:cubicBezTo>
                  <a:cubicBezTo>
                    <a:pt x="806" y="10"/>
                    <a:pt x="793" y="1"/>
                    <a:pt x="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71;p60">
              <a:extLst>
                <a:ext uri="{FF2B5EF4-FFF2-40B4-BE49-F238E27FC236}">
                  <a16:creationId xmlns:a16="http://schemas.microsoft.com/office/drawing/2014/main" id="{FB31CAC4-FCAC-4DAE-A9C5-120DA7A044F8}"/>
                </a:ext>
              </a:extLst>
            </p:cNvPr>
            <p:cNvSpPr/>
            <p:nvPr/>
          </p:nvSpPr>
          <p:spPr>
            <a:xfrm>
              <a:off x="743604" y="2739688"/>
              <a:ext cx="383491" cy="283490"/>
            </a:xfrm>
            <a:custGeom>
              <a:avLst/>
              <a:gdLst/>
              <a:ahLst/>
              <a:cxnLst/>
              <a:rect l="l" t="t" r="r" b="b"/>
              <a:pathLst>
                <a:path w="3716" h="2747" extrusionOk="0">
                  <a:moveTo>
                    <a:pt x="2036" y="1"/>
                  </a:moveTo>
                  <a:cubicBezTo>
                    <a:pt x="1538" y="1"/>
                    <a:pt x="969" y="86"/>
                    <a:pt x="524" y="389"/>
                  </a:cubicBezTo>
                  <a:cubicBezTo>
                    <a:pt x="524" y="389"/>
                    <a:pt x="1" y="853"/>
                    <a:pt x="310" y="1306"/>
                  </a:cubicBezTo>
                  <a:cubicBezTo>
                    <a:pt x="620" y="1770"/>
                    <a:pt x="1096" y="2473"/>
                    <a:pt x="1096" y="2473"/>
                  </a:cubicBezTo>
                  <a:cubicBezTo>
                    <a:pt x="1096" y="2473"/>
                    <a:pt x="1261" y="2747"/>
                    <a:pt x="1611" y="2747"/>
                  </a:cubicBezTo>
                  <a:cubicBezTo>
                    <a:pt x="1944" y="2747"/>
                    <a:pt x="2446" y="2497"/>
                    <a:pt x="3132" y="1520"/>
                  </a:cubicBezTo>
                  <a:lnTo>
                    <a:pt x="3715" y="699"/>
                  </a:lnTo>
                  <a:lnTo>
                    <a:pt x="3191" y="139"/>
                  </a:lnTo>
                  <a:cubicBezTo>
                    <a:pt x="3191" y="139"/>
                    <a:pt x="2671" y="1"/>
                    <a:pt x="2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72;p60">
              <a:extLst>
                <a:ext uri="{FF2B5EF4-FFF2-40B4-BE49-F238E27FC236}">
                  <a16:creationId xmlns:a16="http://schemas.microsoft.com/office/drawing/2014/main" id="{C0EDCFEC-AC80-41E5-A3E2-EA6912356FBE}"/>
                </a:ext>
              </a:extLst>
            </p:cNvPr>
            <p:cNvSpPr/>
            <p:nvPr/>
          </p:nvSpPr>
          <p:spPr>
            <a:xfrm>
              <a:off x="870127" y="2819152"/>
              <a:ext cx="239734" cy="195048"/>
            </a:xfrm>
            <a:custGeom>
              <a:avLst/>
              <a:gdLst/>
              <a:ahLst/>
              <a:cxnLst/>
              <a:rect l="l" t="t" r="r" b="b"/>
              <a:pathLst>
                <a:path w="2323" h="1890" extrusionOk="0">
                  <a:moveTo>
                    <a:pt x="2323" y="0"/>
                  </a:moveTo>
                  <a:cubicBezTo>
                    <a:pt x="2322" y="0"/>
                    <a:pt x="668" y="786"/>
                    <a:pt x="346" y="1119"/>
                  </a:cubicBezTo>
                  <a:cubicBezTo>
                    <a:pt x="1" y="1476"/>
                    <a:pt x="37" y="1643"/>
                    <a:pt x="108" y="1750"/>
                  </a:cubicBezTo>
                  <a:cubicBezTo>
                    <a:pt x="161" y="1824"/>
                    <a:pt x="282" y="1889"/>
                    <a:pt x="434" y="1889"/>
                  </a:cubicBezTo>
                  <a:cubicBezTo>
                    <a:pt x="553" y="1889"/>
                    <a:pt x="693" y="1849"/>
                    <a:pt x="834" y="1738"/>
                  </a:cubicBezTo>
                  <a:cubicBezTo>
                    <a:pt x="1620" y="1131"/>
                    <a:pt x="2323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73;p60">
              <a:extLst>
                <a:ext uri="{FF2B5EF4-FFF2-40B4-BE49-F238E27FC236}">
                  <a16:creationId xmlns:a16="http://schemas.microsoft.com/office/drawing/2014/main" id="{F053761C-10A3-4862-B14B-EEDB7F3093FC}"/>
                </a:ext>
              </a:extLst>
            </p:cNvPr>
            <p:cNvSpPr/>
            <p:nvPr/>
          </p:nvSpPr>
          <p:spPr>
            <a:xfrm>
              <a:off x="932460" y="2775292"/>
              <a:ext cx="141797" cy="22188"/>
            </a:xfrm>
            <a:custGeom>
              <a:avLst/>
              <a:gdLst/>
              <a:ahLst/>
              <a:cxnLst/>
              <a:rect l="l" t="t" r="r" b="b"/>
              <a:pathLst>
                <a:path w="1374" h="215" extrusionOk="0">
                  <a:moveTo>
                    <a:pt x="665" y="0"/>
                  </a:moveTo>
                  <a:cubicBezTo>
                    <a:pt x="563" y="0"/>
                    <a:pt x="471" y="2"/>
                    <a:pt x="409" y="8"/>
                  </a:cubicBezTo>
                  <a:cubicBezTo>
                    <a:pt x="147" y="20"/>
                    <a:pt x="28" y="139"/>
                    <a:pt x="28" y="139"/>
                  </a:cubicBezTo>
                  <a:cubicBezTo>
                    <a:pt x="28" y="139"/>
                    <a:pt x="1" y="215"/>
                    <a:pt x="60" y="215"/>
                  </a:cubicBezTo>
                  <a:cubicBezTo>
                    <a:pt x="79" y="215"/>
                    <a:pt x="107" y="207"/>
                    <a:pt x="147" y="187"/>
                  </a:cubicBezTo>
                  <a:cubicBezTo>
                    <a:pt x="480" y="32"/>
                    <a:pt x="1373" y="20"/>
                    <a:pt x="1373" y="20"/>
                  </a:cubicBezTo>
                  <a:cubicBezTo>
                    <a:pt x="1373" y="20"/>
                    <a:pt x="972" y="0"/>
                    <a:pt x="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74;p60">
              <a:extLst>
                <a:ext uri="{FF2B5EF4-FFF2-40B4-BE49-F238E27FC236}">
                  <a16:creationId xmlns:a16="http://schemas.microsoft.com/office/drawing/2014/main" id="{C9673BD8-C0D7-49DF-98BD-F58476FDB931}"/>
                </a:ext>
              </a:extLst>
            </p:cNvPr>
            <p:cNvSpPr/>
            <p:nvPr/>
          </p:nvSpPr>
          <p:spPr>
            <a:xfrm>
              <a:off x="959911" y="2785921"/>
              <a:ext cx="119196" cy="44995"/>
            </a:xfrm>
            <a:custGeom>
              <a:avLst/>
              <a:gdLst/>
              <a:ahLst/>
              <a:cxnLst/>
              <a:rect l="l" t="t" r="r" b="b"/>
              <a:pathLst>
                <a:path w="1155" h="436" extrusionOk="0">
                  <a:moveTo>
                    <a:pt x="1155" y="1"/>
                  </a:moveTo>
                  <a:cubicBezTo>
                    <a:pt x="1155" y="1"/>
                    <a:pt x="393" y="108"/>
                    <a:pt x="179" y="251"/>
                  </a:cubicBezTo>
                  <a:cubicBezTo>
                    <a:pt x="60" y="334"/>
                    <a:pt x="0" y="394"/>
                    <a:pt x="48" y="429"/>
                  </a:cubicBezTo>
                  <a:cubicBezTo>
                    <a:pt x="54" y="434"/>
                    <a:pt x="60" y="436"/>
                    <a:pt x="68" y="436"/>
                  </a:cubicBezTo>
                  <a:cubicBezTo>
                    <a:pt x="120" y="436"/>
                    <a:pt x="212" y="337"/>
                    <a:pt x="357" y="274"/>
                  </a:cubicBezTo>
                  <a:cubicBezTo>
                    <a:pt x="500" y="215"/>
                    <a:pt x="1155" y="1"/>
                    <a:pt x="1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75;p60">
              <a:extLst>
                <a:ext uri="{FF2B5EF4-FFF2-40B4-BE49-F238E27FC236}">
                  <a16:creationId xmlns:a16="http://schemas.microsoft.com/office/drawing/2014/main" id="{21E1CE00-EC5E-4EBA-ADE7-7F4A414DEA3D}"/>
                </a:ext>
              </a:extLst>
            </p:cNvPr>
            <p:cNvSpPr/>
            <p:nvPr/>
          </p:nvSpPr>
          <p:spPr>
            <a:xfrm>
              <a:off x="1071677" y="2701607"/>
              <a:ext cx="121776" cy="119299"/>
            </a:xfrm>
            <a:custGeom>
              <a:avLst/>
              <a:gdLst/>
              <a:ahLst/>
              <a:cxnLst/>
              <a:rect l="l" t="t" r="r" b="b"/>
              <a:pathLst>
                <a:path w="1180" h="1156" extrusionOk="0">
                  <a:moveTo>
                    <a:pt x="648" y="0"/>
                  </a:moveTo>
                  <a:cubicBezTo>
                    <a:pt x="446" y="0"/>
                    <a:pt x="155" y="224"/>
                    <a:pt x="84" y="377"/>
                  </a:cubicBezTo>
                  <a:cubicBezTo>
                    <a:pt x="1" y="556"/>
                    <a:pt x="84" y="770"/>
                    <a:pt x="143" y="901"/>
                  </a:cubicBezTo>
                  <a:cubicBezTo>
                    <a:pt x="204" y="1011"/>
                    <a:pt x="357" y="1155"/>
                    <a:pt x="539" y="1155"/>
                  </a:cubicBezTo>
                  <a:cubicBezTo>
                    <a:pt x="573" y="1155"/>
                    <a:pt x="608" y="1150"/>
                    <a:pt x="643" y="1139"/>
                  </a:cubicBezTo>
                  <a:cubicBezTo>
                    <a:pt x="870" y="1080"/>
                    <a:pt x="1144" y="889"/>
                    <a:pt x="1155" y="639"/>
                  </a:cubicBezTo>
                  <a:cubicBezTo>
                    <a:pt x="1179" y="401"/>
                    <a:pt x="822" y="56"/>
                    <a:pt x="739" y="20"/>
                  </a:cubicBezTo>
                  <a:cubicBezTo>
                    <a:pt x="712" y="6"/>
                    <a:pt x="681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76;p60">
              <a:extLst>
                <a:ext uri="{FF2B5EF4-FFF2-40B4-BE49-F238E27FC236}">
                  <a16:creationId xmlns:a16="http://schemas.microsoft.com/office/drawing/2014/main" id="{9667A067-9560-4ABE-8DFC-2260CF0FB10F}"/>
                </a:ext>
              </a:extLst>
            </p:cNvPr>
            <p:cNvSpPr/>
            <p:nvPr/>
          </p:nvSpPr>
          <p:spPr>
            <a:xfrm>
              <a:off x="2554764" y="3329062"/>
              <a:ext cx="997841" cy="1006303"/>
            </a:xfrm>
            <a:custGeom>
              <a:avLst/>
              <a:gdLst/>
              <a:ahLst/>
              <a:cxnLst/>
              <a:rect l="l" t="t" r="r" b="b"/>
              <a:pathLst>
                <a:path w="9669" h="9751" extrusionOk="0">
                  <a:moveTo>
                    <a:pt x="1191" y="0"/>
                  </a:moveTo>
                  <a:lnTo>
                    <a:pt x="0" y="5822"/>
                  </a:lnTo>
                  <a:cubicBezTo>
                    <a:pt x="0" y="5822"/>
                    <a:pt x="1822" y="8049"/>
                    <a:pt x="2536" y="8716"/>
                  </a:cubicBezTo>
                  <a:cubicBezTo>
                    <a:pt x="3012" y="9167"/>
                    <a:pt x="5288" y="9750"/>
                    <a:pt x="6998" y="9750"/>
                  </a:cubicBezTo>
                  <a:cubicBezTo>
                    <a:pt x="7859" y="9750"/>
                    <a:pt x="8576" y="9602"/>
                    <a:pt x="8847" y="9216"/>
                  </a:cubicBezTo>
                  <a:cubicBezTo>
                    <a:pt x="9668" y="8061"/>
                    <a:pt x="9394" y="2108"/>
                    <a:pt x="9394" y="2108"/>
                  </a:cubicBezTo>
                  <a:lnTo>
                    <a:pt x="1191" y="0"/>
                  </a:ln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77;p60">
              <a:extLst>
                <a:ext uri="{FF2B5EF4-FFF2-40B4-BE49-F238E27FC236}">
                  <a16:creationId xmlns:a16="http://schemas.microsoft.com/office/drawing/2014/main" id="{1A0337AF-B0F5-4959-B923-50A5CFDAAD0E}"/>
                </a:ext>
              </a:extLst>
            </p:cNvPr>
            <p:cNvSpPr/>
            <p:nvPr/>
          </p:nvSpPr>
          <p:spPr>
            <a:xfrm>
              <a:off x="2654249" y="3329062"/>
              <a:ext cx="873794" cy="352222"/>
            </a:xfrm>
            <a:custGeom>
              <a:avLst/>
              <a:gdLst/>
              <a:ahLst/>
              <a:cxnLst/>
              <a:rect l="l" t="t" r="r" b="b"/>
              <a:pathLst>
                <a:path w="8467" h="3413" extrusionOk="0">
                  <a:moveTo>
                    <a:pt x="1" y="0"/>
                  </a:moveTo>
                  <a:lnTo>
                    <a:pt x="1" y="0"/>
                  </a:lnTo>
                  <a:cubicBezTo>
                    <a:pt x="13" y="845"/>
                    <a:pt x="394" y="1131"/>
                    <a:pt x="394" y="1131"/>
                  </a:cubicBezTo>
                  <a:cubicBezTo>
                    <a:pt x="394" y="1131"/>
                    <a:pt x="2525" y="3413"/>
                    <a:pt x="5763" y="3413"/>
                  </a:cubicBezTo>
                  <a:cubicBezTo>
                    <a:pt x="6596" y="3413"/>
                    <a:pt x="7503" y="3262"/>
                    <a:pt x="8466" y="2881"/>
                  </a:cubicBezTo>
                  <a:lnTo>
                    <a:pt x="8419" y="1965"/>
                  </a:lnTo>
                  <a:cubicBezTo>
                    <a:pt x="8419" y="1965"/>
                    <a:pt x="8448" y="1853"/>
                    <a:pt x="8353" y="1853"/>
                  </a:cubicBezTo>
                  <a:cubicBezTo>
                    <a:pt x="8314" y="1853"/>
                    <a:pt x="8252" y="1873"/>
                    <a:pt x="8157" y="1929"/>
                  </a:cubicBezTo>
                  <a:cubicBezTo>
                    <a:pt x="8118" y="1952"/>
                    <a:pt x="8047" y="1962"/>
                    <a:pt x="7947" y="1962"/>
                  </a:cubicBezTo>
                  <a:cubicBezTo>
                    <a:pt x="6590" y="19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8;p60">
              <a:extLst>
                <a:ext uri="{FF2B5EF4-FFF2-40B4-BE49-F238E27FC236}">
                  <a16:creationId xmlns:a16="http://schemas.microsoft.com/office/drawing/2014/main" id="{6C2CBF45-DFB9-4C2D-A626-9E55D89DC9A5}"/>
                </a:ext>
              </a:extLst>
            </p:cNvPr>
            <p:cNvSpPr/>
            <p:nvPr/>
          </p:nvSpPr>
          <p:spPr>
            <a:xfrm>
              <a:off x="3352191" y="4038870"/>
              <a:ext cx="345410" cy="333852"/>
            </a:xfrm>
            <a:custGeom>
              <a:avLst/>
              <a:gdLst/>
              <a:ahLst/>
              <a:cxnLst/>
              <a:rect l="l" t="t" r="r" b="b"/>
              <a:pathLst>
                <a:path w="3347" h="3235" extrusionOk="0">
                  <a:moveTo>
                    <a:pt x="1666" y="0"/>
                  </a:moveTo>
                  <a:cubicBezTo>
                    <a:pt x="820" y="0"/>
                    <a:pt x="117" y="660"/>
                    <a:pt x="60" y="1516"/>
                  </a:cubicBezTo>
                  <a:cubicBezTo>
                    <a:pt x="1" y="2397"/>
                    <a:pt x="679" y="3171"/>
                    <a:pt x="1572" y="3231"/>
                  </a:cubicBezTo>
                  <a:cubicBezTo>
                    <a:pt x="1609" y="3233"/>
                    <a:pt x="1645" y="3234"/>
                    <a:pt x="1681" y="3234"/>
                  </a:cubicBezTo>
                  <a:cubicBezTo>
                    <a:pt x="2526" y="3234"/>
                    <a:pt x="3230" y="2575"/>
                    <a:pt x="3287" y="1718"/>
                  </a:cubicBezTo>
                  <a:cubicBezTo>
                    <a:pt x="3346" y="825"/>
                    <a:pt x="2668" y="63"/>
                    <a:pt x="1775" y="4"/>
                  </a:cubicBezTo>
                  <a:cubicBezTo>
                    <a:pt x="1738" y="2"/>
                    <a:pt x="1702" y="0"/>
                    <a:pt x="1666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79;p60">
              <a:extLst>
                <a:ext uri="{FF2B5EF4-FFF2-40B4-BE49-F238E27FC236}">
                  <a16:creationId xmlns:a16="http://schemas.microsoft.com/office/drawing/2014/main" id="{1FA0F785-EB47-4118-8BCB-B594B37AB608}"/>
                </a:ext>
              </a:extLst>
            </p:cNvPr>
            <p:cNvSpPr/>
            <p:nvPr/>
          </p:nvSpPr>
          <p:spPr>
            <a:xfrm>
              <a:off x="3411221" y="4039077"/>
              <a:ext cx="141384" cy="311458"/>
            </a:xfrm>
            <a:custGeom>
              <a:avLst/>
              <a:gdLst/>
              <a:ahLst/>
              <a:cxnLst/>
              <a:rect l="l" t="t" r="r" b="b"/>
              <a:pathLst>
                <a:path w="1370" h="3018" extrusionOk="0">
                  <a:moveTo>
                    <a:pt x="1114" y="1"/>
                  </a:moveTo>
                  <a:cubicBezTo>
                    <a:pt x="1051" y="1"/>
                    <a:pt x="977" y="4"/>
                    <a:pt x="893" y="14"/>
                  </a:cubicBezTo>
                  <a:lnTo>
                    <a:pt x="893" y="145"/>
                  </a:lnTo>
                  <a:cubicBezTo>
                    <a:pt x="893" y="145"/>
                    <a:pt x="857" y="1407"/>
                    <a:pt x="0" y="2788"/>
                  </a:cubicBezTo>
                  <a:cubicBezTo>
                    <a:pt x="0" y="2788"/>
                    <a:pt x="119" y="2931"/>
                    <a:pt x="298" y="3014"/>
                  </a:cubicBezTo>
                  <a:cubicBezTo>
                    <a:pt x="303" y="3017"/>
                    <a:pt x="309" y="3018"/>
                    <a:pt x="315" y="3018"/>
                  </a:cubicBezTo>
                  <a:cubicBezTo>
                    <a:pt x="529" y="3018"/>
                    <a:pt x="1369" y="1712"/>
                    <a:pt x="1369" y="26"/>
                  </a:cubicBezTo>
                  <a:cubicBezTo>
                    <a:pt x="1369" y="26"/>
                    <a:pt x="1281" y="1"/>
                    <a:pt x="1114" y="1"/>
                  </a:cubicBezTo>
                  <a:close/>
                </a:path>
              </a:pathLst>
            </a:custGeom>
            <a:solidFill>
              <a:srgbClr val="F7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80;p60">
              <a:extLst>
                <a:ext uri="{FF2B5EF4-FFF2-40B4-BE49-F238E27FC236}">
                  <a16:creationId xmlns:a16="http://schemas.microsoft.com/office/drawing/2014/main" id="{68C52728-992F-44FA-A06D-38D8B5767058}"/>
                </a:ext>
              </a:extLst>
            </p:cNvPr>
            <p:cNvSpPr/>
            <p:nvPr/>
          </p:nvSpPr>
          <p:spPr>
            <a:xfrm>
              <a:off x="2530203" y="1586946"/>
              <a:ext cx="697942" cy="1060277"/>
            </a:xfrm>
            <a:custGeom>
              <a:avLst/>
              <a:gdLst/>
              <a:ahLst/>
              <a:cxnLst/>
              <a:rect l="l" t="t" r="r" b="b"/>
              <a:pathLst>
                <a:path w="6763" h="10274" extrusionOk="0">
                  <a:moveTo>
                    <a:pt x="2698" y="0"/>
                  </a:moveTo>
                  <a:cubicBezTo>
                    <a:pt x="1588" y="0"/>
                    <a:pt x="541" y="677"/>
                    <a:pt x="334" y="1629"/>
                  </a:cubicBezTo>
                  <a:cubicBezTo>
                    <a:pt x="0" y="3213"/>
                    <a:pt x="691" y="3820"/>
                    <a:pt x="2524" y="6213"/>
                  </a:cubicBezTo>
                  <a:cubicBezTo>
                    <a:pt x="4346" y="8606"/>
                    <a:pt x="3906" y="9976"/>
                    <a:pt x="3906" y="9976"/>
                  </a:cubicBezTo>
                  <a:lnTo>
                    <a:pt x="6049" y="10273"/>
                  </a:lnTo>
                  <a:cubicBezTo>
                    <a:pt x="6049" y="10273"/>
                    <a:pt x="6263" y="9868"/>
                    <a:pt x="6501" y="8368"/>
                  </a:cubicBezTo>
                  <a:cubicBezTo>
                    <a:pt x="6763" y="6713"/>
                    <a:pt x="6192" y="2796"/>
                    <a:pt x="4763" y="1010"/>
                  </a:cubicBezTo>
                  <a:cubicBezTo>
                    <a:pt x="4198" y="298"/>
                    <a:pt x="3434" y="0"/>
                    <a:pt x="2698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481;p60">
              <a:extLst>
                <a:ext uri="{FF2B5EF4-FFF2-40B4-BE49-F238E27FC236}">
                  <a16:creationId xmlns:a16="http://schemas.microsoft.com/office/drawing/2014/main" id="{260F30A0-F59E-4E93-8D12-D749C5BAFD9C}"/>
                </a:ext>
              </a:extLst>
            </p:cNvPr>
            <p:cNvSpPr/>
            <p:nvPr/>
          </p:nvSpPr>
          <p:spPr>
            <a:xfrm>
              <a:off x="2624837" y="1775389"/>
              <a:ext cx="489065" cy="798046"/>
            </a:xfrm>
            <a:custGeom>
              <a:avLst/>
              <a:gdLst/>
              <a:ahLst/>
              <a:cxnLst/>
              <a:rect l="l" t="t" r="r" b="b"/>
              <a:pathLst>
                <a:path w="4739" h="7733" extrusionOk="0">
                  <a:moveTo>
                    <a:pt x="1643" y="1"/>
                  </a:moveTo>
                  <a:cubicBezTo>
                    <a:pt x="1545" y="1"/>
                    <a:pt x="1446" y="10"/>
                    <a:pt x="1345" y="29"/>
                  </a:cubicBezTo>
                  <a:cubicBezTo>
                    <a:pt x="560" y="172"/>
                    <a:pt x="0" y="1411"/>
                    <a:pt x="1322" y="2923"/>
                  </a:cubicBezTo>
                  <a:cubicBezTo>
                    <a:pt x="3239" y="5125"/>
                    <a:pt x="3548" y="7566"/>
                    <a:pt x="3548" y="7566"/>
                  </a:cubicBezTo>
                  <a:lnTo>
                    <a:pt x="4513" y="7733"/>
                  </a:lnTo>
                  <a:cubicBezTo>
                    <a:pt x="4739" y="6197"/>
                    <a:pt x="4453" y="3804"/>
                    <a:pt x="3762" y="2006"/>
                  </a:cubicBezTo>
                  <a:cubicBezTo>
                    <a:pt x="3310" y="833"/>
                    <a:pt x="2557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482;p60">
              <a:extLst>
                <a:ext uri="{FF2B5EF4-FFF2-40B4-BE49-F238E27FC236}">
                  <a16:creationId xmlns:a16="http://schemas.microsoft.com/office/drawing/2014/main" id="{8AB68DF3-DE21-4B56-AE6B-EF13807F210A}"/>
                </a:ext>
              </a:extLst>
            </p:cNvPr>
            <p:cNvSpPr/>
            <p:nvPr/>
          </p:nvSpPr>
          <p:spPr>
            <a:xfrm>
              <a:off x="3457868" y="1674666"/>
              <a:ext cx="582564" cy="1131072"/>
            </a:xfrm>
            <a:custGeom>
              <a:avLst/>
              <a:gdLst/>
              <a:ahLst/>
              <a:cxnLst/>
              <a:rect l="l" t="t" r="r" b="b"/>
              <a:pathLst>
                <a:path w="5645" h="10960" extrusionOk="0">
                  <a:moveTo>
                    <a:pt x="2591" y="1"/>
                  </a:moveTo>
                  <a:cubicBezTo>
                    <a:pt x="1989" y="1"/>
                    <a:pt x="1423" y="211"/>
                    <a:pt x="1060" y="636"/>
                  </a:cubicBezTo>
                  <a:cubicBezTo>
                    <a:pt x="0" y="1875"/>
                    <a:pt x="322" y="2732"/>
                    <a:pt x="786" y="5708"/>
                  </a:cubicBezTo>
                  <a:cubicBezTo>
                    <a:pt x="1251" y="8685"/>
                    <a:pt x="203" y="9685"/>
                    <a:pt x="203" y="9685"/>
                  </a:cubicBezTo>
                  <a:lnTo>
                    <a:pt x="1953" y="10959"/>
                  </a:lnTo>
                  <a:cubicBezTo>
                    <a:pt x="1953" y="10959"/>
                    <a:pt x="2334" y="10709"/>
                    <a:pt x="3251" y="9507"/>
                  </a:cubicBezTo>
                  <a:cubicBezTo>
                    <a:pt x="4275" y="8173"/>
                    <a:pt x="5644" y="4470"/>
                    <a:pt x="5239" y="2220"/>
                  </a:cubicBezTo>
                  <a:cubicBezTo>
                    <a:pt x="4982" y="749"/>
                    <a:pt x="3724" y="1"/>
                    <a:pt x="2591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483;p60">
              <a:extLst>
                <a:ext uri="{FF2B5EF4-FFF2-40B4-BE49-F238E27FC236}">
                  <a16:creationId xmlns:a16="http://schemas.microsoft.com/office/drawing/2014/main" id="{74A866FC-3884-4C0A-96D0-416592C4BEAC}"/>
                </a:ext>
              </a:extLst>
            </p:cNvPr>
            <p:cNvSpPr/>
            <p:nvPr/>
          </p:nvSpPr>
          <p:spPr>
            <a:xfrm>
              <a:off x="3541357" y="1852892"/>
              <a:ext cx="330653" cy="858211"/>
            </a:xfrm>
            <a:custGeom>
              <a:avLst/>
              <a:gdLst/>
              <a:ahLst/>
              <a:cxnLst/>
              <a:rect l="l" t="t" r="r" b="b"/>
              <a:pathLst>
                <a:path w="3204" h="8316" extrusionOk="0">
                  <a:moveTo>
                    <a:pt x="1449" y="1"/>
                  </a:moveTo>
                  <a:cubicBezTo>
                    <a:pt x="733" y="1"/>
                    <a:pt x="0" y="803"/>
                    <a:pt x="430" y="2565"/>
                  </a:cubicBezTo>
                  <a:cubicBezTo>
                    <a:pt x="1108" y="5398"/>
                    <a:pt x="251" y="7672"/>
                    <a:pt x="251" y="7672"/>
                  </a:cubicBezTo>
                  <a:lnTo>
                    <a:pt x="942" y="8315"/>
                  </a:lnTo>
                  <a:cubicBezTo>
                    <a:pt x="1870" y="7077"/>
                    <a:pt x="2763" y="4827"/>
                    <a:pt x="3013" y="2922"/>
                  </a:cubicBezTo>
                  <a:cubicBezTo>
                    <a:pt x="3204" y="1541"/>
                    <a:pt x="2859" y="302"/>
                    <a:pt x="1680" y="29"/>
                  </a:cubicBezTo>
                  <a:cubicBezTo>
                    <a:pt x="1604" y="10"/>
                    <a:pt x="1527" y="1"/>
                    <a:pt x="1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484;p60">
              <a:extLst>
                <a:ext uri="{FF2B5EF4-FFF2-40B4-BE49-F238E27FC236}">
                  <a16:creationId xmlns:a16="http://schemas.microsoft.com/office/drawing/2014/main" id="{F9CDC939-B776-4658-B4E4-42A5D536F095}"/>
                </a:ext>
              </a:extLst>
            </p:cNvPr>
            <p:cNvSpPr/>
            <p:nvPr/>
          </p:nvSpPr>
          <p:spPr>
            <a:xfrm>
              <a:off x="2296764" y="2523381"/>
              <a:ext cx="1660075" cy="1136748"/>
            </a:xfrm>
            <a:custGeom>
              <a:avLst/>
              <a:gdLst/>
              <a:ahLst/>
              <a:cxnLst/>
              <a:rect l="l" t="t" r="r" b="b"/>
              <a:pathLst>
                <a:path w="16086" h="11015" extrusionOk="0">
                  <a:moveTo>
                    <a:pt x="8238" y="1"/>
                  </a:moveTo>
                  <a:cubicBezTo>
                    <a:pt x="7131" y="1"/>
                    <a:pt x="4911" y="211"/>
                    <a:pt x="3179" y="1711"/>
                  </a:cubicBezTo>
                  <a:cubicBezTo>
                    <a:pt x="1262" y="3366"/>
                    <a:pt x="0" y="6855"/>
                    <a:pt x="3465" y="9153"/>
                  </a:cubicBezTo>
                  <a:cubicBezTo>
                    <a:pt x="5375" y="10422"/>
                    <a:pt x="7358" y="11014"/>
                    <a:pt x="9176" y="11014"/>
                  </a:cubicBezTo>
                  <a:cubicBezTo>
                    <a:pt x="11552" y="11014"/>
                    <a:pt x="13644" y="10004"/>
                    <a:pt x="14919" y="8176"/>
                  </a:cubicBezTo>
                  <a:cubicBezTo>
                    <a:pt x="16085" y="6497"/>
                    <a:pt x="15704" y="3866"/>
                    <a:pt x="13966" y="2021"/>
                  </a:cubicBezTo>
                  <a:cubicBezTo>
                    <a:pt x="12228" y="163"/>
                    <a:pt x="8930" y="32"/>
                    <a:pt x="8930" y="32"/>
                  </a:cubicBezTo>
                  <a:cubicBezTo>
                    <a:pt x="8930" y="32"/>
                    <a:pt x="8668" y="1"/>
                    <a:pt x="8238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485;p60">
              <a:extLst>
                <a:ext uri="{FF2B5EF4-FFF2-40B4-BE49-F238E27FC236}">
                  <a16:creationId xmlns:a16="http://schemas.microsoft.com/office/drawing/2014/main" id="{B28B0C6B-1AB3-47BA-8807-1A4DC848D583}"/>
                </a:ext>
              </a:extLst>
            </p:cNvPr>
            <p:cNvSpPr/>
            <p:nvPr/>
          </p:nvSpPr>
          <p:spPr>
            <a:xfrm>
              <a:off x="3314110" y="3122869"/>
              <a:ext cx="223738" cy="142829"/>
            </a:xfrm>
            <a:custGeom>
              <a:avLst/>
              <a:gdLst/>
              <a:ahLst/>
              <a:cxnLst/>
              <a:rect l="l" t="t" r="r" b="b"/>
              <a:pathLst>
                <a:path w="2168" h="1384" extrusionOk="0">
                  <a:moveTo>
                    <a:pt x="911" y="1"/>
                  </a:moveTo>
                  <a:cubicBezTo>
                    <a:pt x="490" y="1"/>
                    <a:pt x="142" y="196"/>
                    <a:pt x="84" y="486"/>
                  </a:cubicBezTo>
                  <a:cubicBezTo>
                    <a:pt x="0" y="855"/>
                    <a:pt x="393" y="1248"/>
                    <a:pt x="953" y="1355"/>
                  </a:cubicBezTo>
                  <a:cubicBezTo>
                    <a:pt x="1054" y="1375"/>
                    <a:pt x="1153" y="1384"/>
                    <a:pt x="1248" y="1384"/>
                  </a:cubicBezTo>
                  <a:cubicBezTo>
                    <a:pt x="1680" y="1384"/>
                    <a:pt x="2028" y="1193"/>
                    <a:pt x="2096" y="891"/>
                  </a:cubicBezTo>
                  <a:cubicBezTo>
                    <a:pt x="2167" y="534"/>
                    <a:pt x="1774" y="141"/>
                    <a:pt x="1215" y="34"/>
                  </a:cubicBezTo>
                  <a:cubicBezTo>
                    <a:pt x="1112" y="11"/>
                    <a:pt x="1009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486;p60">
              <a:extLst>
                <a:ext uri="{FF2B5EF4-FFF2-40B4-BE49-F238E27FC236}">
                  <a16:creationId xmlns:a16="http://schemas.microsoft.com/office/drawing/2014/main" id="{E5EEC3BE-A38C-47E8-83BD-7C69E4F00CEC}"/>
                </a:ext>
              </a:extLst>
            </p:cNvPr>
            <p:cNvSpPr/>
            <p:nvPr/>
          </p:nvSpPr>
          <p:spPr>
            <a:xfrm>
              <a:off x="2556003" y="2959297"/>
              <a:ext cx="222499" cy="143035"/>
            </a:xfrm>
            <a:custGeom>
              <a:avLst/>
              <a:gdLst/>
              <a:ahLst/>
              <a:cxnLst/>
              <a:rect l="l" t="t" r="r" b="b"/>
              <a:pathLst>
                <a:path w="2156" h="1386" extrusionOk="0">
                  <a:moveTo>
                    <a:pt x="898" y="1"/>
                  </a:moveTo>
                  <a:cubicBezTo>
                    <a:pt x="477" y="1"/>
                    <a:pt x="139" y="190"/>
                    <a:pt x="72" y="488"/>
                  </a:cubicBezTo>
                  <a:cubicBezTo>
                    <a:pt x="0" y="857"/>
                    <a:pt x="393" y="1238"/>
                    <a:pt x="941" y="1357"/>
                  </a:cubicBezTo>
                  <a:cubicBezTo>
                    <a:pt x="1042" y="1376"/>
                    <a:pt x="1141" y="1385"/>
                    <a:pt x="1237" y="1385"/>
                  </a:cubicBezTo>
                  <a:cubicBezTo>
                    <a:pt x="1671" y="1385"/>
                    <a:pt x="2025" y="1195"/>
                    <a:pt x="2084" y="892"/>
                  </a:cubicBezTo>
                  <a:cubicBezTo>
                    <a:pt x="2155" y="523"/>
                    <a:pt x="1774" y="142"/>
                    <a:pt x="1215" y="35"/>
                  </a:cubicBezTo>
                  <a:cubicBezTo>
                    <a:pt x="1106" y="12"/>
                    <a:pt x="1000" y="1"/>
                    <a:pt x="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487;p60">
              <a:extLst>
                <a:ext uri="{FF2B5EF4-FFF2-40B4-BE49-F238E27FC236}">
                  <a16:creationId xmlns:a16="http://schemas.microsoft.com/office/drawing/2014/main" id="{BB2C80DF-1648-4FCA-B1A8-1D48C621B1C5}"/>
                </a:ext>
              </a:extLst>
            </p:cNvPr>
            <p:cNvSpPr/>
            <p:nvPr/>
          </p:nvSpPr>
          <p:spPr>
            <a:xfrm>
              <a:off x="2972518" y="3072198"/>
              <a:ext cx="62746" cy="84934"/>
            </a:xfrm>
            <a:custGeom>
              <a:avLst/>
              <a:gdLst/>
              <a:ahLst/>
              <a:cxnLst/>
              <a:rect l="l" t="t" r="r" b="b"/>
              <a:pathLst>
                <a:path w="608" h="823" fill="none" extrusionOk="0">
                  <a:moveTo>
                    <a:pt x="608" y="1"/>
                  </a:moveTo>
                  <a:cubicBezTo>
                    <a:pt x="489" y="632"/>
                    <a:pt x="524" y="406"/>
                    <a:pt x="489" y="560"/>
                  </a:cubicBezTo>
                  <a:cubicBezTo>
                    <a:pt x="453" y="763"/>
                    <a:pt x="143" y="822"/>
                    <a:pt x="1" y="560"/>
                  </a:cubicBezTo>
                </a:path>
              </a:pathLst>
            </a:custGeom>
            <a:solidFill>
              <a:srgbClr val="434343"/>
            </a:solidFill>
            <a:ln w="7750" cap="rnd" cmpd="sng">
              <a:solidFill>
                <a:srgbClr val="6E5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488;p60">
              <a:extLst>
                <a:ext uri="{FF2B5EF4-FFF2-40B4-BE49-F238E27FC236}">
                  <a16:creationId xmlns:a16="http://schemas.microsoft.com/office/drawing/2014/main" id="{0BEE37DD-0597-43F7-8F29-A96E8AA55517}"/>
                </a:ext>
              </a:extLst>
            </p:cNvPr>
            <p:cNvSpPr/>
            <p:nvPr/>
          </p:nvSpPr>
          <p:spPr>
            <a:xfrm>
              <a:off x="3019164" y="3072198"/>
              <a:ext cx="50568" cy="97214"/>
            </a:xfrm>
            <a:custGeom>
              <a:avLst/>
              <a:gdLst/>
              <a:ahLst/>
              <a:cxnLst/>
              <a:rect l="l" t="t" r="r" b="b"/>
              <a:pathLst>
                <a:path w="490" h="942" fill="none" extrusionOk="0">
                  <a:moveTo>
                    <a:pt x="156" y="1"/>
                  </a:moveTo>
                  <a:cubicBezTo>
                    <a:pt x="37" y="632"/>
                    <a:pt x="72" y="406"/>
                    <a:pt x="37" y="560"/>
                  </a:cubicBezTo>
                  <a:cubicBezTo>
                    <a:pt x="1" y="763"/>
                    <a:pt x="251" y="941"/>
                    <a:pt x="489" y="751"/>
                  </a:cubicBezTo>
                </a:path>
              </a:pathLst>
            </a:custGeom>
            <a:solidFill>
              <a:srgbClr val="434343"/>
            </a:solidFill>
            <a:ln w="7750" cap="rnd" cmpd="sng">
              <a:solidFill>
                <a:srgbClr val="6E57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489;p60">
              <a:extLst>
                <a:ext uri="{FF2B5EF4-FFF2-40B4-BE49-F238E27FC236}">
                  <a16:creationId xmlns:a16="http://schemas.microsoft.com/office/drawing/2014/main" id="{E9956F8E-E894-4326-BEA3-7936E73899EC}"/>
                </a:ext>
              </a:extLst>
            </p:cNvPr>
            <p:cNvSpPr/>
            <p:nvPr/>
          </p:nvSpPr>
          <p:spPr>
            <a:xfrm>
              <a:off x="2960237" y="3016160"/>
              <a:ext cx="148814" cy="95047"/>
            </a:xfrm>
            <a:custGeom>
              <a:avLst/>
              <a:gdLst/>
              <a:ahLst/>
              <a:cxnLst/>
              <a:rect l="l" t="t" r="r" b="b"/>
              <a:pathLst>
                <a:path w="1442" h="921" extrusionOk="0">
                  <a:moveTo>
                    <a:pt x="606" y="0"/>
                  </a:moveTo>
                  <a:cubicBezTo>
                    <a:pt x="316" y="0"/>
                    <a:pt x="87" y="123"/>
                    <a:pt x="48" y="318"/>
                  </a:cubicBezTo>
                  <a:cubicBezTo>
                    <a:pt x="0" y="568"/>
                    <a:pt x="250" y="829"/>
                    <a:pt x="631" y="901"/>
                  </a:cubicBezTo>
                  <a:cubicBezTo>
                    <a:pt x="699" y="914"/>
                    <a:pt x="766" y="920"/>
                    <a:pt x="829" y="920"/>
                  </a:cubicBezTo>
                  <a:cubicBezTo>
                    <a:pt x="1113" y="920"/>
                    <a:pt x="1343" y="796"/>
                    <a:pt x="1382" y="591"/>
                  </a:cubicBezTo>
                  <a:cubicBezTo>
                    <a:pt x="1441" y="353"/>
                    <a:pt x="1179" y="91"/>
                    <a:pt x="810" y="20"/>
                  </a:cubicBezTo>
                  <a:cubicBezTo>
                    <a:pt x="740" y="7"/>
                    <a:pt x="671" y="0"/>
                    <a:pt x="6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490;p60">
              <a:extLst>
                <a:ext uri="{FF2B5EF4-FFF2-40B4-BE49-F238E27FC236}">
                  <a16:creationId xmlns:a16="http://schemas.microsoft.com/office/drawing/2014/main" id="{9F515FCD-EC2E-4215-90C0-E86529120369}"/>
                </a:ext>
              </a:extLst>
            </p:cNvPr>
            <p:cNvSpPr/>
            <p:nvPr/>
          </p:nvSpPr>
          <p:spPr>
            <a:xfrm>
              <a:off x="2788203" y="2908316"/>
              <a:ext cx="93499" cy="104232"/>
            </a:xfrm>
            <a:custGeom>
              <a:avLst/>
              <a:gdLst/>
              <a:ahLst/>
              <a:cxnLst/>
              <a:rect l="l" t="t" r="r" b="b"/>
              <a:pathLst>
                <a:path w="906" h="1010" extrusionOk="0">
                  <a:moveTo>
                    <a:pt x="494" y="1"/>
                  </a:moveTo>
                  <a:cubicBezTo>
                    <a:pt x="288" y="1"/>
                    <a:pt x="104" y="182"/>
                    <a:pt x="60" y="434"/>
                  </a:cubicBezTo>
                  <a:cubicBezTo>
                    <a:pt x="1" y="708"/>
                    <a:pt x="143" y="970"/>
                    <a:pt x="358" y="1005"/>
                  </a:cubicBezTo>
                  <a:cubicBezTo>
                    <a:pt x="376" y="1008"/>
                    <a:pt x="394" y="1010"/>
                    <a:pt x="412" y="1010"/>
                  </a:cubicBezTo>
                  <a:cubicBezTo>
                    <a:pt x="618" y="1010"/>
                    <a:pt x="802" y="828"/>
                    <a:pt x="846" y="577"/>
                  </a:cubicBezTo>
                  <a:cubicBezTo>
                    <a:pt x="905" y="303"/>
                    <a:pt x="763" y="41"/>
                    <a:pt x="548" y="5"/>
                  </a:cubicBezTo>
                  <a:cubicBezTo>
                    <a:pt x="530" y="2"/>
                    <a:pt x="512" y="1"/>
                    <a:pt x="49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491;p60">
              <a:extLst>
                <a:ext uri="{FF2B5EF4-FFF2-40B4-BE49-F238E27FC236}">
                  <a16:creationId xmlns:a16="http://schemas.microsoft.com/office/drawing/2014/main" id="{2569BE10-CC44-42F9-8B49-79B27FEE7C92}"/>
                </a:ext>
              </a:extLst>
            </p:cNvPr>
            <p:cNvSpPr/>
            <p:nvPr/>
          </p:nvSpPr>
          <p:spPr>
            <a:xfrm>
              <a:off x="3251468" y="3016160"/>
              <a:ext cx="93499" cy="104542"/>
            </a:xfrm>
            <a:custGeom>
              <a:avLst/>
              <a:gdLst/>
              <a:ahLst/>
              <a:cxnLst/>
              <a:rect l="l" t="t" r="r" b="b"/>
              <a:pathLst>
                <a:path w="906" h="1013" extrusionOk="0">
                  <a:moveTo>
                    <a:pt x="478" y="1"/>
                  </a:moveTo>
                  <a:cubicBezTo>
                    <a:pt x="279" y="1"/>
                    <a:pt x="102" y="180"/>
                    <a:pt x="60" y="437"/>
                  </a:cubicBezTo>
                  <a:cubicBezTo>
                    <a:pt x="0" y="710"/>
                    <a:pt x="143" y="960"/>
                    <a:pt x="357" y="1008"/>
                  </a:cubicBezTo>
                  <a:cubicBezTo>
                    <a:pt x="376" y="1011"/>
                    <a:pt x="394" y="1012"/>
                    <a:pt x="412" y="1012"/>
                  </a:cubicBezTo>
                  <a:cubicBezTo>
                    <a:pt x="617" y="1012"/>
                    <a:pt x="802" y="831"/>
                    <a:pt x="846" y="579"/>
                  </a:cubicBezTo>
                  <a:cubicBezTo>
                    <a:pt x="905" y="306"/>
                    <a:pt x="762" y="44"/>
                    <a:pt x="548" y="8"/>
                  </a:cubicBezTo>
                  <a:cubicBezTo>
                    <a:pt x="525" y="3"/>
                    <a:pt x="501" y="1"/>
                    <a:pt x="4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492;p60">
              <a:extLst>
                <a:ext uri="{FF2B5EF4-FFF2-40B4-BE49-F238E27FC236}">
                  <a16:creationId xmlns:a16="http://schemas.microsoft.com/office/drawing/2014/main" id="{0DA0BA1C-15D5-4979-821A-D05D772BBBD9}"/>
                </a:ext>
              </a:extLst>
            </p:cNvPr>
            <p:cNvSpPr/>
            <p:nvPr/>
          </p:nvSpPr>
          <p:spPr>
            <a:xfrm>
              <a:off x="2750122" y="3790984"/>
              <a:ext cx="874930" cy="736951"/>
            </a:xfrm>
            <a:custGeom>
              <a:avLst/>
              <a:gdLst/>
              <a:ahLst/>
              <a:cxnLst/>
              <a:rect l="l" t="t" r="r" b="b"/>
              <a:pathLst>
                <a:path w="8478" h="7141" extrusionOk="0">
                  <a:moveTo>
                    <a:pt x="7287" y="1"/>
                  </a:moveTo>
                  <a:lnTo>
                    <a:pt x="3501" y="2180"/>
                  </a:lnTo>
                  <a:cubicBezTo>
                    <a:pt x="3501" y="2180"/>
                    <a:pt x="2203" y="2608"/>
                    <a:pt x="1715" y="2918"/>
                  </a:cubicBezTo>
                  <a:cubicBezTo>
                    <a:pt x="893" y="3466"/>
                    <a:pt x="1048" y="4680"/>
                    <a:pt x="1048" y="4680"/>
                  </a:cubicBezTo>
                  <a:cubicBezTo>
                    <a:pt x="1048" y="4680"/>
                    <a:pt x="0" y="6466"/>
                    <a:pt x="417" y="6883"/>
                  </a:cubicBezTo>
                  <a:cubicBezTo>
                    <a:pt x="561" y="7036"/>
                    <a:pt x="718" y="7141"/>
                    <a:pt x="1080" y="7141"/>
                  </a:cubicBezTo>
                  <a:cubicBezTo>
                    <a:pt x="1643" y="7141"/>
                    <a:pt x="2704" y="6887"/>
                    <a:pt x="4989" y="6168"/>
                  </a:cubicBezTo>
                  <a:cubicBezTo>
                    <a:pt x="8478" y="5061"/>
                    <a:pt x="7287" y="1"/>
                    <a:pt x="7287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493;p60">
              <a:extLst>
                <a:ext uri="{FF2B5EF4-FFF2-40B4-BE49-F238E27FC236}">
                  <a16:creationId xmlns:a16="http://schemas.microsoft.com/office/drawing/2014/main" id="{3A76DA81-3F3E-4D40-873F-228D0A8B8208}"/>
                </a:ext>
              </a:extLst>
            </p:cNvPr>
            <p:cNvSpPr/>
            <p:nvPr/>
          </p:nvSpPr>
          <p:spPr>
            <a:xfrm>
              <a:off x="1828546" y="3074674"/>
              <a:ext cx="1303829" cy="1173487"/>
            </a:xfrm>
            <a:custGeom>
              <a:avLst/>
              <a:gdLst/>
              <a:ahLst/>
              <a:cxnLst/>
              <a:rect l="l" t="t" r="r" b="b"/>
              <a:pathLst>
                <a:path w="12634" h="11371" extrusionOk="0">
                  <a:moveTo>
                    <a:pt x="11967" y="6180"/>
                  </a:moveTo>
                  <a:cubicBezTo>
                    <a:pt x="11276" y="9049"/>
                    <a:pt x="7704" y="11371"/>
                    <a:pt x="6311" y="11371"/>
                  </a:cubicBezTo>
                  <a:cubicBezTo>
                    <a:pt x="4597" y="11371"/>
                    <a:pt x="1334" y="9061"/>
                    <a:pt x="691" y="6180"/>
                  </a:cubicBezTo>
                  <a:cubicBezTo>
                    <a:pt x="1" y="3156"/>
                    <a:pt x="2477" y="1"/>
                    <a:pt x="6311" y="3513"/>
                  </a:cubicBezTo>
                  <a:cubicBezTo>
                    <a:pt x="10073" y="96"/>
                    <a:pt x="12633" y="3358"/>
                    <a:pt x="11967" y="61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494;p60">
              <a:extLst>
                <a:ext uri="{FF2B5EF4-FFF2-40B4-BE49-F238E27FC236}">
                  <a16:creationId xmlns:a16="http://schemas.microsoft.com/office/drawing/2014/main" id="{1662BF0A-89EF-4408-81DD-3FF1B4EE4F56}"/>
                </a:ext>
              </a:extLst>
            </p:cNvPr>
            <p:cNvSpPr/>
            <p:nvPr/>
          </p:nvSpPr>
          <p:spPr>
            <a:xfrm>
              <a:off x="2838564" y="3379114"/>
              <a:ext cx="150053" cy="137669"/>
            </a:xfrm>
            <a:custGeom>
              <a:avLst/>
              <a:gdLst/>
              <a:ahLst/>
              <a:cxnLst/>
              <a:rect l="l" t="t" r="r" b="b"/>
              <a:pathLst>
                <a:path w="1454" h="1334" extrusionOk="0">
                  <a:moveTo>
                    <a:pt x="456" y="0"/>
                  </a:moveTo>
                  <a:cubicBezTo>
                    <a:pt x="358" y="0"/>
                    <a:pt x="270" y="28"/>
                    <a:pt x="203" y="87"/>
                  </a:cubicBezTo>
                  <a:cubicBezTo>
                    <a:pt x="1" y="277"/>
                    <a:pt x="72" y="682"/>
                    <a:pt x="358" y="1003"/>
                  </a:cubicBezTo>
                  <a:cubicBezTo>
                    <a:pt x="550" y="1211"/>
                    <a:pt x="795" y="1333"/>
                    <a:pt x="997" y="1333"/>
                  </a:cubicBezTo>
                  <a:cubicBezTo>
                    <a:pt x="1096" y="1333"/>
                    <a:pt x="1184" y="1304"/>
                    <a:pt x="1251" y="1242"/>
                  </a:cubicBezTo>
                  <a:cubicBezTo>
                    <a:pt x="1453" y="1063"/>
                    <a:pt x="1382" y="646"/>
                    <a:pt x="1096" y="325"/>
                  </a:cubicBezTo>
                  <a:cubicBezTo>
                    <a:pt x="904" y="117"/>
                    <a:pt x="658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495;p60">
              <a:extLst>
                <a:ext uri="{FF2B5EF4-FFF2-40B4-BE49-F238E27FC236}">
                  <a16:creationId xmlns:a16="http://schemas.microsoft.com/office/drawing/2014/main" id="{D6925F8C-77EC-4E27-8377-7B4D3930E5F9}"/>
                </a:ext>
              </a:extLst>
            </p:cNvPr>
            <p:cNvSpPr/>
            <p:nvPr/>
          </p:nvSpPr>
          <p:spPr>
            <a:xfrm>
              <a:off x="1860538" y="3303262"/>
              <a:ext cx="619406" cy="944899"/>
            </a:xfrm>
            <a:custGeom>
              <a:avLst/>
              <a:gdLst/>
              <a:ahLst/>
              <a:cxnLst/>
              <a:rect l="l" t="t" r="r" b="b"/>
              <a:pathLst>
                <a:path w="6002" h="9156" extrusionOk="0">
                  <a:moveTo>
                    <a:pt x="6001" y="9156"/>
                  </a:moveTo>
                  <a:cubicBezTo>
                    <a:pt x="4287" y="9156"/>
                    <a:pt x="1024" y="6846"/>
                    <a:pt x="369" y="3965"/>
                  </a:cubicBezTo>
                  <a:cubicBezTo>
                    <a:pt x="0" y="2310"/>
                    <a:pt x="560" y="619"/>
                    <a:pt x="1786" y="0"/>
                  </a:cubicBezTo>
                  <a:cubicBezTo>
                    <a:pt x="1786" y="0"/>
                    <a:pt x="1882" y="2512"/>
                    <a:pt x="2810" y="4739"/>
                  </a:cubicBezTo>
                  <a:cubicBezTo>
                    <a:pt x="3406" y="6168"/>
                    <a:pt x="6001" y="9156"/>
                    <a:pt x="6001" y="9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496;p60">
              <a:extLst>
                <a:ext uri="{FF2B5EF4-FFF2-40B4-BE49-F238E27FC236}">
                  <a16:creationId xmlns:a16="http://schemas.microsoft.com/office/drawing/2014/main" id="{CC92B918-EEB9-4300-ACCD-B31641CE5300}"/>
                </a:ext>
              </a:extLst>
            </p:cNvPr>
            <p:cNvSpPr/>
            <p:nvPr/>
          </p:nvSpPr>
          <p:spPr>
            <a:xfrm>
              <a:off x="2970041" y="3778704"/>
              <a:ext cx="388445" cy="189682"/>
            </a:xfrm>
            <a:custGeom>
              <a:avLst/>
              <a:gdLst/>
              <a:ahLst/>
              <a:cxnLst/>
              <a:rect l="l" t="t" r="r" b="b"/>
              <a:pathLst>
                <a:path w="3764" h="1838" extrusionOk="0">
                  <a:moveTo>
                    <a:pt x="691" y="1"/>
                  </a:moveTo>
                  <a:cubicBezTo>
                    <a:pt x="477" y="608"/>
                    <a:pt x="1" y="1275"/>
                    <a:pt x="1" y="1275"/>
                  </a:cubicBezTo>
                  <a:cubicBezTo>
                    <a:pt x="1" y="1275"/>
                    <a:pt x="1440" y="1838"/>
                    <a:pt x="2698" y="1838"/>
                  </a:cubicBezTo>
                  <a:cubicBezTo>
                    <a:pt x="3086" y="1838"/>
                    <a:pt x="3457" y="1784"/>
                    <a:pt x="3763" y="1644"/>
                  </a:cubicBezTo>
                  <a:lnTo>
                    <a:pt x="3763" y="1644"/>
                  </a:lnTo>
                  <a:cubicBezTo>
                    <a:pt x="3759" y="1645"/>
                    <a:pt x="3754" y="1645"/>
                    <a:pt x="3749" y="1645"/>
                  </a:cubicBezTo>
                  <a:cubicBezTo>
                    <a:pt x="3513" y="1645"/>
                    <a:pt x="2944" y="530"/>
                    <a:pt x="2489" y="227"/>
                  </a:cubicBezTo>
                  <a:cubicBezTo>
                    <a:pt x="2430" y="230"/>
                    <a:pt x="2365" y="231"/>
                    <a:pt x="2294" y="231"/>
                  </a:cubicBezTo>
                  <a:cubicBezTo>
                    <a:pt x="1798" y="231"/>
                    <a:pt x="1067" y="157"/>
                    <a:pt x="691" y="1"/>
                  </a:cubicBezTo>
                  <a:close/>
                </a:path>
              </a:pathLst>
            </a:custGeom>
            <a:solidFill>
              <a:srgbClr val="F7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497;p60">
              <a:extLst>
                <a:ext uri="{FF2B5EF4-FFF2-40B4-BE49-F238E27FC236}">
                  <a16:creationId xmlns:a16="http://schemas.microsoft.com/office/drawing/2014/main" id="{8DD12988-02BA-4F5A-9A09-081877A8EF55}"/>
                </a:ext>
              </a:extLst>
            </p:cNvPr>
            <p:cNvSpPr/>
            <p:nvPr/>
          </p:nvSpPr>
          <p:spPr>
            <a:xfrm>
              <a:off x="2770968" y="3697589"/>
              <a:ext cx="587518" cy="259135"/>
            </a:xfrm>
            <a:custGeom>
              <a:avLst/>
              <a:gdLst/>
              <a:ahLst/>
              <a:cxnLst/>
              <a:rect l="l" t="t" r="r" b="b"/>
              <a:pathLst>
                <a:path w="5693" h="2511" extrusionOk="0">
                  <a:moveTo>
                    <a:pt x="710" y="1"/>
                  </a:moveTo>
                  <a:cubicBezTo>
                    <a:pt x="708" y="1"/>
                    <a:pt x="705" y="1"/>
                    <a:pt x="703" y="1"/>
                  </a:cubicBezTo>
                  <a:cubicBezTo>
                    <a:pt x="620" y="25"/>
                    <a:pt x="620" y="168"/>
                    <a:pt x="691" y="263"/>
                  </a:cubicBezTo>
                  <a:cubicBezTo>
                    <a:pt x="715" y="311"/>
                    <a:pt x="787" y="382"/>
                    <a:pt x="763" y="382"/>
                  </a:cubicBezTo>
                  <a:cubicBezTo>
                    <a:pt x="703" y="382"/>
                    <a:pt x="430" y="239"/>
                    <a:pt x="322" y="192"/>
                  </a:cubicBezTo>
                  <a:cubicBezTo>
                    <a:pt x="295" y="181"/>
                    <a:pt x="270" y="176"/>
                    <a:pt x="248" y="176"/>
                  </a:cubicBezTo>
                  <a:cubicBezTo>
                    <a:pt x="145" y="176"/>
                    <a:pt x="107" y="278"/>
                    <a:pt x="215" y="346"/>
                  </a:cubicBezTo>
                  <a:cubicBezTo>
                    <a:pt x="346" y="430"/>
                    <a:pt x="644" y="584"/>
                    <a:pt x="644" y="584"/>
                  </a:cubicBezTo>
                  <a:cubicBezTo>
                    <a:pt x="644" y="584"/>
                    <a:pt x="436" y="564"/>
                    <a:pt x="282" y="564"/>
                  </a:cubicBezTo>
                  <a:cubicBezTo>
                    <a:pt x="231" y="564"/>
                    <a:pt x="185" y="567"/>
                    <a:pt x="156" y="573"/>
                  </a:cubicBezTo>
                  <a:cubicBezTo>
                    <a:pt x="37" y="596"/>
                    <a:pt x="1" y="727"/>
                    <a:pt x="96" y="751"/>
                  </a:cubicBezTo>
                  <a:cubicBezTo>
                    <a:pt x="191" y="775"/>
                    <a:pt x="608" y="846"/>
                    <a:pt x="608" y="846"/>
                  </a:cubicBezTo>
                  <a:cubicBezTo>
                    <a:pt x="608" y="846"/>
                    <a:pt x="215" y="894"/>
                    <a:pt x="144" y="954"/>
                  </a:cubicBezTo>
                  <a:cubicBezTo>
                    <a:pt x="72" y="1001"/>
                    <a:pt x="37" y="1073"/>
                    <a:pt x="108" y="1096"/>
                  </a:cubicBezTo>
                  <a:cubicBezTo>
                    <a:pt x="168" y="1132"/>
                    <a:pt x="572" y="1132"/>
                    <a:pt x="572" y="1132"/>
                  </a:cubicBezTo>
                  <a:cubicBezTo>
                    <a:pt x="572" y="1132"/>
                    <a:pt x="275" y="1215"/>
                    <a:pt x="251" y="1263"/>
                  </a:cubicBezTo>
                  <a:cubicBezTo>
                    <a:pt x="231" y="1303"/>
                    <a:pt x="219" y="1352"/>
                    <a:pt x="337" y="1352"/>
                  </a:cubicBezTo>
                  <a:cubicBezTo>
                    <a:pt x="359" y="1352"/>
                    <a:pt x="386" y="1350"/>
                    <a:pt x="418" y="1346"/>
                  </a:cubicBezTo>
                  <a:cubicBezTo>
                    <a:pt x="476" y="1337"/>
                    <a:pt x="537" y="1333"/>
                    <a:pt x="595" y="1333"/>
                  </a:cubicBezTo>
                  <a:cubicBezTo>
                    <a:pt x="750" y="1333"/>
                    <a:pt x="882" y="1358"/>
                    <a:pt x="882" y="1358"/>
                  </a:cubicBezTo>
                  <a:cubicBezTo>
                    <a:pt x="882" y="1358"/>
                    <a:pt x="2723" y="2510"/>
                    <a:pt x="4783" y="2510"/>
                  </a:cubicBezTo>
                  <a:cubicBezTo>
                    <a:pt x="5083" y="2510"/>
                    <a:pt x="5388" y="2486"/>
                    <a:pt x="5692" y="2430"/>
                  </a:cubicBezTo>
                  <a:cubicBezTo>
                    <a:pt x="5692" y="2430"/>
                    <a:pt x="5373" y="906"/>
                    <a:pt x="5135" y="906"/>
                  </a:cubicBezTo>
                  <a:cubicBezTo>
                    <a:pt x="5134" y="906"/>
                    <a:pt x="5133" y="906"/>
                    <a:pt x="5132" y="906"/>
                  </a:cubicBezTo>
                  <a:cubicBezTo>
                    <a:pt x="4942" y="918"/>
                    <a:pt x="4335" y="1025"/>
                    <a:pt x="4073" y="1073"/>
                  </a:cubicBezTo>
                  <a:cubicBezTo>
                    <a:pt x="4017" y="1087"/>
                    <a:pt x="3965" y="1092"/>
                    <a:pt x="3913" y="1092"/>
                  </a:cubicBezTo>
                  <a:cubicBezTo>
                    <a:pt x="3876" y="1092"/>
                    <a:pt x="3838" y="1089"/>
                    <a:pt x="3799" y="1084"/>
                  </a:cubicBezTo>
                  <a:cubicBezTo>
                    <a:pt x="3323" y="1049"/>
                    <a:pt x="1715" y="858"/>
                    <a:pt x="1227" y="394"/>
                  </a:cubicBezTo>
                  <a:cubicBezTo>
                    <a:pt x="1042" y="220"/>
                    <a:pt x="799" y="1"/>
                    <a:pt x="710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498;p60">
              <a:extLst>
                <a:ext uri="{FF2B5EF4-FFF2-40B4-BE49-F238E27FC236}">
                  <a16:creationId xmlns:a16="http://schemas.microsoft.com/office/drawing/2014/main" id="{B2AE2BE4-39BC-4A77-9E1E-26C9DAF7C11C}"/>
                </a:ext>
              </a:extLst>
            </p:cNvPr>
            <p:cNvSpPr/>
            <p:nvPr/>
          </p:nvSpPr>
          <p:spPr>
            <a:xfrm>
              <a:off x="2719368" y="3950015"/>
              <a:ext cx="405576" cy="504751"/>
            </a:xfrm>
            <a:custGeom>
              <a:avLst/>
              <a:gdLst/>
              <a:ahLst/>
              <a:cxnLst/>
              <a:rect l="l" t="t" r="r" b="b"/>
              <a:pathLst>
                <a:path w="3930" h="4891" extrusionOk="0">
                  <a:moveTo>
                    <a:pt x="2640" y="0"/>
                  </a:moveTo>
                  <a:cubicBezTo>
                    <a:pt x="1879" y="0"/>
                    <a:pt x="1168" y="960"/>
                    <a:pt x="1168" y="960"/>
                  </a:cubicBezTo>
                  <a:cubicBezTo>
                    <a:pt x="1" y="2234"/>
                    <a:pt x="477" y="4234"/>
                    <a:pt x="1132" y="4663"/>
                  </a:cubicBezTo>
                  <a:cubicBezTo>
                    <a:pt x="1379" y="4829"/>
                    <a:pt x="1573" y="4891"/>
                    <a:pt x="1737" y="4891"/>
                  </a:cubicBezTo>
                  <a:cubicBezTo>
                    <a:pt x="2055" y="4891"/>
                    <a:pt x="2262" y="4661"/>
                    <a:pt x="2537" y="4520"/>
                  </a:cubicBezTo>
                  <a:cubicBezTo>
                    <a:pt x="2846" y="4365"/>
                    <a:pt x="3227" y="4187"/>
                    <a:pt x="3585" y="2651"/>
                  </a:cubicBezTo>
                  <a:cubicBezTo>
                    <a:pt x="3823" y="1615"/>
                    <a:pt x="3930" y="567"/>
                    <a:pt x="3049" y="103"/>
                  </a:cubicBezTo>
                  <a:cubicBezTo>
                    <a:pt x="2914" y="31"/>
                    <a:pt x="2776" y="0"/>
                    <a:pt x="2640" y="0"/>
                  </a:cubicBezTo>
                  <a:close/>
                </a:path>
              </a:pathLst>
            </a:custGeom>
            <a:solidFill>
              <a:srgbClr val="F7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499;p60">
              <a:extLst>
                <a:ext uri="{FF2B5EF4-FFF2-40B4-BE49-F238E27FC236}">
                  <a16:creationId xmlns:a16="http://schemas.microsoft.com/office/drawing/2014/main" id="{7115FEDF-365F-4CE7-9FAA-C6CF084CC8DC}"/>
                </a:ext>
              </a:extLst>
            </p:cNvPr>
            <p:cNvSpPr/>
            <p:nvPr/>
          </p:nvSpPr>
          <p:spPr>
            <a:xfrm>
              <a:off x="2699760" y="3927931"/>
              <a:ext cx="403099" cy="609809"/>
            </a:xfrm>
            <a:custGeom>
              <a:avLst/>
              <a:gdLst/>
              <a:ahLst/>
              <a:cxnLst/>
              <a:rect l="l" t="t" r="r" b="b"/>
              <a:pathLst>
                <a:path w="3906" h="5909" extrusionOk="0">
                  <a:moveTo>
                    <a:pt x="2411" y="0"/>
                  </a:moveTo>
                  <a:cubicBezTo>
                    <a:pt x="1805" y="0"/>
                    <a:pt x="1358" y="448"/>
                    <a:pt x="1358" y="448"/>
                  </a:cubicBezTo>
                  <a:cubicBezTo>
                    <a:pt x="191" y="1722"/>
                    <a:pt x="0" y="5127"/>
                    <a:pt x="643" y="5568"/>
                  </a:cubicBezTo>
                  <a:cubicBezTo>
                    <a:pt x="1022" y="5818"/>
                    <a:pt x="1310" y="5909"/>
                    <a:pt x="1556" y="5909"/>
                  </a:cubicBezTo>
                  <a:cubicBezTo>
                    <a:pt x="1791" y="5909"/>
                    <a:pt x="1988" y="5827"/>
                    <a:pt x="2191" y="5722"/>
                  </a:cubicBezTo>
                  <a:cubicBezTo>
                    <a:pt x="2501" y="5568"/>
                    <a:pt x="3310" y="4401"/>
                    <a:pt x="3667" y="2865"/>
                  </a:cubicBezTo>
                  <a:cubicBezTo>
                    <a:pt x="3906" y="1829"/>
                    <a:pt x="3894" y="627"/>
                    <a:pt x="3001" y="150"/>
                  </a:cubicBezTo>
                  <a:cubicBezTo>
                    <a:pt x="2795" y="42"/>
                    <a:pt x="2596" y="0"/>
                    <a:pt x="2411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500;p60">
              <a:extLst>
                <a:ext uri="{FF2B5EF4-FFF2-40B4-BE49-F238E27FC236}">
                  <a16:creationId xmlns:a16="http://schemas.microsoft.com/office/drawing/2014/main" id="{D593B894-9E69-4259-B7F4-D41C8097FEFA}"/>
                </a:ext>
              </a:extLst>
            </p:cNvPr>
            <p:cNvSpPr/>
            <p:nvPr/>
          </p:nvSpPr>
          <p:spPr>
            <a:xfrm>
              <a:off x="2752599" y="3980150"/>
              <a:ext cx="299693" cy="514555"/>
            </a:xfrm>
            <a:custGeom>
              <a:avLst/>
              <a:gdLst/>
              <a:ahLst/>
              <a:cxnLst/>
              <a:rect l="l" t="t" r="r" b="b"/>
              <a:pathLst>
                <a:path w="2904" h="4986" extrusionOk="0">
                  <a:moveTo>
                    <a:pt x="1948" y="1"/>
                  </a:moveTo>
                  <a:cubicBezTo>
                    <a:pt x="1806" y="1"/>
                    <a:pt x="1648" y="28"/>
                    <a:pt x="1477" y="85"/>
                  </a:cubicBezTo>
                  <a:cubicBezTo>
                    <a:pt x="417" y="430"/>
                    <a:pt x="227" y="3109"/>
                    <a:pt x="227" y="3109"/>
                  </a:cubicBezTo>
                  <a:cubicBezTo>
                    <a:pt x="227" y="3109"/>
                    <a:pt x="0" y="4490"/>
                    <a:pt x="441" y="4835"/>
                  </a:cubicBezTo>
                  <a:cubicBezTo>
                    <a:pt x="576" y="4939"/>
                    <a:pt x="712" y="4986"/>
                    <a:pt x="848" y="4986"/>
                  </a:cubicBezTo>
                  <a:cubicBezTo>
                    <a:pt x="1164" y="4986"/>
                    <a:pt x="1478" y="4731"/>
                    <a:pt x="1786" y="4347"/>
                  </a:cubicBezTo>
                  <a:cubicBezTo>
                    <a:pt x="2286" y="3704"/>
                    <a:pt x="2620" y="2978"/>
                    <a:pt x="2786" y="1525"/>
                  </a:cubicBezTo>
                  <a:cubicBezTo>
                    <a:pt x="2903" y="552"/>
                    <a:pt x="2582" y="1"/>
                    <a:pt x="19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501;p60">
              <a:extLst>
                <a:ext uri="{FF2B5EF4-FFF2-40B4-BE49-F238E27FC236}">
                  <a16:creationId xmlns:a16="http://schemas.microsoft.com/office/drawing/2014/main" id="{80F47D74-B350-4FB9-B9DB-FA1A69325890}"/>
                </a:ext>
              </a:extLst>
            </p:cNvPr>
            <p:cNvSpPr/>
            <p:nvPr/>
          </p:nvSpPr>
          <p:spPr>
            <a:xfrm>
              <a:off x="1704500" y="3912760"/>
              <a:ext cx="428899" cy="542522"/>
            </a:xfrm>
            <a:custGeom>
              <a:avLst/>
              <a:gdLst/>
              <a:ahLst/>
              <a:cxnLst/>
              <a:rect l="l" t="t" r="r" b="b"/>
              <a:pathLst>
                <a:path w="4156" h="5257" extrusionOk="0">
                  <a:moveTo>
                    <a:pt x="1722" y="1"/>
                  </a:moveTo>
                  <a:cubicBezTo>
                    <a:pt x="1463" y="1"/>
                    <a:pt x="1166" y="86"/>
                    <a:pt x="834" y="309"/>
                  </a:cubicBezTo>
                  <a:cubicBezTo>
                    <a:pt x="0" y="869"/>
                    <a:pt x="48" y="1988"/>
                    <a:pt x="286" y="3012"/>
                  </a:cubicBezTo>
                  <a:cubicBezTo>
                    <a:pt x="643" y="4548"/>
                    <a:pt x="1036" y="4726"/>
                    <a:pt x="1346" y="4881"/>
                  </a:cubicBezTo>
                  <a:cubicBezTo>
                    <a:pt x="1620" y="5022"/>
                    <a:pt x="1828" y="5257"/>
                    <a:pt x="2146" y="5257"/>
                  </a:cubicBezTo>
                  <a:cubicBezTo>
                    <a:pt x="2310" y="5257"/>
                    <a:pt x="2503" y="5194"/>
                    <a:pt x="2751" y="5024"/>
                  </a:cubicBezTo>
                  <a:cubicBezTo>
                    <a:pt x="3394" y="4595"/>
                    <a:pt x="4156" y="2631"/>
                    <a:pt x="2977" y="845"/>
                  </a:cubicBezTo>
                  <a:cubicBezTo>
                    <a:pt x="2977" y="845"/>
                    <a:pt x="2538" y="1"/>
                    <a:pt x="1722" y="1"/>
                  </a:cubicBezTo>
                  <a:close/>
                </a:path>
              </a:pathLst>
            </a:custGeom>
            <a:solidFill>
              <a:srgbClr val="F7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502;p60">
              <a:extLst>
                <a:ext uri="{FF2B5EF4-FFF2-40B4-BE49-F238E27FC236}">
                  <a16:creationId xmlns:a16="http://schemas.microsoft.com/office/drawing/2014/main" id="{1E06C182-1C52-44EB-A47C-C64E8EA9D5AD}"/>
                </a:ext>
              </a:extLst>
            </p:cNvPr>
            <p:cNvSpPr/>
            <p:nvPr/>
          </p:nvSpPr>
          <p:spPr>
            <a:xfrm>
              <a:off x="1720496" y="3927931"/>
              <a:ext cx="404338" cy="609809"/>
            </a:xfrm>
            <a:custGeom>
              <a:avLst/>
              <a:gdLst/>
              <a:ahLst/>
              <a:cxnLst/>
              <a:rect l="l" t="t" r="r" b="b"/>
              <a:pathLst>
                <a:path w="3918" h="5909" extrusionOk="0">
                  <a:moveTo>
                    <a:pt x="1506" y="0"/>
                  </a:moveTo>
                  <a:cubicBezTo>
                    <a:pt x="1322" y="0"/>
                    <a:pt x="1123" y="42"/>
                    <a:pt x="917" y="150"/>
                  </a:cubicBezTo>
                  <a:cubicBezTo>
                    <a:pt x="24" y="627"/>
                    <a:pt x="0" y="1829"/>
                    <a:pt x="238" y="2865"/>
                  </a:cubicBezTo>
                  <a:cubicBezTo>
                    <a:pt x="595" y="4401"/>
                    <a:pt x="1405" y="5568"/>
                    <a:pt x="1726" y="5722"/>
                  </a:cubicBezTo>
                  <a:cubicBezTo>
                    <a:pt x="1929" y="5827"/>
                    <a:pt x="2127" y="5909"/>
                    <a:pt x="2360" y="5909"/>
                  </a:cubicBezTo>
                  <a:cubicBezTo>
                    <a:pt x="2605" y="5909"/>
                    <a:pt x="2890" y="5818"/>
                    <a:pt x="3262" y="5568"/>
                  </a:cubicBezTo>
                  <a:cubicBezTo>
                    <a:pt x="3917" y="5127"/>
                    <a:pt x="3727" y="1722"/>
                    <a:pt x="2560" y="448"/>
                  </a:cubicBezTo>
                  <a:cubicBezTo>
                    <a:pt x="2560" y="448"/>
                    <a:pt x="2112" y="0"/>
                    <a:pt x="1506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503;p60">
              <a:extLst>
                <a:ext uri="{FF2B5EF4-FFF2-40B4-BE49-F238E27FC236}">
                  <a16:creationId xmlns:a16="http://schemas.microsoft.com/office/drawing/2014/main" id="{3E2C2203-8A97-41C5-98BF-6C6BDD189B16}"/>
                </a:ext>
              </a:extLst>
            </p:cNvPr>
            <p:cNvSpPr/>
            <p:nvPr/>
          </p:nvSpPr>
          <p:spPr>
            <a:xfrm>
              <a:off x="1772302" y="3980150"/>
              <a:ext cx="299693" cy="514555"/>
            </a:xfrm>
            <a:custGeom>
              <a:avLst/>
              <a:gdLst/>
              <a:ahLst/>
              <a:cxnLst/>
              <a:rect l="l" t="t" r="r" b="b"/>
              <a:pathLst>
                <a:path w="2904" h="4986" extrusionOk="0">
                  <a:moveTo>
                    <a:pt x="956" y="1"/>
                  </a:moveTo>
                  <a:cubicBezTo>
                    <a:pt x="321" y="1"/>
                    <a:pt x="0" y="552"/>
                    <a:pt x="117" y="1525"/>
                  </a:cubicBezTo>
                  <a:cubicBezTo>
                    <a:pt x="272" y="2978"/>
                    <a:pt x="605" y="3704"/>
                    <a:pt x="1117" y="4347"/>
                  </a:cubicBezTo>
                  <a:cubicBezTo>
                    <a:pt x="1417" y="4731"/>
                    <a:pt x="1735" y="4986"/>
                    <a:pt x="2050" y="4986"/>
                  </a:cubicBezTo>
                  <a:cubicBezTo>
                    <a:pt x="2184" y="4986"/>
                    <a:pt x="2319" y="4939"/>
                    <a:pt x="2451" y="4835"/>
                  </a:cubicBezTo>
                  <a:cubicBezTo>
                    <a:pt x="2903" y="4490"/>
                    <a:pt x="2677" y="3109"/>
                    <a:pt x="2677" y="3109"/>
                  </a:cubicBezTo>
                  <a:cubicBezTo>
                    <a:pt x="2677" y="3109"/>
                    <a:pt x="2475" y="430"/>
                    <a:pt x="1427" y="85"/>
                  </a:cubicBezTo>
                  <a:cubicBezTo>
                    <a:pt x="1255" y="28"/>
                    <a:pt x="1098" y="1"/>
                    <a:pt x="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504;p60">
              <a:extLst>
                <a:ext uri="{FF2B5EF4-FFF2-40B4-BE49-F238E27FC236}">
                  <a16:creationId xmlns:a16="http://schemas.microsoft.com/office/drawing/2014/main" id="{4C1F0F00-B499-4801-978D-E5DD38592E48}"/>
                </a:ext>
              </a:extLst>
            </p:cNvPr>
            <p:cNvSpPr/>
            <p:nvPr/>
          </p:nvSpPr>
          <p:spPr>
            <a:xfrm>
              <a:off x="1466107" y="3734534"/>
              <a:ext cx="486691" cy="235090"/>
            </a:xfrm>
            <a:custGeom>
              <a:avLst/>
              <a:gdLst/>
              <a:ahLst/>
              <a:cxnLst/>
              <a:rect l="l" t="t" r="r" b="b"/>
              <a:pathLst>
                <a:path w="4716" h="2278" extrusionOk="0">
                  <a:moveTo>
                    <a:pt x="4251" y="0"/>
                  </a:moveTo>
                  <a:cubicBezTo>
                    <a:pt x="3681" y="399"/>
                    <a:pt x="1909" y="657"/>
                    <a:pt x="1331" y="657"/>
                  </a:cubicBezTo>
                  <a:cubicBezTo>
                    <a:pt x="1306" y="657"/>
                    <a:pt x="1283" y="656"/>
                    <a:pt x="1263" y="655"/>
                  </a:cubicBezTo>
                  <a:cubicBezTo>
                    <a:pt x="808" y="958"/>
                    <a:pt x="250" y="2073"/>
                    <a:pt x="15" y="2073"/>
                  </a:cubicBezTo>
                  <a:cubicBezTo>
                    <a:pt x="10" y="2073"/>
                    <a:pt x="5" y="2073"/>
                    <a:pt x="0" y="2072"/>
                  </a:cubicBezTo>
                  <a:lnTo>
                    <a:pt x="0" y="2072"/>
                  </a:lnTo>
                  <a:cubicBezTo>
                    <a:pt x="398" y="2218"/>
                    <a:pt x="811" y="2278"/>
                    <a:pt x="1220" y="2278"/>
                  </a:cubicBezTo>
                  <a:cubicBezTo>
                    <a:pt x="3005" y="2278"/>
                    <a:pt x="4715" y="1143"/>
                    <a:pt x="4715" y="1143"/>
                  </a:cubicBezTo>
                  <a:cubicBezTo>
                    <a:pt x="4715" y="1143"/>
                    <a:pt x="4465" y="762"/>
                    <a:pt x="4251" y="0"/>
                  </a:cubicBezTo>
                  <a:close/>
                </a:path>
              </a:pathLst>
            </a:custGeom>
            <a:solidFill>
              <a:srgbClr val="F7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505;p60">
              <a:extLst>
                <a:ext uri="{FF2B5EF4-FFF2-40B4-BE49-F238E27FC236}">
                  <a16:creationId xmlns:a16="http://schemas.microsoft.com/office/drawing/2014/main" id="{1BA03A62-CCED-443D-8CAE-154FE0F62BFD}"/>
                </a:ext>
              </a:extLst>
            </p:cNvPr>
            <p:cNvSpPr/>
            <p:nvPr/>
          </p:nvSpPr>
          <p:spPr>
            <a:xfrm>
              <a:off x="1466107" y="3697589"/>
              <a:ext cx="586176" cy="259135"/>
            </a:xfrm>
            <a:custGeom>
              <a:avLst/>
              <a:gdLst/>
              <a:ahLst/>
              <a:cxnLst/>
              <a:rect l="l" t="t" r="r" b="b"/>
              <a:pathLst>
                <a:path w="5680" h="2511" extrusionOk="0">
                  <a:moveTo>
                    <a:pt x="4982" y="1"/>
                  </a:moveTo>
                  <a:cubicBezTo>
                    <a:pt x="4893" y="1"/>
                    <a:pt x="4651" y="220"/>
                    <a:pt x="4465" y="394"/>
                  </a:cubicBezTo>
                  <a:cubicBezTo>
                    <a:pt x="3977" y="858"/>
                    <a:pt x="2370" y="1049"/>
                    <a:pt x="1882" y="1084"/>
                  </a:cubicBezTo>
                  <a:cubicBezTo>
                    <a:pt x="1847" y="1089"/>
                    <a:pt x="1811" y="1092"/>
                    <a:pt x="1774" y="1092"/>
                  </a:cubicBezTo>
                  <a:cubicBezTo>
                    <a:pt x="1721" y="1092"/>
                    <a:pt x="1669" y="1087"/>
                    <a:pt x="1620" y="1073"/>
                  </a:cubicBezTo>
                  <a:cubicBezTo>
                    <a:pt x="1346" y="1025"/>
                    <a:pt x="751" y="918"/>
                    <a:pt x="560" y="906"/>
                  </a:cubicBezTo>
                  <a:cubicBezTo>
                    <a:pt x="559" y="906"/>
                    <a:pt x="558" y="906"/>
                    <a:pt x="557" y="906"/>
                  </a:cubicBezTo>
                  <a:cubicBezTo>
                    <a:pt x="308" y="906"/>
                    <a:pt x="0" y="2430"/>
                    <a:pt x="0" y="2430"/>
                  </a:cubicBezTo>
                  <a:cubicBezTo>
                    <a:pt x="303" y="2486"/>
                    <a:pt x="607" y="2510"/>
                    <a:pt x="906" y="2510"/>
                  </a:cubicBezTo>
                  <a:cubicBezTo>
                    <a:pt x="2960" y="2510"/>
                    <a:pt x="4811" y="1358"/>
                    <a:pt x="4811" y="1358"/>
                  </a:cubicBezTo>
                  <a:cubicBezTo>
                    <a:pt x="4811" y="1358"/>
                    <a:pt x="4943" y="1333"/>
                    <a:pt x="5097" y="1333"/>
                  </a:cubicBezTo>
                  <a:cubicBezTo>
                    <a:pt x="5155" y="1333"/>
                    <a:pt x="5216" y="1337"/>
                    <a:pt x="5275" y="1346"/>
                  </a:cubicBezTo>
                  <a:cubicBezTo>
                    <a:pt x="5307" y="1350"/>
                    <a:pt x="5333" y="1352"/>
                    <a:pt x="5355" y="1352"/>
                  </a:cubicBezTo>
                  <a:cubicBezTo>
                    <a:pt x="5473" y="1352"/>
                    <a:pt x="5462" y="1303"/>
                    <a:pt x="5442" y="1263"/>
                  </a:cubicBezTo>
                  <a:cubicBezTo>
                    <a:pt x="5418" y="1215"/>
                    <a:pt x="5120" y="1132"/>
                    <a:pt x="5120" y="1132"/>
                  </a:cubicBezTo>
                  <a:cubicBezTo>
                    <a:pt x="5120" y="1132"/>
                    <a:pt x="5525" y="1132"/>
                    <a:pt x="5584" y="1096"/>
                  </a:cubicBezTo>
                  <a:cubicBezTo>
                    <a:pt x="5644" y="1073"/>
                    <a:pt x="5620" y="1001"/>
                    <a:pt x="5549" y="954"/>
                  </a:cubicBezTo>
                  <a:cubicBezTo>
                    <a:pt x="5477" y="894"/>
                    <a:pt x="5084" y="846"/>
                    <a:pt x="5084" y="846"/>
                  </a:cubicBezTo>
                  <a:cubicBezTo>
                    <a:pt x="5084" y="846"/>
                    <a:pt x="5501" y="775"/>
                    <a:pt x="5596" y="751"/>
                  </a:cubicBezTo>
                  <a:cubicBezTo>
                    <a:pt x="5680" y="727"/>
                    <a:pt x="5656" y="596"/>
                    <a:pt x="5525" y="573"/>
                  </a:cubicBezTo>
                  <a:cubicBezTo>
                    <a:pt x="5495" y="567"/>
                    <a:pt x="5451" y="564"/>
                    <a:pt x="5400" y="564"/>
                  </a:cubicBezTo>
                  <a:cubicBezTo>
                    <a:pt x="5250" y="564"/>
                    <a:pt x="5049" y="584"/>
                    <a:pt x="5049" y="584"/>
                  </a:cubicBezTo>
                  <a:cubicBezTo>
                    <a:pt x="5049" y="584"/>
                    <a:pt x="5346" y="430"/>
                    <a:pt x="5477" y="346"/>
                  </a:cubicBezTo>
                  <a:cubicBezTo>
                    <a:pt x="5585" y="278"/>
                    <a:pt x="5540" y="176"/>
                    <a:pt x="5440" y="176"/>
                  </a:cubicBezTo>
                  <a:cubicBezTo>
                    <a:pt x="5419" y="176"/>
                    <a:pt x="5395" y="181"/>
                    <a:pt x="5370" y="192"/>
                  </a:cubicBezTo>
                  <a:cubicBezTo>
                    <a:pt x="5263" y="239"/>
                    <a:pt x="4989" y="382"/>
                    <a:pt x="4930" y="382"/>
                  </a:cubicBezTo>
                  <a:cubicBezTo>
                    <a:pt x="4906" y="382"/>
                    <a:pt x="4977" y="311"/>
                    <a:pt x="5001" y="263"/>
                  </a:cubicBezTo>
                  <a:cubicBezTo>
                    <a:pt x="5061" y="168"/>
                    <a:pt x="5061" y="25"/>
                    <a:pt x="4989" y="1"/>
                  </a:cubicBezTo>
                  <a:cubicBezTo>
                    <a:pt x="4987" y="1"/>
                    <a:pt x="4985" y="1"/>
                    <a:pt x="4982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4002;p55">
            <a:extLst>
              <a:ext uri="{FF2B5EF4-FFF2-40B4-BE49-F238E27FC236}">
                <a16:creationId xmlns:a16="http://schemas.microsoft.com/office/drawing/2014/main" id="{4E1FCCB4-8984-4EF4-9268-4C8159848EA2}"/>
              </a:ext>
            </a:extLst>
          </p:cNvPr>
          <p:cNvGrpSpPr/>
          <p:nvPr/>
        </p:nvGrpSpPr>
        <p:grpSpPr>
          <a:xfrm flipH="1">
            <a:off x="7545033" y="137040"/>
            <a:ext cx="948852" cy="1457091"/>
            <a:chOff x="669125" y="228750"/>
            <a:chExt cx="1536602" cy="2359662"/>
          </a:xfrm>
        </p:grpSpPr>
        <p:sp>
          <p:nvSpPr>
            <p:cNvPr id="107" name="Google Shape;4003;p55">
              <a:extLst>
                <a:ext uri="{FF2B5EF4-FFF2-40B4-BE49-F238E27FC236}">
                  <a16:creationId xmlns:a16="http://schemas.microsoft.com/office/drawing/2014/main" id="{500868A3-E7EF-4272-A681-972ED4EED3D0}"/>
                </a:ext>
              </a:extLst>
            </p:cNvPr>
            <p:cNvSpPr/>
            <p:nvPr/>
          </p:nvSpPr>
          <p:spPr>
            <a:xfrm>
              <a:off x="1675358" y="1903542"/>
              <a:ext cx="404803" cy="684870"/>
            </a:xfrm>
            <a:custGeom>
              <a:avLst/>
              <a:gdLst/>
              <a:ahLst/>
              <a:cxnLst/>
              <a:rect l="l" t="t" r="r" b="b"/>
              <a:pathLst>
                <a:path w="5835" h="9872" extrusionOk="0">
                  <a:moveTo>
                    <a:pt x="4585" y="1989"/>
                  </a:moveTo>
                  <a:cubicBezTo>
                    <a:pt x="4668" y="1989"/>
                    <a:pt x="4752" y="2001"/>
                    <a:pt x="4835" y="2025"/>
                  </a:cubicBezTo>
                  <a:cubicBezTo>
                    <a:pt x="5299" y="2168"/>
                    <a:pt x="5621" y="2703"/>
                    <a:pt x="5573" y="3251"/>
                  </a:cubicBezTo>
                  <a:cubicBezTo>
                    <a:pt x="5514" y="3739"/>
                    <a:pt x="5204" y="4216"/>
                    <a:pt x="4716" y="4549"/>
                  </a:cubicBezTo>
                  <a:cubicBezTo>
                    <a:pt x="4430" y="4739"/>
                    <a:pt x="4109" y="4870"/>
                    <a:pt x="3775" y="4930"/>
                  </a:cubicBezTo>
                  <a:cubicBezTo>
                    <a:pt x="3751" y="4894"/>
                    <a:pt x="3739" y="4847"/>
                    <a:pt x="3716" y="4811"/>
                  </a:cubicBezTo>
                  <a:cubicBezTo>
                    <a:pt x="3466" y="4323"/>
                    <a:pt x="3204" y="3596"/>
                    <a:pt x="3406" y="2930"/>
                  </a:cubicBezTo>
                  <a:cubicBezTo>
                    <a:pt x="3561" y="2430"/>
                    <a:pt x="4061" y="1989"/>
                    <a:pt x="4585" y="1989"/>
                  </a:cubicBezTo>
                  <a:close/>
                  <a:moveTo>
                    <a:pt x="1567" y="0"/>
                  </a:moveTo>
                  <a:cubicBezTo>
                    <a:pt x="1548" y="0"/>
                    <a:pt x="1530" y="4"/>
                    <a:pt x="1513" y="13"/>
                  </a:cubicBezTo>
                  <a:cubicBezTo>
                    <a:pt x="310" y="894"/>
                    <a:pt x="1" y="2787"/>
                    <a:pt x="858" y="4001"/>
                  </a:cubicBezTo>
                  <a:cubicBezTo>
                    <a:pt x="1387" y="4758"/>
                    <a:pt x="2331" y="5172"/>
                    <a:pt x="3258" y="5172"/>
                  </a:cubicBezTo>
                  <a:cubicBezTo>
                    <a:pt x="3395" y="5172"/>
                    <a:pt x="3533" y="5163"/>
                    <a:pt x="3668" y="5144"/>
                  </a:cubicBezTo>
                  <a:cubicBezTo>
                    <a:pt x="3775" y="5347"/>
                    <a:pt x="3894" y="5537"/>
                    <a:pt x="4013" y="5728"/>
                  </a:cubicBezTo>
                  <a:cubicBezTo>
                    <a:pt x="4204" y="6025"/>
                    <a:pt x="4406" y="6335"/>
                    <a:pt x="4561" y="6668"/>
                  </a:cubicBezTo>
                  <a:cubicBezTo>
                    <a:pt x="4752" y="7061"/>
                    <a:pt x="5025" y="7847"/>
                    <a:pt x="4740" y="8549"/>
                  </a:cubicBezTo>
                  <a:cubicBezTo>
                    <a:pt x="4436" y="9302"/>
                    <a:pt x="3572" y="9673"/>
                    <a:pt x="2826" y="9673"/>
                  </a:cubicBezTo>
                  <a:cubicBezTo>
                    <a:pt x="2781" y="9673"/>
                    <a:pt x="2736" y="9671"/>
                    <a:pt x="2692" y="9669"/>
                  </a:cubicBezTo>
                  <a:cubicBezTo>
                    <a:pt x="2096" y="9633"/>
                    <a:pt x="1573" y="9395"/>
                    <a:pt x="1251" y="9014"/>
                  </a:cubicBezTo>
                  <a:cubicBezTo>
                    <a:pt x="882" y="8573"/>
                    <a:pt x="822" y="7954"/>
                    <a:pt x="1096" y="7537"/>
                  </a:cubicBezTo>
                  <a:cubicBezTo>
                    <a:pt x="1239" y="7311"/>
                    <a:pt x="1489" y="7144"/>
                    <a:pt x="1775" y="7109"/>
                  </a:cubicBezTo>
                  <a:cubicBezTo>
                    <a:pt x="1822" y="7102"/>
                    <a:pt x="1869" y="7099"/>
                    <a:pt x="1916" y="7099"/>
                  </a:cubicBezTo>
                  <a:cubicBezTo>
                    <a:pt x="2113" y="7099"/>
                    <a:pt x="2295" y="7160"/>
                    <a:pt x="2430" y="7275"/>
                  </a:cubicBezTo>
                  <a:cubicBezTo>
                    <a:pt x="2668" y="7478"/>
                    <a:pt x="2751" y="7859"/>
                    <a:pt x="2596" y="8097"/>
                  </a:cubicBezTo>
                  <a:cubicBezTo>
                    <a:pt x="2561" y="8145"/>
                    <a:pt x="2573" y="8216"/>
                    <a:pt x="2620" y="8240"/>
                  </a:cubicBezTo>
                  <a:cubicBezTo>
                    <a:pt x="2636" y="8252"/>
                    <a:pt x="2655" y="8257"/>
                    <a:pt x="2673" y="8257"/>
                  </a:cubicBezTo>
                  <a:cubicBezTo>
                    <a:pt x="2710" y="8257"/>
                    <a:pt x="2747" y="8236"/>
                    <a:pt x="2763" y="8204"/>
                  </a:cubicBezTo>
                  <a:cubicBezTo>
                    <a:pt x="2966" y="7883"/>
                    <a:pt x="2882" y="7395"/>
                    <a:pt x="2561" y="7121"/>
                  </a:cubicBezTo>
                  <a:cubicBezTo>
                    <a:pt x="2389" y="6968"/>
                    <a:pt x="2172" y="6892"/>
                    <a:pt x="1934" y="6892"/>
                  </a:cubicBezTo>
                  <a:cubicBezTo>
                    <a:pt x="1874" y="6892"/>
                    <a:pt x="1813" y="6897"/>
                    <a:pt x="1751" y="6906"/>
                  </a:cubicBezTo>
                  <a:cubicBezTo>
                    <a:pt x="1406" y="6954"/>
                    <a:pt x="1096" y="7144"/>
                    <a:pt x="918" y="7418"/>
                  </a:cubicBezTo>
                  <a:cubicBezTo>
                    <a:pt x="608" y="7918"/>
                    <a:pt x="680" y="8645"/>
                    <a:pt x="1096" y="9133"/>
                  </a:cubicBezTo>
                  <a:cubicBezTo>
                    <a:pt x="1453" y="9561"/>
                    <a:pt x="2025" y="9823"/>
                    <a:pt x="2680" y="9871"/>
                  </a:cubicBezTo>
                  <a:lnTo>
                    <a:pt x="2847" y="9871"/>
                  </a:lnTo>
                  <a:cubicBezTo>
                    <a:pt x="3787" y="9871"/>
                    <a:pt x="4632" y="9371"/>
                    <a:pt x="4930" y="8621"/>
                  </a:cubicBezTo>
                  <a:cubicBezTo>
                    <a:pt x="5168" y="8049"/>
                    <a:pt x="5097" y="7323"/>
                    <a:pt x="4740" y="6573"/>
                  </a:cubicBezTo>
                  <a:cubicBezTo>
                    <a:pt x="4585" y="6240"/>
                    <a:pt x="4382" y="5918"/>
                    <a:pt x="4192" y="5620"/>
                  </a:cubicBezTo>
                  <a:cubicBezTo>
                    <a:pt x="4085" y="5454"/>
                    <a:pt x="3978" y="5287"/>
                    <a:pt x="3882" y="5109"/>
                  </a:cubicBezTo>
                  <a:cubicBezTo>
                    <a:pt x="4216" y="5037"/>
                    <a:pt x="4537" y="4906"/>
                    <a:pt x="4823" y="4716"/>
                  </a:cubicBezTo>
                  <a:cubicBezTo>
                    <a:pt x="5371" y="4347"/>
                    <a:pt x="5716" y="3823"/>
                    <a:pt x="5764" y="3275"/>
                  </a:cubicBezTo>
                  <a:cubicBezTo>
                    <a:pt x="5835" y="2632"/>
                    <a:pt x="5454" y="2001"/>
                    <a:pt x="4894" y="1834"/>
                  </a:cubicBezTo>
                  <a:cubicBezTo>
                    <a:pt x="4785" y="1801"/>
                    <a:pt x="4676" y="1785"/>
                    <a:pt x="4569" y="1785"/>
                  </a:cubicBezTo>
                  <a:cubicBezTo>
                    <a:pt x="3950" y="1785"/>
                    <a:pt x="3388" y="2302"/>
                    <a:pt x="3216" y="2870"/>
                  </a:cubicBezTo>
                  <a:cubicBezTo>
                    <a:pt x="3037" y="3454"/>
                    <a:pt x="3144" y="4156"/>
                    <a:pt x="3537" y="4906"/>
                  </a:cubicBezTo>
                  <a:cubicBezTo>
                    <a:pt x="3537" y="4930"/>
                    <a:pt x="3549" y="4942"/>
                    <a:pt x="3561" y="4966"/>
                  </a:cubicBezTo>
                  <a:cubicBezTo>
                    <a:pt x="3467" y="4975"/>
                    <a:pt x="3372" y="4980"/>
                    <a:pt x="3278" y="4980"/>
                  </a:cubicBezTo>
                  <a:cubicBezTo>
                    <a:pt x="2409" y="4980"/>
                    <a:pt x="1519" y="4591"/>
                    <a:pt x="1025" y="3882"/>
                  </a:cubicBezTo>
                  <a:cubicBezTo>
                    <a:pt x="227" y="2751"/>
                    <a:pt x="513" y="989"/>
                    <a:pt x="1632" y="179"/>
                  </a:cubicBezTo>
                  <a:cubicBezTo>
                    <a:pt x="1680" y="144"/>
                    <a:pt x="1692" y="84"/>
                    <a:pt x="1656" y="36"/>
                  </a:cubicBezTo>
                  <a:cubicBezTo>
                    <a:pt x="1633" y="13"/>
                    <a:pt x="1600" y="0"/>
                    <a:pt x="1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04;p55">
              <a:extLst>
                <a:ext uri="{FF2B5EF4-FFF2-40B4-BE49-F238E27FC236}">
                  <a16:creationId xmlns:a16="http://schemas.microsoft.com/office/drawing/2014/main" id="{A3917771-5237-499F-B154-F752E939B677}"/>
                </a:ext>
              </a:extLst>
            </p:cNvPr>
            <p:cNvSpPr/>
            <p:nvPr/>
          </p:nvSpPr>
          <p:spPr>
            <a:xfrm>
              <a:off x="1429214" y="1049871"/>
              <a:ext cx="776513" cy="862818"/>
            </a:xfrm>
            <a:custGeom>
              <a:avLst/>
              <a:gdLst/>
              <a:ahLst/>
              <a:cxnLst/>
              <a:rect l="l" t="t" r="r" b="b"/>
              <a:pathLst>
                <a:path w="11193" h="12437" extrusionOk="0">
                  <a:moveTo>
                    <a:pt x="5817" y="1"/>
                  </a:moveTo>
                  <a:cubicBezTo>
                    <a:pt x="4054" y="1"/>
                    <a:pt x="2585" y="1002"/>
                    <a:pt x="2096" y="1388"/>
                  </a:cubicBezTo>
                  <a:cubicBezTo>
                    <a:pt x="953" y="2281"/>
                    <a:pt x="501" y="4055"/>
                    <a:pt x="358" y="4710"/>
                  </a:cubicBezTo>
                  <a:cubicBezTo>
                    <a:pt x="1" y="6281"/>
                    <a:pt x="429" y="8293"/>
                    <a:pt x="1668" y="9555"/>
                  </a:cubicBezTo>
                  <a:cubicBezTo>
                    <a:pt x="2287" y="10186"/>
                    <a:pt x="3573" y="11091"/>
                    <a:pt x="4478" y="11270"/>
                  </a:cubicBezTo>
                  <a:cubicBezTo>
                    <a:pt x="4537" y="11329"/>
                    <a:pt x="4609" y="11353"/>
                    <a:pt x="4704" y="11377"/>
                  </a:cubicBezTo>
                  <a:cubicBezTo>
                    <a:pt x="4561" y="11710"/>
                    <a:pt x="4466" y="11949"/>
                    <a:pt x="4561" y="12127"/>
                  </a:cubicBezTo>
                  <a:cubicBezTo>
                    <a:pt x="4680" y="12377"/>
                    <a:pt x="4954" y="12389"/>
                    <a:pt x="5216" y="12425"/>
                  </a:cubicBezTo>
                  <a:cubicBezTo>
                    <a:pt x="5257" y="12431"/>
                    <a:pt x="5302" y="12437"/>
                    <a:pt x="5345" y="12437"/>
                  </a:cubicBezTo>
                  <a:cubicBezTo>
                    <a:pt x="5388" y="12437"/>
                    <a:pt x="5430" y="12431"/>
                    <a:pt x="5466" y="12413"/>
                  </a:cubicBezTo>
                  <a:cubicBezTo>
                    <a:pt x="5871" y="12258"/>
                    <a:pt x="5871" y="11806"/>
                    <a:pt x="5728" y="11413"/>
                  </a:cubicBezTo>
                  <a:cubicBezTo>
                    <a:pt x="6823" y="11246"/>
                    <a:pt x="8407" y="10996"/>
                    <a:pt x="9812" y="9210"/>
                  </a:cubicBezTo>
                  <a:cubicBezTo>
                    <a:pt x="10740" y="8008"/>
                    <a:pt x="11193" y="5341"/>
                    <a:pt x="10407" y="3638"/>
                  </a:cubicBezTo>
                  <a:cubicBezTo>
                    <a:pt x="10121" y="2876"/>
                    <a:pt x="9419" y="983"/>
                    <a:pt x="7276" y="245"/>
                  </a:cubicBezTo>
                  <a:cubicBezTo>
                    <a:pt x="6777" y="72"/>
                    <a:pt x="6286" y="1"/>
                    <a:pt x="58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05;p55">
              <a:extLst>
                <a:ext uri="{FF2B5EF4-FFF2-40B4-BE49-F238E27FC236}">
                  <a16:creationId xmlns:a16="http://schemas.microsoft.com/office/drawing/2014/main" id="{F7DE3EDA-22B5-4562-85C8-1E17CD872BA6}"/>
                </a:ext>
              </a:extLst>
            </p:cNvPr>
            <p:cNvSpPr/>
            <p:nvPr/>
          </p:nvSpPr>
          <p:spPr>
            <a:xfrm>
              <a:off x="1720862" y="1110905"/>
              <a:ext cx="127840" cy="190100"/>
            </a:xfrm>
            <a:custGeom>
              <a:avLst/>
              <a:gdLst/>
              <a:ahLst/>
              <a:cxnLst/>
              <a:rect l="l" t="t" r="r" b="b"/>
              <a:pathLst>
                <a:path w="2156" h="3206" extrusionOk="0">
                  <a:moveTo>
                    <a:pt x="1018" y="1"/>
                  </a:moveTo>
                  <a:cubicBezTo>
                    <a:pt x="923" y="1"/>
                    <a:pt x="827" y="18"/>
                    <a:pt x="750" y="52"/>
                  </a:cubicBezTo>
                  <a:cubicBezTo>
                    <a:pt x="619" y="111"/>
                    <a:pt x="500" y="183"/>
                    <a:pt x="345" y="421"/>
                  </a:cubicBezTo>
                  <a:cubicBezTo>
                    <a:pt x="131" y="778"/>
                    <a:pt x="0" y="1409"/>
                    <a:pt x="12" y="1730"/>
                  </a:cubicBezTo>
                  <a:cubicBezTo>
                    <a:pt x="12" y="2088"/>
                    <a:pt x="131" y="2314"/>
                    <a:pt x="310" y="2564"/>
                  </a:cubicBezTo>
                  <a:cubicBezTo>
                    <a:pt x="369" y="2671"/>
                    <a:pt x="452" y="2766"/>
                    <a:pt x="548" y="2838"/>
                  </a:cubicBezTo>
                  <a:cubicBezTo>
                    <a:pt x="647" y="3094"/>
                    <a:pt x="827" y="3206"/>
                    <a:pt x="1022" y="3206"/>
                  </a:cubicBezTo>
                  <a:cubicBezTo>
                    <a:pt x="1270" y="3206"/>
                    <a:pt x="1542" y="3024"/>
                    <a:pt x="1703" y="2730"/>
                  </a:cubicBezTo>
                  <a:cubicBezTo>
                    <a:pt x="1762" y="2635"/>
                    <a:pt x="1810" y="2588"/>
                    <a:pt x="1881" y="2421"/>
                  </a:cubicBezTo>
                  <a:cubicBezTo>
                    <a:pt x="2072" y="1992"/>
                    <a:pt x="2155" y="1540"/>
                    <a:pt x="1881" y="1159"/>
                  </a:cubicBezTo>
                  <a:cubicBezTo>
                    <a:pt x="1834" y="968"/>
                    <a:pt x="1762" y="790"/>
                    <a:pt x="1703" y="611"/>
                  </a:cubicBezTo>
                  <a:cubicBezTo>
                    <a:pt x="1584" y="302"/>
                    <a:pt x="1476" y="183"/>
                    <a:pt x="1322" y="75"/>
                  </a:cubicBezTo>
                  <a:cubicBezTo>
                    <a:pt x="1239" y="24"/>
                    <a:pt x="1128" y="1"/>
                    <a:pt x="1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06;p55">
              <a:extLst>
                <a:ext uri="{FF2B5EF4-FFF2-40B4-BE49-F238E27FC236}">
                  <a16:creationId xmlns:a16="http://schemas.microsoft.com/office/drawing/2014/main" id="{60B9FCAC-58C9-4F7D-9C85-02C893D3FB5F}"/>
                </a:ext>
              </a:extLst>
            </p:cNvPr>
            <p:cNvSpPr/>
            <p:nvPr/>
          </p:nvSpPr>
          <p:spPr>
            <a:xfrm>
              <a:off x="1745944" y="1363027"/>
              <a:ext cx="102047" cy="110763"/>
            </a:xfrm>
            <a:custGeom>
              <a:avLst/>
              <a:gdLst/>
              <a:ahLst/>
              <a:cxnLst/>
              <a:rect l="l" t="t" r="r" b="b"/>
              <a:pathLst>
                <a:path w="1721" h="1868" extrusionOk="0">
                  <a:moveTo>
                    <a:pt x="963" y="0"/>
                  </a:moveTo>
                  <a:cubicBezTo>
                    <a:pt x="762" y="0"/>
                    <a:pt x="547" y="121"/>
                    <a:pt x="399" y="407"/>
                  </a:cubicBezTo>
                  <a:cubicBezTo>
                    <a:pt x="0" y="1165"/>
                    <a:pt x="371" y="1867"/>
                    <a:pt x="876" y="1867"/>
                  </a:cubicBezTo>
                  <a:cubicBezTo>
                    <a:pt x="991" y="1867"/>
                    <a:pt x="1111" y="1832"/>
                    <a:pt x="1232" y="1753"/>
                  </a:cubicBezTo>
                  <a:cubicBezTo>
                    <a:pt x="1696" y="1443"/>
                    <a:pt x="1720" y="705"/>
                    <a:pt x="1482" y="419"/>
                  </a:cubicBezTo>
                  <a:cubicBezTo>
                    <a:pt x="1412" y="163"/>
                    <a:pt x="1197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07;p55">
              <a:extLst>
                <a:ext uri="{FF2B5EF4-FFF2-40B4-BE49-F238E27FC236}">
                  <a16:creationId xmlns:a16="http://schemas.microsoft.com/office/drawing/2014/main" id="{C30BCDDE-5900-47F9-BA5D-05A52ABED473}"/>
                </a:ext>
              </a:extLst>
            </p:cNvPr>
            <p:cNvSpPr/>
            <p:nvPr/>
          </p:nvSpPr>
          <p:spPr>
            <a:xfrm>
              <a:off x="800453" y="1334878"/>
              <a:ext cx="558399" cy="1122557"/>
            </a:xfrm>
            <a:custGeom>
              <a:avLst/>
              <a:gdLst/>
              <a:ahLst/>
              <a:cxnLst/>
              <a:rect l="l" t="t" r="r" b="b"/>
              <a:pathLst>
                <a:path w="8049" h="16181" extrusionOk="0">
                  <a:moveTo>
                    <a:pt x="2584" y="8370"/>
                  </a:moveTo>
                  <a:cubicBezTo>
                    <a:pt x="2917" y="8370"/>
                    <a:pt x="3263" y="8501"/>
                    <a:pt x="3548" y="8751"/>
                  </a:cubicBezTo>
                  <a:cubicBezTo>
                    <a:pt x="3882" y="9037"/>
                    <a:pt x="4072" y="9418"/>
                    <a:pt x="4084" y="9811"/>
                  </a:cubicBezTo>
                  <a:cubicBezTo>
                    <a:pt x="4096" y="10525"/>
                    <a:pt x="3632" y="11085"/>
                    <a:pt x="3025" y="11561"/>
                  </a:cubicBezTo>
                  <a:cubicBezTo>
                    <a:pt x="2882" y="11537"/>
                    <a:pt x="2727" y="11513"/>
                    <a:pt x="2584" y="11478"/>
                  </a:cubicBezTo>
                  <a:cubicBezTo>
                    <a:pt x="1893" y="11299"/>
                    <a:pt x="1346" y="10799"/>
                    <a:pt x="1191" y="10216"/>
                  </a:cubicBezTo>
                  <a:cubicBezTo>
                    <a:pt x="1096" y="9835"/>
                    <a:pt x="1179" y="9406"/>
                    <a:pt x="1417" y="9037"/>
                  </a:cubicBezTo>
                  <a:cubicBezTo>
                    <a:pt x="1655" y="8680"/>
                    <a:pt x="2024" y="8442"/>
                    <a:pt x="2405" y="8382"/>
                  </a:cubicBezTo>
                  <a:cubicBezTo>
                    <a:pt x="2465" y="8382"/>
                    <a:pt x="2524" y="8370"/>
                    <a:pt x="2584" y="8370"/>
                  </a:cubicBezTo>
                  <a:close/>
                  <a:moveTo>
                    <a:pt x="3878" y="0"/>
                  </a:moveTo>
                  <a:cubicBezTo>
                    <a:pt x="3860" y="0"/>
                    <a:pt x="3841" y="4"/>
                    <a:pt x="3822" y="12"/>
                  </a:cubicBezTo>
                  <a:cubicBezTo>
                    <a:pt x="2977" y="417"/>
                    <a:pt x="2358" y="1250"/>
                    <a:pt x="2215" y="2191"/>
                  </a:cubicBezTo>
                  <a:cubicBezTo>
                    <a:pt x="2072" y="3131"/>
                    <a:pt x="2417" y="4108"/>
                    <a:pt x="3120" y="4751"/>
                  </a:cubicBezTo>
                  <a:cubicBezTo>
                    <a:pt x="3679" y="5263"/>
                    <a:pt x="4418" y="5548"/>
                    <a:pt x="5132" y="5822"/>
                  </a:cubicBezTo>
                  <a:cubicBezTo>
                    <a:pt x="6096" y="6191"/>
                    <a:pt x="7001" y="6548"/>
                    <a:pt x="7442" y="7394"/>
                  </a:cubicBezTo>
                  <a:cubicBezTo>
                    <a:pt x="7835" y="8168"/>
                    <a:pt x="7656" y="9215"/>
                    <a:pt x="7013" y="9989"/>
                  </a:cubicBezTo>
                  <a:cubicBezTo>
                    <a:pt x="6489" y="10620"/>
                    <a:pt x="5668" y="11097"/>
                    <a:pt x="4596" y="11382"/>
                  </a:cubicBezTo>
                  <a:cubicBezTo>
                    <a:pt x="4132" y="11501"/>
                    <a:pt x="3715" y="11573"/>
                    <a:pt x="3334" y="11573"/>
                  </a:cubicBezTo>
                  <a:cubicBezTo>
                    <a:pt x="3894" y="11085"/>
                    <a:pt x="4299" y="10525"/>
                    <a:pt x="4287" y="9811"/>
                  </a:cubicBezTo>
                  <a:cubicBezTo>
                    <a:pt x="4275" y="9358"/>
                    <a:pt x="4060" y="8918"/>
                    <a:pt x="3679" y="8596"/>
                  </a:cubicBezTo>
                  <a:cubicBezTo>
                    <a:pt x="3352" y="8320"/>
                    <a:pt x="2963" y="8167"/>
                    <a:pt x="2574" y="8167"/>
                  </a:cubicBezTo>
                  <a:cubicBezTo>
                    <a:pt x="2510" y="8167"/>
                    <a:pt x="2445" y="8171"/>
                    <a:pt x="2382" y="8180"/>
                  </a:cubicBezTo>
                  <a:cubicBezTo>
                    <a:pt x="1941" y="8239"/>
                    <a:pt x="1524" y="8513"/>
                    <a:pt x="1251" y="8930"/>
                  </a:cubicBezTo>
                  <a:cubicBezTo>
                    <a:pt x="977" y="9346"/>
                    <a:pt x="881" y="9823"/>
                    <a:pt x="1000" y="10263"/>
                  </a:cubicBezTo>
                  <a:cubicBezTo>
                    <a:pt x="1167" y="10918"/>
                    <a:pt x="1774" y="11478"/>
                    <a:pt x="2536" y="11680"/>
                  </a:cubicBezTo>
                  <a:cubicBezTo>
                    <a:pt x="2620" y="11692"/>
                    <a:pt x="2715" y="11716"/>
                    <a:pt x="2798" y="11728"/>
                  </a:cubicBezTo>
                  <a:cubicBezTo>
                    <a:pt x="2560" y="11906"/>
                    <a:pt x="2298" y="12061"/>
                    <a:pt x="2048" y="12216"/>
                  </a:cubicBezTo>
                  <a:cubicBezTo>
                    <a:pt x="631" y="13085"/>
                    <a:pt x="0" y="14026"/>
                    <a:pt x="191" y="14954"/>
                  </a:cubicBezTo>
                  <a:cubicBezTo>
                    <a:pt x="334" y="15621"/>
                    <a:pt x="941" y="16145"/>
                    <a:pt x="1608" y="16181"/>
                  </a:cubicBezTo>
                  <a:lnTo>
                    <a:pt x="1691" y="16181"/>
                  </a:lnTo>
                  <a:cubicBezTo>
                    <a:pt x="2334" y="16181"/>
                    <a:pt x="2953" y="15752"/>
                    <a:pt x="3167" y="15133"/>
                  </a:cubicBezTo>
                  <a:cubicBezTo>
                    <a:pt x="3191" y="15085"/>
                    <a:pt x="3156" y="15026"/>
                    <a:pt x="3108" y="15002"/>
                  </a:cubicBezTo>
                  <a:cubicBezTo>
                    <a:pt x="3098" y="15000"/>
                    <a:pt x="3088" y="14999"/>
                    <a:pt x="3078" y="14999"/>
                  </a:cubicBezTo>
                  <a:cubicBezTo>
                    <a:pt x="3030" y="14999"/>
                    <a:pt x="2987" y="15024"/>
                    <a:pt x="2977" y="15073"/>
                  </a:cubicBezTo>
                  <a:cubicBezTo>
                    <a:pt x="2794" y="15598"/>
                    <a:pt x="2252" y="15980"/>
                    <a:pt x="1693" y="15980"/>
                  </a:cubicBezTo>
                  <a:cubicBezTo>
                    <a:pt x="1669" y="15980"/>
                    <a:pt x="1644" y="15980"/>
                    <a:pt x="1620" y="15978"/>
                  </a:cubicBezTo>
                  <a:cubicBezTo>
                    <a:pt x="1048" y="15943"/>
                    <a:pt x="512" y="15490"/>
                    <a:pt x="393" y="14919"/>
                  </a:cubicBezTo>
                  <a:cubicBezTo>
                    <a:pt x="167" y="13859"/>
                    <a:pt x="1227" y="12954"/>
                    <a:pt x="2155" y="12394"/>
                  </a:cubicBezTo>
                  <a:cubicBezTo>
                    <a:pt x="2477" y="12192"/>
                    <a:pt x="2798" y="11990"/>
                    <a:pt x="3096" y="11763"/>
                  </a:cubicBezTo>
                  <a:cubicBezTo>
                    <a:pt x="3160" y="11767"/>
                    <a:pt x="3225" y="11768"/>
                    <a:pt x="3292" y="11768"/>
                  </a:cubicBezTo>
                  <a:cubicBezTo>
                    <a:pt x="3698" y="11768"/>
                    <a:pt x="4153" y="11706"/>
                    <a:pt x="4644" y="11573"/>
                  </a:cubicBezTo>
                  <a:cubicBezTo>
                    <a:pt x="5763" y="11275"/>
                    <a:pt x="6620" y="10787"/>
                    <a:pt x="7168" y="10120"/>
                  </a:cubicBezTo>
                  <a:cubicBezTo>
                    <a:pt x="7870" y="9287"/>
                    <a:pt x="8049" y="8156"/>
                    <a:pt x="7620" y="7299"/>
                  </a:cubicBezTo>
                  <a:cubicBezTo>
                    <a:pt x="7156" y="6382"/>
                    <a:pt x="6168" y="6001"/>
                    <a:pt x="5203" y="5632"/>
                  </a:cubicBezTo>
                  <a:cubicBezTo>
                    <a:pt x="4513" y="5370"/>
                    <a:pt x="3787" y="5084"/>
                    <a:pt x="3251" y="4596"/>
                  </a:cubicBezTo>
                  <a:cubicBezTo>
                    <a:pt x="2608" y="4001"/>
                    <a:pt x="2286" y="3096"/>
                    <a:pt x="2417" y="2227"/>
                  </a:cubicBezTo>
                  <a:cubicBezTo>
                    <a:pt x="2548" y="1345"/>
                    <a:pt x="3120" y="572"/>
                    <a:pt x="3918" y="191"/>
                  </a:cubicBezTo>
                  <a:cubicBezTo>
                    <a:pt x="3965" y="167"/>
                    <a:pt x="3989" y="107"/>
                    <a:pt x="3965" y="60"/>
                  </a:cubicBezTo>
                  <a:cubicBezTo>
                    <a:pt x="3949" y="19"/>
                    <a:pt x="3916" y="0"/>
                    <a:pt x="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08;p55">
              <a:extLst>
                <a:ext uri="{FF2B5EF4-FFF2-40B4-BE49-F238E27FC236}">
                  <a16:creationId xmlns:a16="http://schemas.microsoft.com/office/drawing/2014/main" id="{5E414E09-712B-4391-AF77-7F7987A2B5CE}"/>
                </a:ext>
              </a:extLst>
            </p:cNvPr>
            <p:cNvSpPr/>
            <p:nvPr/>
          </p:nvSpPr>
          <p:spPr>
            <a:xfrm>
              <a:off x="669125" y="228750"/>
              <a:ext cx="888832" cy="1174033"/>
            </a:xfrm>
            <a:custGeom>
              <a:avLst/>
              <a:gdLst/>
              <a:ahLst/>
              <a:cxnLst/>
              <a:rect l="l" t="t" r="r" b="b"/>
              <a:pathLst>
                <a:path w="12812" h="16923" extrusionOk="0">
                  <a:moveTo>
                    <a:pt x="6785" y="0"/>
                  </a:moveTo>
                  <a:cubicBezTo>
                    <a:pt x="6052" y="0"/>
                    <a:pt x="5238" y="132"/>
                    <a:pt x="4358" y="466"/>
                  </a:cubicBezTo>
                  <a:cubicBezTo>
                    <a:pt x="3132" y="930"/>
                    <a:pt x="2072" y="1811"/>
                    <a:pt x="1500" y="2883"/>
                  </a:cubicBezTo>
                  <a:cubicBezTo>
                    <a:pt x="203" y="5312"/>
                    <a:pt x="0" y="7895"/>
                    <a:pt x="1417" y="11063"/>
                  </a:cubicBezTo>
                  <a:cubicBezTo>
                    <a:pt x="1631" y="11563"/>
                    <a:pt x="3691" y="13932"/>
                    <a:pt x="4156" y="14277"/>
                  </a:cubicBezTo>
                  <a:cubicBezTo>
                    <a:pt x="4548" y="14575"/>
                    <a:pt x="4810" y="14765"/>
                    <a:pt x="5203" y="14968"/>
                  </a:cubicBezTo>
                  <a:cubicBezTo>
                    <a:pt x="5191" y="15111"/>
                    <a:pt x="5310" y="15015"/>
                    <a:pt x="4870" y="15861"/>
                  </a:cubicBezTo>
                  <a:cubicBezTo>
                    <a:pt x="4775" y="16063"/>
                    <a:pt x="4727" y="16266"/>
                    <a:pt x="4858" y="16456"/>
                  </a:cubicBezTo>
                  <a:cubicBezTo>
                    <a:pt x="4977" y="16623"/>
                    <a:pt x="5191" y="16694"/>
                    <a:pt x="5382" y="16778"/>
                  </a:cubicBezTo>
                  <a:cubicBezTo>
                    <a:pt x="5370" y="16778"/>
                    <a:pt x="5656" y="16908"/>
                    <a:pt x="5751" y="16920"/>
                  </a:cubicBezTo>
                  <a:cubicBezTo>
                    <a:pt x="5768" y="16922"/>
                    <a:pt x="5785" y="16923"/>
                    <a:pt x="5801" y="16923"/>
                  </a:cubicBezTo>
                  <a:cubicBezTo>
                    <a:pt x="5924" y="16923"/>
                    <a:pt x="6037" y="16881"/>
                    <a:pt x="6132" y="16766"/>
                  </a:cubicBezTo>
                  <a:cubicBezTo>
                    <a:pt x="6430" y="16385"/>
                    <a:pt x="6132" y="15813"/>
                    <a:pt x="6025" y="15123"/>
                  </a:cubicBezTo>
                  <a:cubicBezTo>
                    <a:pt x="6144" y="15099"/>
                    <a:pt x="6251" y="15051"/>
                    <a:pt x="6346" y="14992"/>
                  </a:cubicBezTo>
                  <a:cubicBezTo>
                    <a:pt x="6703" y="14896"/>
                    <a:pt x="10347" y="12920"/>
                    <a:pt x="11692" y="9074"/>
                  </a:cubicBezTo>
                  <a:cubicBezTo>
                    <a:pt x="12061" y="7991"/>
                    <a:pt x="12811" y="2859"/>
                    <a:pt x="10013" y="966"/>
                  </a:cubicBezTo>
                  <a:cubicBezTo>
                    <a:pt x="9308" y="488"/>
                    <a:pt x="8196" y="0"/>
                    <a:pt x="6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09;p55">
              <a:extLst>
                <a:ext uri="{FF2B5EF4-FFF2-40B4-BE49-F238E27FC236}">
                  <a16:creationId xmlns:a16="http://schemas.microsoft.com/office/drawing/2014/main" id="{6FB1DCAB-141B-441C-A227-FB90F7A25878}"/>
                </a:ext>
              </a:extLst>
            </p:cNvPr>
            <p:cNvSpPr/>
            <p:nvPr/>
          </p:nvSpPr>
          <p:spPr>
            <a:xfrm>
              <a:off x="1229959" y="429524"/>
              <a:ext cx="125291" cy="215826"/>
            </a:xfrm>
            <a:custGeom>
              <a:avLst/>
              <a:gdLst/>
              <a:ahLst/>
              <a:cxnLst/>
              <a:rect l="l" t="t" r="r" b="b"/>
              <a:pathLst>
                <a:path w="1806" h="3111" extrusionOk="0">
                  <a:moveTo>
                    <a:pt x="814" y="1"/>
                  </a:moveTo>
                  <a:cubicBezTo>
                    <a:pt x="732" y="1"/>
                    <a:pt x="651" y="17"/>
                    <a:pt x="572" y="48"/>
                  </a:cubicBezTo>
                  <a:cubicBezTo>
                    <a:pt x="215" y="191"/>
                    <a:pt x="132" y="513"/>
                    <a:pt x="60" y="858"/>
                  </a:cubicBezTo>
                  <a:cubicBezTo>
                    <a:pt x="1" y="1144"/>
                    <a:pt x="1" y="1620"/>
                    <a:pt x="48" y="1894"/>
                  </a:cubicBezTo>
                  <a:cubicBezTo>
                    <a:pt x="72" y="2084"/>
                    <a:pt x="108" y="2251"/>
                    <a:pt x="167" y="2430"/>
                  </a:cubicBezTo>
                  <a:cubicBezTo>
                    <a:pt x="239" y="2680"/>
                    <a:pt x="322" y="2977"/>
                    <a:pt x="584" y="3073"/>
                  </a:cubicBezTo>
                  <a:cubicBezTo>
                    <a:pt x="654" y="3098"/>
                    <a:pt x="722" y="3110"/>
                    <a:pt x="786" y="3110"/>
                  </a:cubicBezTo>
                  <a:cubicBezTo>
                    <a:pt x="1171" y="3110"/>
                    <a:pt x="1450" y="2689"/>
                    <a:pt x="1572" y="2251"/>
                  </a:cubicBezTo>
                  <a:cubicBezTo>
                    <a:pt x="1656" y="2084"/>
                    <a:pt x="1691" y="1882"/>
                    <a:pt x="1703" y="1703"/>
                  </a:cubicBezTo>
                  <a:cubicBezTo>
                    <a:pt x="1805" y="588"/>
                    <a:pt x="1310" y="1"/>
                    <a:pt x="814" y="1"/>
                  </a:cubicBez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010;p55">
              <a:extLst>
                <a:ext uri="{FF2B5EF4-FFF2-40B4-BE49-F238E27FC236}">
                  <a16:creationId xmlns:a16="http://schemas.microsoft.com/office/drawing/2014/main" id="{E52F2A90-7291-49C8-829A-8A1BDBAFE2BA}"/>
                </a:ext>
              </a:extLst>
            </p:cNvPr>
            <p:cNvSpPr/>
            <p:nvPr/>
          </p:nvSpPr>
          <p:spPr>
            <a:xfrm>
              <a:off x="1267977" y="742339"/>
              <a:ext cx="97541" cy="105797"/>
            </a:xfrm>
            <a:custGeom>
              <a:avLst/>
              <a:gdLst/>
              <a:ahLst/>
              <a:cxnLst/>
              <a:rect l="l" t="t" r="r" b="b"/>
              <a:pathLst>
                <a:path w="1406" h="1525" extrusionOk="0">
                  <a:moveTo>
                    <a:pt x="612" y="0"/>
                  </a:moveTo>
                  <a:cubicBezTo>
                    <a:pt x="431" y="0"/>
                    <a:pt x="254" y="125"/>
                    <a:pt x="191" y="385"/>
                  </a:cubicBezTo>
                  <a:cubicBezTo>
                    <a:pt x="12" y="742"/>
                    <a:pt x="0" y="1207"/>
                    <a:pt x="334" y="1445"/>
                  </a:cubicBezTo>
                  <a:cubicBezTo>
                    <a:pt x="417" y="1499"/>
                    <a:pt x="513" y="1524"/>
                    <a:pt x="611" y="1524"/>
                  </a:cubicBezTo>
                  <a:cubicBezTo>
                    <a:pt x="880" y="1524"/>
                    <a:pt x="1159" y="1336"/>
                    <a:pt x="1203" y="1040"/>
                  </a:cubicBezTo>
                  <a:cubicBezTo>
                    <a:pt x="1405" y="647"/>
                    <a:pt x="1262" y="88"/>
                    <a:pt x="786" y="40"/>
                  </a:cubicBezTo>
                  <a:cubicBezTo>
                    <a:pt x="730" y="14"/>
                    <a:pt x="671" y="0"/>
                    <a:pt x="612" y="0"/>
                  </a:cubicBezTo>
                  <a:close/>
                </a:path>
              </a:pathLst>
            </a:custGeom>
            <a:solidFill>
              <a:srgbClr val="B4A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A3979E7-3525-43F2-9112-DBD33D6F39EC}"/>
              </a:ext>
            </a:extLst>
          </p:cNvPr>
          <p:cNvGrpSpPr/>
          <p:nvPr/>
        </p:nvGrpSpPr>
        <p:grpSpPr>
          <a:xfrm rot="414364">
            <a:off x="2682625" y="3145032"/>
            <a:ext cx="1943485" cy="1659307"/>
            <a:chOff x="2705629" y="3241348"/>
            <a:chExt cx="1943485" cy="1659307"/>
          </a:xfrm>
        </p:grpSpPr>
        <p:grpSp>
          <p:nvGrpSpPr>
            <p:cNvPr id="115" name="Google Shape;5612;p76">
              <a:extLst>
                <a:ext uri="{FF2B5EF4-FFF2-40B4-BE49-F238E27FC236}">
                  <a16:creationId xmlns:a16="http://schemas.microsoft.com/office/drawing/2014/main" id="{E44E8C28-FA0D-445F-ABA0-9E6E691A3464}"/>
                </a:ext>
              </a:extLst>
            </p:cNvPr>
            <p:cNvGrpSpPr/>
            <p:nvPr/>
          </p:nvGrpSpPr>
          <p:grpSpPr>
            <a:xfrm flipH="1">
              <a:off x="2705629" y="3241348"/>
              <a:ext cx="1304532" cy="1659307"/>
              <a:chOff x="8316200" y="274750"/>
              <a:chExt cx="961137" cy="1362545"/>
            </a:xfrm>
          </p:grpSpPr>
          <p:sp>
            <p:nvSpPr>
              <p:cNvPr id="116" name="Google Shape;5613;p76">
                <a:extLst>
                  <a:ext uri="{FF2B5EF4-FFF2-40B4-BE49-F238E27FC236}">
                    <a16:creationId xmlns:a16="http://schemas.microsoft.com/office/drawing/2014/main" id="{C05A8FB7-C205-402E-8ADC-86F574877241}"/>
                  </a:ext>
                </a:extLst>
              </p:cNvPr>
              <p:cNvSpPr/>
              <p:nvPr/>
            </p:nvSpPr>
            <p:spPr>
              <a:xfrm>
                <a:off x="8331267" y="543674"/>
                <a:ext cx="946071" cy="1093621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12993" extrusionOk="0">
                    <a:moveTo>
                      <a:pt x="2264" y="0"/>
                    </a:moveTo>
                    <a:cubicBezTo>
                      <a:pt x="1685" y="0"/>
                      <a:pt x="1188" y="96"/>
                      <a:pt x="917" y="395"/>
                    </a:cubicBezTo>
                    <a:cubicBezTo>
                      <a:pt x="822" y="503"/>
                      <a:pt x="739" y="657"/>
                      <a:pt x="667" y="848"/>
                    </a:cubicBezTo>
                    <a:cubicBezTo>
                      <a:pt x="548" y="1146"/>
                      <a:pt x="465" y="1538"/>
                      <a:pt x="405" y="1979"/>
                    </a:cubicBezTo>
                    <a:cubicBezTo>
                      <a:pt x="405" y="1979"/>
                      <a:pt x="405" y="1991"/>
                      <a:pt x="405" y="1991"/>
                    </a:cubicBezTo>
                    <a:cubicBezTo>
                      <a:pt x="346" y="2408"/>
                      <a:pt x="298" y="2872"/>
                      <a:pt x="274" y="3324"/>
                    </a:cubicBezTo>
                    <a:cubicBezTo>
                      <a:pt x="274" y="3348"/>
                      <a:pt x="274" y="3384"/>
                      <a:pt x="262" y="3408"/>
                    </a:cubicBezTo>
                    <a:cubicBezTo>
                      <a:pt x="262" y="3515"/>
                      <a:pt x="250" y="3622"/>
                      <a:pt x="250" y="3717"/>
                    </a:cubicBezTo>
                    <a:cubicBezTo>
                      <a:pt x="238" y="3967"/>
                      <a:pt x="227" y="4205"/>
                      <a:pt x="215" y="4432"/>
                    </a:cubicBezTo>
                    <a:cubicBezTo>
                      <a:pt x="215" y="4527"/>
                      <a:pt x="215" y="4610"/>
                      <a:pt x="215" y="4694"/>
                    </a:cubicBezTo>
                    <a:cubicBezTo>
                      <a:pt x="203" y="4825"/>
                      <a:pt x="203" y="4944"/>
                      <a:pt x="203" y="5075"/>
                    </a:cubicBezTo>
                    <a:cubicBezTo>
                      <a:pt x="191" y="5372"/>
                      <a:pt x="179" y="5634"/>
                      <a:pt x="167" y="5860"/>
                    </a:cubicBezTo>
                    <a:cubicBezTo>
                      <a:pt x="167" y="5968"/>
                      <a:pt x="167" y="6075"/>
                      <a:pt x="155" y="6158"/>
                    </a:cubicBezTo>
                    <a:cubicBezTo>
                      <a:pt x="143" y="6301"/>
                      <a:pt x="143" y="6444"/>
                      <a:pt x="131" y="6587"/>
                    </a:cubicBezTo>
                    <a:cubicBezTo>
                      <a:pt x="119" y="6730"/>
                      <a:pt x="107" y="6872"/>
                      <a:pt x="107" y="7015"/>
                    </a:cubicBezTo>
                    <a:cubicBezTo>
                      <a:pt x="96" y="7265"/>
                      <a:pt x="84" y="7515"/>
                      <a:pt x="72" y="7765"/>
                    </a:cubicBezTo>
                    <a:cubicBezTo>
                      <a:pt x="60" y="7932"/>
                      <a:pt x="60" y="8087"/>
                      <a:pt x="48" y="8242"/>
                    </a:cubicBezTo>
                    <a:cubicBezTo>
                      <a:pt x="48" y="8265"/>
                      <a:pt x="48" y="8289"/>
                      <a:pt x="48" y="8313"/>
                    </a:cubicBezTo>
                    <a:cubicBezTo>
                      <a:pt x="36" y="8599"/>
                      <a:pt x="24" y="8896"/>
                      <a:pt x="24" y="9182"/>
                    </a:cubicBezTo>
                    <a:cubicBezTo>
                      <a:pt x="24" y="9242"/>
                      <a:pt x="24" y="9313"/>
                      <a:pt x="12" y="9373"/>
                    </a:cubicBezTo>
                    <a:cubicBezTo>
                      <a:pt x="12" y="9408"/>
                      <a:pt x="12" y="9444"/>
                      <a:pt x="12" y="9468"/>
                    </a:cubicBezTo>
                    <a:cubicBezTo>
                      <a:pt x="12" y="9837"/>
                      <a:pt x="0" y="10194"/>
                      <a:pt x="0" y="10540"/>
                    </a:cubicBezTo>
                    <a:lnTo>
                      <a:pt x="0" y="10623"/>
                    </a:lnTo>
                    <a:cubicBezTo>
                      <a:pt x="0" y="11004"/>
                      <a:pt x="12" y="11385"/>
                      <a:pt x="12" y="11754"/>
                    </a:cubicBezTo>
                    <a:cubicBezTo>
                      <a:pt x="12" y="11790"/>
                      <a:pt x="12" y="11825"/>
                      <a:pt x="24" y="11861"/>
                    </a:cubicBezTo>
                    <a:cubicBezTo>
                      <a:pt x="24" y="11921"/>
                      <a:pt x="24" y="11968"/>
                      <a:pt x="24" y="12028"/>
                    </a:cubicBezTo>
                    <a:cubicBezTo>
                      <a:pt x="369" y="12052"/>
                      <a:pt x="715" y="12099"/>
                      <a:pt x="1060" y="12135"/>
                    </a:cubicBezTo>
                    <a:cubicBezTo>
                      <a:pt x="1560" y="12183"/>
                      <a:pt x="2072" y="12242"/>
                      <a:pt x="2572" y="12290"/>
                    </a:cubicBezTo>
                    <a:cubicBezTo>
                      <a:pt x="2870" y="12325"/>
                      <a:pt x="3167" y="12349"/>
                      <a:pt x="3465" y="12385"/>
                    </a:cubicBezTo>
                    <a:cubicBezTo>
                      <a:pt x="3703" y="12409"/>
                      <a:pt x="3941" y="12433"/>
                      <a:pt x="4179" y="12456"/>
                    </a:cubicBezTo>
                    <a:cubicBezTo>
                      <a:pt x="4691" y="12516"/>
                      <a:pt x="5215" y="12564"/>
                      <a:pt x="5739" y="12623"/>
                    </a:cubicBezTo>
                    <a:cubicBezTo>
                      <a:pt x="6084" y="12659"/>
                      <a:pt x="6442" y="12695"/>
                      <a:pt x="6799" y="12730"/>
                    </a:cubicBezTo>
                    <a:cubicBezTo>
                      <a:pt x="7180" y="12778"/>
                      <a:pt x="7561" y="12814"/>
                      <a:pt x="7942" y="12849"/>
                    </a:cubicBezTo>
                    <a:cubicBezTo>
                      <a:pt x="8323" y="12897"/>
                      <a:pt x="8704" y="12933"/>
                      <a:pt x="9073" y="12968"/>
                    </a:cubicBezTo>
                    <a:cubicBezTo>
                      <a:pt x="9156" y="12980"/>
                      <a:pt x="9240" y="12992"/>
                      <a:pt x="9311" y="12992"/>
                    </a:cubicBezTo>
                    <a:cubicBezTo>
                      <a:pt x="9323" y="12957"/>
                      <a:pt x="9323" y="12933"/>
                      <a:pt x="9335" y="12885"/>
                    </a:cubicBezTo>
                    <a:cubicBezTo>
                      <a:pt x="9371" y="12647"/>
                      <a:pt x="9418" y="12409"/>
                      <a:pt x="9454" y="12159"/>
                    </a:cubicBezTo>
                    <a:cubicBezTo>
                      <a:pt x="9490" y="12016"/>
                      <a:pt x="9513" y="11873"/>
                      <a:pt x="9537" y="11718"/>
                    </a:cubicBezTo>
                    <a:cubicBezTo>
                      <a:pt x="9573" y="11492"/>
                      <a:pt x="9621" y="11254"/>
                      <a:pt x="9656" y="11016"/>
                    </a:cubicBezTo>
                    <a:cubicBezTo>
                      <a:pt x="9692" y="10837"/>
                      <a:pt x="9716" y="10647"/>
                      <a:pt x="9752" y="10468"/>
                    </a:cubicBezTo>
                    <a:cubicBezTo>
                      <a:pt x="9811" y="10147"/>
                      <a:pt x="9859" y="9837"/>
                      <a:pt x="9918" y="9516"/>
                    </a:cubicBezTo>
                    <a:cubicBezTo>
                      <a:pt x="9942" y="9408"/>
                      <a:pt x="9954" y="9289"/>
                      <a:pt x="9978" y="9182"/>
                    </a:cubicBezTo>
                    <a:cubicBezTo>
                      <a:pt x="10013" y="8992"/>
                      <a:pt x="10037" y="8789"/>
                      <a:pt x="10073" y="8599"/>
                    </a:cubicBezTo>
                    <a:cubicBezTo>
                      <a:pt x="10085" y="8575"/>
                      <a:pt x="10085" y="8551"/>
                      <a:pt x="10085" y="8527"/>
                    </a:cubicBezTo>
                    <a:cubicBezTo>
                      <a:pt x="10156" y="8099"/>
                      <a:pt x="10240" y="7682"/>
                      <a:pt x="10311" y="7242"/>
                    </a:cubicBezTo>
                    <a:cubicBezTo>
                      <a:pt x="10323" y="7170"/>
                      <a:pt x="10335" y="7099"/>
                      <a:pt x="10347" y="7015"/>
                    </a:cubicBezTo>
                    <a:cubicBezTo>
                      <a:pt x="10394" y="6753"/>
                      <a:pt x="10442" y="6491"/>
                      <a:pt x="10490" y="6218"/>
                    </a:cubicBezTo>
                    <a:cubicBezTo>
                      <a:pt x="10537" y="5896"/>
                      <a:pt x="10597" y="5563"/>
                      <a:pt x="10656" y="5241"/>
                    </a:cubicBezTo>
                    <a:cubicBezTo>
                      <a:pt x="10680" y="5098"/>
                      <a:pt x="10704" y="4967"/>
                      <a:pt x="10728" y="4836"/>
                    </a:cubicBezTo>
                    <a:cubicBezTo>
                      <a:pt x="10775" y="4515"/>
                      <a:pt x="10835" y="4194"/>
                      <a:pt x="10895" y="3872"/>
                    </a:cubicBezTo>
                    <a:cubicBezTo>
                      <a:pt x="10895" y="3860"/>
                      <a:pt x="10895" y="3848"/>
                      <a:pt x="10895" y="3836"/>
                    </a:cubicBezTo>
                    <a:cubicBezTo>
                      <a:pt x="10930" y="3646"/>
                      <a:pt x="10966" y="3455"/>
                      <a:pt x="11002" y="3265"/>
                    </a:cubicBezTo>
                    <a:cubicBezTo>
                      <a:pt x="11014" y="3205"/>
                      <a:pt x="11014" y="3146"/>
                      <a:pt x="11026" y="3086"/>
                    </a:cubicBezTo>
                    <a:cubicBezTo>
                      <a:pt x="11073" y="2812"/>
                      <a:pt x="11121" y="2539"/>
                      <a:pt x="11168" y="2265"/>
                    </a:cubicBezTo>
                    <a:cubicBezTo>
                      <a:pt x="11192" y="2169"/>
                      <a:pt x="11204" y="2062"/>
                      <a:pt x="11216" y="1955"/>
                    </a:cubicBezTo>
                    <a:cubicBezTo>
                      <a:pt x="11216" y="1919"/>
                      <a:pt x="11228" y="1896"/>
                      <a:pt x="11228" y="1872"/>
                    </a:cubicBezTo>
                    <a:cubicBezTo>
                      <a:pt x="11228" y="1872"/>
                      <a:pt x="11228" y="1872"/>
                      <a:pt x="11228" y="1860"/>
                    </a:cubicBezTo>
                    <a:cubicBezTo>
                      <a:pt x="11240" y="1669"/>
                      <a:pt x="11240" y="1467"/>
                      <a:pt x="11180" y="1312"/>
                    </a:cubicBezTo>
                    <a:cubicBezTo>
                      <a:pt x="11061" y="979"/>
                      <a:pt x="10775" y="896"/>
                      <a:pt x="10490" y="860"/>
                    </a:cubicBezTo>
                    <a:cubicBezTo>
                      <a:pt x="10442" y="848"/>
                      <a:pt x="10406" y="848"/>
                      <a:pt x="10359" y="836"/>
                    </a:cubicBezTo>
                    <a:cubicBezTo>
                      <a:pt x="9692" y="776"/>
                      <a:pt x="9025" y="705"/>
                      <a:pt x="8347" y="657"/>
                    </a:cubicBezTo>
                    <a:cubicBezTo>
                      <a:pt x="7656" y="598"/>
                      <a:pt x="6977" y="538"/>
                      <a:pt x="6287" y="491"/>
                    </a:cubicBezTo>
                    <a:lnTo>
                      <a:pt x="6192" y="491"/>
                    </a:lnTo>
                    <a:cubicBezTo>
                      <a:pt x="5953" y="467"/>
                      <a:pt x="5715" y="455"/>
                      <a:pt x="5477" y="431"/>
                    </a:cubicBezTo>
                    <a:cubicBezTo>
                      <a:pt x="5215" y="419"/>
                      <a:pt x="4834" y="348"/>
                      <a:pt x="4394" y="264"/>
                    </a:cubicBezTo>
                    <a:cubicBezTo>
                      <a:pt x="3870" y="169"/>
                      <a:pt x="3251" y="50"/>
                      <a:pt x="2679" y="14"/>
                    </a:cubicBezTo>
                    <a:cubicBezTo>
                      <a:pt x="2538" y="5"/>
                      <a:pt x="2399" y="0"/>
                      <a:pt x="22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614;p76">
                <a:extLst>
                  <a:ext uri="{FF2B5EF4-FFF2-40B4-BE49-F238E27FC236}">
                    <a16:creationId xmlns:a16="http://schemas.microsoft.com/office/drawing/2014/main" id="{638C76B0-91B8-43FC-9A10-D18299E3DFBE}"/>
                  </a:ext>
                </a:extLst>
              </p:cNvPr>
              <p:cNvSpPr/>
              <p:nvPr/>
            </p:nvSpPr>
            <p:spPr>
              <a:xfrm>
                <a:off x="8365356" y="598553"/>
                <a:ext cx="910972" cy="238033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2828" extrusionOk="0">
                    <a:moveTo>
                      <a:pt x="1129" y="0"/>
                    </a:moveTo>
                    <a:cubicBezTo>
                      <a:pt x="858" y="0"/>
                      <a:pt x="578" y="57"/>
                      <a:pt x="310" y="172"/>
                    </a:cubicBezTo>
                    <a:cubicBezTo>
                      <a:pt x="298" y="172"/>
                      <a:pt x="274" y="184"/>
                      <a:pt x="262" y="196"/>
                    </a:cubicBezTo>
                    <a:cubicBezTo>
                      <a:pt x="155" y="494"/>
                      <a:pt x="72" y="886"/>
                      <a:pt x="0" y="1327"/>
                    </a:cubicBezTo>
                    <a:cubicBezTo>
                      <a:pt x="0" y="1327"/>
                      <a:pt x="0" y="1339"/>
                      <a:pt x="0" y="1339"/>
                    </a:cubicBezTo>
                    <a:cubicBezTo>
                      <a:pt x="203" y="1160"/>
                      <a:pt x="405" y="1006"/>
                      <a:pt x="631" y="910"/>
                    </a:cubicBezTo>
                    <a:cubicBezTo>
                      <a:pt x="779" y="850"/>
                      <a:pt x="961" y="810"/>
                      <a:pt x="1140" y="810"/>
                    </a:cubicBezTo>
                    <a:cubicBezTo>
                      <a:pt x="1349" y="810"/>
                      <a:pt x="1555" y="864"/>
                      <a:pt x="1703" y="1006"/>
                    </a:cubicBezTo>
                    <a:cubicBezTo>
                      <a:pt x="1798" y="1101"/>
                      <a:pt x="1893" y="1232"/>
                      <a:pt x="1977" y="1375"/>
                    </a:cubicBezTo>
                    <a:cubicBezTo>
                      <a:pt x="2143" y="1613"/>
                      <a:pt x="2322" y="1887"/>
                      <a:pt x="2631" y="2065"/>
                    </a:cubicBezTo>
                    <a:cubicBezTo>
                      <a:pt x="2829" y="2176"/>
                      <a:pt x="3032" y="2219"/>
                      <a:pt x="3231" y="2219"/>
                    </a:cubicBezTo>
                    <a:cubicBezTo>
                      <a:pt x="3846" y="2219"/>
                      <a:pt x="4419" y="1799"/>
                      <a:pt x="4644" y="1637"/>
                    </a:cubicBezTo>
                    <a:cubicBezTo>
                      <a:pt x="4965" y="1393"/>
                      <a:pt x="5325" y="1158"/>
                      <a:pt x="5622" y="1158"/>
                    </a:cubicBezTo>
                    <a:cubicBezTo>
                      <a:pt x="5688" y="1158"/>
                      <a:pt x="5752" y="1170"/>
                      <a:pt x="5810" y="1196"/>
                    </a:cubicBezTo>
                    <a:cubicBezTo>
                      <a:pt x="6013" y="1291"/>
                      <a:pt x="6156" y="1541"/>
                      <a:pt x="6299" y="1803"/>
                    </a:cubicBezTo>
                    <a:cubicBezTo>
                      <a:pt x="6525" y="2172"/>
                      <a:pt x="6763" y="2589"/>
                      <a:pt x="7251" y="2768"/>
                    </a:cubicBezTo>
                    <a:cubicBezTo>
                      <a:pt x="7370" y="2815"/>
                      <a:pt x="7513" y="2827"/>
                      <a:pt x="7644" y="2827"/>
                    </a:cubicBezTo>
                    <a:cubicBezTo>
                      <a:pt x="7989" y="2827"/>
                      <a:pt x="8346" y="2696"/>
                      <a:pt x="8692" y="2434"/>
                    </a:cubicBezTo>
                    <a:cubicBezTo>
                      <a:pt x="8823" y="2339"/>
                      <a:pt x="8954" y="2232"/>
                      <a:pt x="9061" y="2137"/>
                    </a:cubicBezTo>
                    <a:cubicBezTo>
                      <a:pt x="9227" y="1982"/>
                      <a:pt x="9394" y="1851"/>
                      <a:pt x="9561" y="1756"/>
                    </a:cubicBezTo>
                    <a:cubicBezTo>
                      <a:pt x="9673" y="1693"/>
                      <a:pt x="9818" y="1650"/>
                      <a:pt x="9948" y="1650"/>
                    </a:cubicBezTo>
                    <a:cubicBezTo>
                      <a:pt x="10038" y="1650"/>
                      <a:pt x="10121" y="1671"/>
                      <a:pt x="10180" y="1720"/>
                    </a:cubicBezTo>
                    <a:cubicBezTo>
                      <a:pt x="10251" y="1779"/>
                      <a:pt x="10311" y="1898"/>
                      <a:pt x="10370" y="2029"/>
                    </a:cubicBezTo>
                    <a:cubicBezTo>
                      <a:pt x="10442" y="2160"/>
                      <a:pt x="10513" y="2303"/>
                      <a:pt x="10621" y="2434"/>
                    </a:cubicBezTo>
                    <a:cubicBezTo>
                      <a:pt x="10668" y="2160"/>
                      <a:pt x="10716" y="1887"/>
                      <a:pt x="10763" y="1613"/>
                    </a:cubicBezTo>
                    <a:cubicBezTo>
                      <a:pt x="10787" y="1517"/>
                      <a:pt x="10799" y="1410"/>
                      <a:pt x="10811" y="1303"/>
                    </a:cubicBezTo>
                    <a:cubicBezTo>
                      <a:pt x="10811" y="1267"/>
                      <a:pt x="10823" y="1244"/>
                      <a:pt x="10823" y="1220"/>
                    </a:cubicBezTo>
                    <a:cubicBezTo>
                      <a:pt x="10787" y="1184"/>
                      <a:pt x="10751" y="1148"/>
                      <a:pt x="10716" y="1113"/>
                    </a:cubicBezTo>
                    <a:cubicBezTo>
                      <a:pt x="10495" y="916"/>
                      <a:pt x="10222" y="836"/>
                      <a:pt x="9946" y="836"/>
                    </a:cubicBezTo>
                    <a:cubicBezTo>
                      <a:pt x="9671" y="836"/>
                      <a:pt x="9394" y="916"/>
                      <a:pt x="9168" y="1041"/>
                    </a:cubicBezTo>
                    <a:cubicBezTo>
                      <a:pt x="8918" y="1184"/>
                      <a:pt x="8727" y="1351"/>
                      <a:pt x="8525" y="1529"/>
                    </a:cubicBezTo>
                    <a:cubicBezTo>
                      <a:pt x="8418" y="1625"/>
                      <a:pt x="8323" y="1708"/>
                      <a:pt x="8215" y="1791"/>
                    </a:cubicBezTo>
                    <a:cubicBezTo>
                      <a:pt x="8010" y="1941"/>
                      <a:pt x="7804" y="2025"/>
                      <a:pt x="7638" y="2025"/>
                    </a:cubicBezTo>
                    <a:cubicBezTo>
                      <a:pt x="7593" y="2025"/>
                      <a:pt x="7551" y="2018"/>
                      <a:pt x="7513" y="2006"/>
                    </a:cubicBezTo>
                    <a:cubicBezTo>
                      <a:pt x="7311" y="1934"/>
                      <a:pt x="7168" y="1684"/>
                      <a:pt x="7001" y="1398"/>
                    </a:cubicBezTo>
                    <a:cubicBezTo>
                      <a:pt x="6799" y="1053"/>
                      <a:pt x="6572" y="648"/>
                      <a:pt x="6132" y="458"/>
                    </a:cubicBezTo>
                    <a:cubicBezTo>
                      <a:pt x="6013" y="398"/>
                      <a:pt x="5882" y="363"/>
                      <a:pt x="5751" y="351"/>
                    </a:cubicBezTo>
                    <a:cubicBezTo>
                      <a:pt x="5711" y="347"/>
                      <a:pt x="5671" y="345"/>
                      <a:pt x="5632" y="345"/>
                    </a:cubicBezTo>
                    <a:cubicBezTo>
                      <a:pt x="5023" y="345"/>
                      <a:pt x="4469" y="758"/>
                      <a:pt x="4167" y="982"/>
                    </a:cubicBezTo>
                    <a:cubicBezTo>
                      <a:pt x="3780" y="1264"/>
                      <a:pt x="3470" y="1402"/>
                      <a:pt x="3239" y="1402"/>
                    </a:cubicBezTo>
                    <a:cubicBezTo>
                      <a:pt x="3158" y="1402"/>
                      <a:pt x="3086" y="1385"/>
                      <a:pt x="3024" y="1351"/>
                    </a:cubicBezTo>
                    <a:cubicBezTo>
                      <a:pt x="2881" y="1279"/>
                      <a:pt x="2786" y="1125"/>
                      <a:pt x="2667" y="934"/>
                    </a:cubicBezTo>
                    <a:cubicBezTo>
                      <a:pt x="2548" y="767"/>
                      <a:pt x="2429" y="565"/>
                      <a:pt x="2250" y="410"/>
                    </a:cubicBezTo>
                    <a:cubicBezTo>
                      <a:pt x="1959" y="141"/>
                      <a:pt x="1556" y="0"/>
                      <a:pt x="1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615;p76">
                <a:extLst>
                  <a:ext uri="{FF2B5EF4-FFF2-40B4-BE49-F238E27FC236}">
                    <a16:creationId xmlns:a16="http://schemas.microsoft.com/office/drawing/2014/main" id="{01E1333B-0793-4328-A47D-FFD55847CCA9}"/>
                  </a:ext>
                </a:extLst>
              </p:cNvPr>
              <p:cNvSpPr/>
              <p:nvPr/>
            </p:nvSpPr>
            <p:spPr>
              <a:xfrm>
                <a:off x="8349279" y="788947"/>
                <a:ext cx="899020" cy="238033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828" extrusionOk="0">
                    <a:moveTo>
                      <a:pt x="1320" y="0"/>
                    </a:moveTo>
                    <a:cubicBezTo>
                      <a:pt x="1049" y="0"/>
                      <a:pt x="769" y="57"/>
                      <a:pt x="501" y="172"/>
                    </a:cubicBezTo>
                    <a:cubicBezTo>
                      <a:pt x="346" y="232"/>
                      <a:pt x="203" y="315"/>
                      <a:pt x="60" y="410"/>
                    </a:cubicBezTo>
                    <a:cubicBezTo>
                      <a:pt x="60" y="434"/>
                      <a:pt x="60" y="470"/>
                      <a:pt x="60" y="494"/>
                    </a:cubicBezTo>
                    <a:cubicBezTo>
                      <a:pt x="48" y="601"/>
                      <a:pt x="48" y="708"/>
                      <a:pt x="36" y="803"/>
                    </a:cubicBezTo>
                    <a:cubicBezTo>
                      <a:pt x="24" y="1053"/>
                      <a:pt x="13" y="1291"/>
                      <a:pt x="1" y="1518"/>
                    </a:cubicBezTo>
                    <a:cubicBezTo>
                      <a:pt x="274" y="1244"/>
                      <a:pt x="525" y="1029"/>
                      <a:pt x="822" y="910"/>
                    </a:cubicBezTo>
                    <a:cubicBezTo>
                      <a:pt x="968" y="845"/>
                      <a:pt x="1147" y="805"/>
                      <a:pt x="1324" y="805"/>
                    </a:cubicBezTo>
                    <a:cubicBezTo>
                      <a:pt x="1535" y="805"/>
                      <a:pt x="1744" y="863"/>
                      <a:pt x="1894" y="1006"/>
                    </a:cubicBezTo>
                    <a:cubicBezTo>
                      <a:pt x="1989" y="1089"/>
                      <a:pt x="2084" y="1232"/>
                      <a:pt x="2168" y="1363"/>
                    </a:cubicBezTo>
                    <a:cubicBezTo>
                      <a:pt x="2334" y="1613"/>
                      <a:pt x="2513" y="1887"/>
                      <a:pt x="2822" y="2065"/>
                    </a:cubicBezTo>
                    <a:cubicBezTo>
                      <a:pt x="3018" y="2172"/>
                      <a:pt x="3219" y="2214"/>
                      <a:pt x="3416" y="2214"/>
                    </a:cubicBezTo>
                    <a:cubicBezTo>
                      <a:pt x="4034" y="2214"/>
                      <a:pt x="4609" y="1796"/>
                      <a:pt x="4835" y="1625"/>
                    </a:cubicBezTo>
                    <a:cubicBezTo>
                      <a:pt x="5155" y="1391"/>
                      <a:pt x="5516" y="1158"/>
                      <a:pt x="5812" y="1158"/>
                    </a:cubicBezTo>
                    <a:cubicBezTo>
                      <a:pt x="5879" y="1158"/>
                      <a:pt x="5942" y="1170"/>
                      <a:pt x="6001" y="1196"/>
                    </a:cubicBezTo>
                    <a:cubicBezTo>
                      <a:pt x="6204" y="1280"/>
                      <a:pt x="6347" y="1530"/>
                      <a:pt x="6490" y="1803"/>
                    </a:cubicBezTo>
                    <a:cubicBezTo>
                      <a:pt x="6716" y="2172"/>
                      <a:pt x="6954" y="2589"/>
                      <a:pt x="7442" y="2756"/>
                    </a:cubicBezTo>
                    <a:cubicBezTo>
                      <a:pt x="7561" y="2804"/>
                      <a:pt x="7704" y="2827"/>
                      <a:pt x="7835" y="2827"/>
                    </a:cubicBezTo>
                    <a:cubicBezTo>
                      <a:pt x="8180" y="2827"/>
                      <a:pt x="8537" y="2696"/>
                      <a:pt x="8883" y="2434"/>
                    </a:cubicBezTo>
                    <a:cubicBezTo>
                      <a:pt x="9014" y="2339"/>
                      <a:pt x="9145" y="2232"/>
                      <a:pt x="9252" y="2137"/>
                    </a:cubicBezTo>
                    <a:cubicBezTo>
                      <a:pt x="9418" y="1982"/>
                      <a:pt x="9585" y="1839"/>
                      <a:pt x="9752" y="1744"/>
                    </a:cubicBezTo>
                    <a:cubicBezTo>
                      <a:pt x="9861" y="1683"/>
                      <a:pt x="10001" y="1641"/>
                      <a:pt x="10128" y="1641"/>
                    </a:cubicBezTo>
                    <a:cubicBezTo>
                      <a:pt x="10223" y="1641"/>
                      <a:pt x="10310" y="1664"/>
                      <a:pt x="10371" y="1720"/>
                    </a:cubicBezTo>
                    <a:cubicBezTo>
                      <a:pt x="10419" y="1756"/>
                      <a:pt x="10466" y="1839"/>
                      <a:pt x="10514" y="1922"/>
                    </a:cubicBezTo>
                    <a:cubicBezTo>
                      <a:pt x="10561" y="1601"/>
                      <a:pt x="10621" y="1280"/>
                      <a:pt x="10681" y="958"/>
                    </a:cubicBezTo>
                    <a:cubicBezTo>
                      <a:pt x="10515" y="873"/>
                      <a:pt x="10332" y="837"/>
                      <a:pt x="10148" y="837"/>
                    </a:cubicBezTo>
                    <a:cubicBezTo>
                      <a:pt x="9870" y="837"/>
                      <a:pt x="9588" y="920"/>
                      <a:pt x="9359" y="1041"/>
                    </a:cubicBezTo>
                    <a:cubicBezTo>
                      <a:pt x="9121" y="1184"/>
                      <a:pt x="8918" y="1351"/>
                      <a:pt x="8728" y="1530"/>
                    </a:cubicBezTo>
                    <a:cubicBezTo>
                      <a:pt x="8621" y="1625"/>
                      <a:pt x="8514" y="1708"/>
                      <a:pt x="8406" y="1791"/>
                    </a:cubicBezTo>
                    <a:cubicBezTo>
                      <a:pt x="8207" y="1936"/>
                      <a:pt x="8008" y="2019"/>
                      <a:pt x="7846" y="2019"/>
                    </a:cubicBezTo>
                    <a:cubicBezTo>
                      <a:pt x="7794" y="2019"/>
                      <a:pt x="7747" y="2011"/>
                      <a:pt x="7704" y="1994"/>
                    </a:cubicBezTo>
                    <a:cubicBezTo>
                      <a:pt x="7502" y="1922"/>
                      <a:pt x="7359" y="1684"/>
                      <a:pt x="7192" y="1399"/>
                    </a:cubicBezTo>
                    <a:cubicBezTo>
                      <a:pt x="7002" y="1053"/>
                      <a:pt x="6763" y="649"/>
                      <a:pt x="6335" y="458"/>
                    </a:cubicBezTo>
                    <a:cubicBezTo>
                      <a:pt x="6162" y="383"/>
                      <a:pt x="5989" y="352"/>
                      <a:pt x="5820" y="352"/>
                    </a:cubicBezTo>
                    <a:cubicBezTo>
                      <a:pt x="5210" y="352"/>
                      <a:pt x="4657" y="758"/>
                      <a:pt x="4358" y="982"/>
                    </a:cubicBezTo>
                    <a:cubicBezTo>
                      <a:pt x="3971" y="1264"/>
                      <a:pt x="3661" y="1402"/>
                      <a:pt x="3430" y="1402"/>
                    </a:cubicBezTo>
                    <a:cubicBezTo>
                      <a:pt x="3349" y="1402"/>
                      <a:pt x="3277" y="1385"/>
                      <a:pt x="3215" y="1351"/>
                    </a:cubicBezTo>
                    <a:cubicBezTo>
                      <a:pt x="3084" y="1280"/>
                      <a:pt x="2977" y="1113"/>
                      <a:pt x="2858" y="934"/>
                    </a:cubicBezTo>
                    <a:cubicBezTo>
                      <a:pt x="2739" y="756"/>
                      <a:pt x="2620" y="565"/>
                      <a:pt x="2441" y="410"/>
                    </a:cubicBezTo>
                    <a:cubicBezTo>
                      <a:pt x="2150" y="141"/>
                      <a:pt x="1747" y="0"/>
                      <a:pt x="1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616;p76">
                <a:extLst>
                  <a:ext uri="{FF2B5EF4-FFF2-40B4-BE49-F238E27FC236}">
                    <a16:creationId xmlns:a16="http://schemas.microsoft.com/office/drawing/2014/main" id="{A5353170-8ABD-4F8A-B5F4-1BBFF435F4FF}"/>
                  </a:ext>
                </a:extLst>
              </p:cNvPr>
              <p:cNvSpPr/>
              <p:nvPr/>
            </p:nvSpPr>
            <p:spPr>
              <a:xfrm>
                <a:off x="8332277" y="1194564"/>
                <a:ext cx="846834" cy="238285"/>
              </a:xfrm>
              <a:custGeom>
                <a:avLst/>
                <a:gdLst/>
                <a:ahLst/>
                <a:cxnLst/>
                <a:rect l="l" t="t" r="r" b="b"/>
                <a:pathLst>
                  <a:path w="10061" h="2831" extrusionOk="0">
                    <a:moveTo>
                      <a:pt x="1514" y="0"/>
                    </a:moveTo>
                    <a:cubicBezTo>
                      <a:pt x="1246" y="0"/>
                      <a:pt x="968" y="54"/>
                      <a:pt x="703" y="163"/>
                    </a:cubicBezTo>
                    <a:cubicBezTo>
                      <a:pt x="453" y="271"/>
                      <a:pt x="238" y="413"/>
                      <a:pt x="36" y="580"/>
                    </a:cubicBezTo>
                    <a:cubicBezTo>
                      <a:pt x="24" y="866"/>
                      <a:pt x="12" y="1163"/>
                      <a:pt x="12" y="1449"/>
                    </a:cubicBezTo>
                    <a:cubicBezTo>
                      <a:pt x="12" y="1509"/>
                      <a:pt x="12" y="1580"/>
                      <a:pt x="0" y="1640"/>
                    </a:cubicBezTo>
                    <a:cubicBezTo>
                      <a:pt x="0" y="1675"/>
                      <a:pt x="0" y="1711"/>
                      <a:pt x="0" y="1735"/>
                    </a:cubicBezTo>
                    <a:cubicBezTo>
                      <a:pt x="346" y="1354"/>
                      <a:pt x="655" y="1068"/>
                      <a:pt x="1024" y="913"/>
                    </a:cubicBezTo>
                    <a:cubicBezTo>
                      <a:pt x="1173" y="848"/>
                      <a:pt x="1351" y="807"/>
                      <a:pt x="1529" y="807"/>
                    </a:cubicBezTo>
                    <a:cubicBezTo>
                      <a:pt x="1736" y="807"/>
                      <a:pt x="1942" y="862"/>
                      <a:pt x="2096" y="997"/>
                    </a:cubicBezTo>
                    <a:cubicBezTo>
                      <a:pt x="2191" y="1092"/>
                      <a:pt x="2286" y="1223"/>
                      <a:pt x="2370" y="1366"/>
                    </a:cubicBezTo>
                    <a:cubicBezTo>
                      <a:pt x="2536" y="1616"/>
                      <a:pt x="2703" y="1890"/>
                      <a:pt x="3024" y="2056"/>
                    </a:cubicBezTo>
                    <a:cubicBezTo>
                      <a:pt x="3222" y="2167"/>
                      <a:pt x="3425" y="2211"/>
                      <a:pt x="3624" y="2211"/>
                    </a:cubicBezTo>
                    <a:cubicBezTo>
                      <a:pt x="4239" y="2211"/>
                      <a:pt x="4812" y="1790"/>
                      <a:pt x="5037" y="1628"/>
                    </a:cubicBezTo>
                    <a:cubicBezTo>
                      <a:pt x="5356" y="1386"/>
                      <a:pt x="5714" y="1160"/>
                      <a:pt x="6009" y="1160"/>
                    </a:cubicBezTo>
                    <a:cubicBezTo>
                      <a:pt x="6078" y="1160"/>
                      <a:pt x="6143" y="1172"/>
                      <a:pt x="6203" y="1199"/>
                    </a:cubicBezTo>
                    <a:cubicBezTo>
                      <a:pt x="6406" y="1283"/>
                      <a:pt x="6549" y="1533"/>
                      <a:pt x="6692" y="1795"/>
                    </a:cubicBezTo>
                    <a:cubicBezTo>
                      <a:pt x="6906" y="2176"/>
                      <a:pt x="7156" y="2592"/>
                      <a:pt x="7644" y="2759"/>
                    </a:cubicBezTo>
                    <a:cubicBezTo>
                      <a:pt x="7763" y="2807"/>
                      <a:pt x="7906" y="2830"/>
                      <a:pt x="8037" y="2830"/>
                    </a:cubicBezTo>
                    <a:cubicBezTo>
                      <a:pt x="8382" y="2830"/>
                      <a:pt x="8739" y="2699"/>
                      <a:pt x="9085" y="2437"/>
                    </a:cubicBezTo>
                    <a:cubicBezTo>
                      <a:pt x="9216" y="2342"/>
                      <a:pt x="9347" y="2235"/>
                      <a:pt x="9454" y="2128"/>
                    </a:cubicBezTo>
                    <a:cubicBezTo>
                      <a:pt x="9609" y="1997"/>
                      <a:pt x="9751" y="1878"/>
                      <a:pt x="9906" y="1783"/>
                    </a:cubicBezTo>
                    <a:cubicBezTo>
                      <a:pt x="9930" y="1675"/>
                      <a:pt x="9942" y="1556"/>
                      <a:pt x="9966" y="1449"/>
                    </a:cubicBezTo>
                    <a:cubicBezTo>
                      <a:pt x="10001" y="1259"/>
                      <a:pt x="10025" y="1056"/>
                      <a:pt x="10061" y="866"/>
                    </a:cubicBezTo>
                    <a:lnTo>
                      <a:pt x="10061" y="866"/>
                    </a:lnTo>
                    <a:cubicBezTo>
                      <a:pt x="9882" y="902"/>
                      <a:pt x="9704" y="961"/>
                      <a:pt x="9561" y="1044"/>
                    </a:cubicBezTo>
                    <a:cubicBezTo>
                      <a:pt x="9311" y="1175"/>
                      <a:pt x="9120" y="1354"/>
                      <a:pt x="8918" y="1521"/>
                    </a:cubicBezTo>
                    <a:cubicBezTo>
                      <a:pt x="8811" y="1616"/>
                      <a:pt x="8716" y="1711"/>
                      <a:pt x="8608" y="1783"/>
                    </a:cubicBezTo>
                    <a:cubicBezTo>
                      <a:pt x="8406" y="1939"/>
                      <a:pt x="8204" y="2017"/>
                      <a:pt x="8040" y="2017"/>
                    </a:cubicBezTo>
                    <a:cubicBezTo>
                      <a:pt x="7991" y="2017"/>
                      <a:pt x="7947" y="2010"/>
                      <a:pt x="7906" y="1997"/>
                    </a:cubicBezTo>
                    <a:cubicBezTo>
                      <a:pt x="7704" y="1925"/>
                      <a:pt x="7561" y="1675"/>
                      <a:pt x="7394" y="1402"/>
                    </a:cubicBezTo>
                    <a:cubicBezTo>
                      <a:pt x="7192" y="1044"/>
                      <a:pt x="6965" y="652"/>
                      <a:pt x="6525" y="461"/>
                    </a:cubicBezTo>
                    <a:cubicBezTo>
                      <a:pt x="6352" y="383"/>
                      <a:pt x="6179" y="350"/>
                      <a:pt x="6009" y="350"/>
                    </a:cubicBezTo>
                    <a:cubicBezTo>
                      <a:pt x="5408" y="350"/>
                      <a:pt x="4858" y="759"/>
                      <a:pt x="4560" y="973"/>
                    </a:cubicBezTo>
                    <a:cubicBezTo>
                      <a:pt x="4168" y="1258"/>
                      <a:pt x="3856" y="1403"/>
                      <a:pt x="3624" y="1403"/>
                    </a:cubicBezTo>
                    <a:cubicBezTo>
                      <a:pt x="3546" y="1403"/>
                      <a:pt x="3477" y="1387"/>
                      <a:pt x="3417" y="1354"/>
                    </a:cubicBezTo>
                    <a:cubicBezTo>
                      <a:pt x="3274" y="1283"/>
                      <a:pt x="3179" y="1116"/>
                      <a:pt x="3060" y="925"/>
                    </a:cubicBezTo>
                    <a:cubicBezTo>
                      <a:pt x="2941" y="759"/>
                      <a:pt x="2822" y="568"/>
                      <a:pt x="2643" y="401"/>
                    </a:cubicBezTo>
                    <a:cubicBezTo>
                      <a:pt x="2350" y="138"/>
                      <a:pt x="1944" y="0"/>
                      <a:pt x="1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617;p76">
                <a:extLst>
                  <a:ext uri="{FF2B5EF4-FFF2-40B4-BE49-F238E27FC236}">
                    <a16:creationId xmlns:a16="http://schemas.microsoft.com/office/drawing/2014/main" id="{7A42A190-72AD-4EDA-9945-D3F1A84C11C3}"/>
                  </a:ext>
                </a:extLst>
              </p:cNvPr>
              <p:cNvSpPr/>
              <p:nvPr/>
            </p:nvSpPr>
            <p:spPr>
              <a:xfrm>
                <a:off x="8331267" y="1386220"/>
                <a:ext cx="812830" cy="239043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2840" extrusionOk="0">
                    <a:moveTo>
                      <a:pt x="1534" y="1"/>
                    </a:moveTo>
                    <a:cubicBezTo>
                      <a:pt x="1263" y="1"/>
                      <a:pt x="983" y="57"/>
                      <a:pt x="715" y="172"/>
                    </a:cubicBezTo>
                    <a:cubicBezTo>
                      <a:pt x="453" y="280"/>
                      <a:pt x="215" y="434"/>
                      <a:pt x="0" y="613"/>
                    </a:cubicBezTo>
                    <a:cubicBezTo>
                      <a:pt x="0" y="994"/>
                      <a:pt x="12" y="1375"/>
                      <a:pt x="12" y="1744"/>
                    </a:cubicBezTo>
                    <a:cubicBezTo>
                      <a:pt x="358" y="1363"/>
                      <a:pt x="667" y="1077"/>
                      <a:pt x="1036" y="911"/>
                    </a:cubicBezTo>
                    <a:cubicBezTo>
                      <a:pt x="1184" y="850"/>
                      <a:pt x="1363" y="810"/>
                      <a:pt x="1541" y="810"/>
                    </a:cubicBezTo>
                    <a:cubicBezTo>
                      <a:pt x="1748" y="810"/>
                      <a:pt x="1954" y="865"/>
                      <a:pt x="2108" y="1006"/>
                    </a:cubicBezTo>
                    <a:cubicBezTo>
                      <a:pt x="2203" y="1101"/>
                      <a:pt x="2298" y="1232"/>
                      <a:pt x="2382" y="1375"/>
                    </a:cubicBezTo>
                    <a:cubicBezTo>
                      <a:pt x="2548" y="1625"/>
                      <a:pt x="2715" y="1899"/>
                      <a:pt x="3036" y="2065"/>
                    </a:cubicBezTo>
                    <a:cubicBezTo>
                      <a:pt x="3179" y="2149"/>
                      <a:pt x="3334" y="2196"/>
                      <a:pt x="3489" y="2208"/>
                    </a:cubicBezTo>
                    <a:cubicBezTo>
                      <a:pt x="3542" y="2215"/>
                      <a:pt x="3594" y="2218"/>
                      <a:pt x="3647" y="2218"/>
                    </a:cubicBezTo>
                    <a:cubicBezTo>
                      <a:pt x="4255" y="2218"/>
                      <a:pt x="4818" y="1801"/>
                      <a:pt x="5049" y="1637"/>
                    </a:cubicBezTo>
                    <a:cubicBezTo>
                      <a:pt x="5368" y="1395"/>
                      <a:pt x="5726" y="1169"/>
                      <a:pt x="6021" y="1169"/>
                    </a:cubicBezTo>
                    <a:cubicBezTo>
                      <a:pt x="6090" y="1169"/>
                      <a:pt x="6155" y="1181"/>
                      <a:pt x="6215" y="1208"/>
                    </a:cubicBezTo>
                    <a:cubicBezTo>
                      <a:pt x="6418" y="1292"/>
                      <a:pt x="6561" y="1542"/>
                      <a:pt x="6704" y="1804"/>
                    </a:cubicBezTo>
                    <a:cubicBezTo>
                      <a:pt x="6918" y="2173"/>
                      <a:pt x="7156" y="2601"/>
                      <a:pt x="7644" y="2768"/>
                    </a:cubicBezTo>
                    <a:cubicBezTo>
                      <a:pt x="7751" y="2804"/>
                      <a:pt x="7847" y="2827"/>
                      <a:pt x="7954" y="2827"/>
                    </a:cubicBezTo>
                    <a:cubicBezTo>
                      <a:pt x="7978" y="2839"/>
                      <a:pt x="8013" y="2839"/>
                      <a:pt x="8049" y="2839"/>
                    </a:cubicBezTo>
                    <a:cubicBezTo>
                      <a:pt x="8394" y="2839"/>
                      <a:pt x="8751" y="2696"/>
                      <a:pt x="9097" y="2446"/>
                    </a:cubicBezTo>
                    <a:cubicBezTo>
                      <a:pt x="9228" y="2351"/>
                      <a:pt x="9347" y="2244"/>
                      <a:pt x="9454" y="2149"/>
                    </a:cubicBezTo>
                    <a:cubicBezTo>
                      <a:pt x="9490" y="2006"/>
                      <a:pt x="9513" y="1863"/>
                      <a:pt x="9537" y="1708"/>
                    </a:cubicBezTo>
                    <a:cubicBezTo>
                      <a:pt x="9573" y="1482"/>
                      <a:pt x="9621" y="1244"/>
                      <a:pt x="9656" y="1006"/>
                    </a:cubicBezTo>
                    <a:lnTo>
                      <a:pt x="9656" y="1006"/>
                    </a:lnTo>
                    <a:cubicBezTo>
                      <a:pt x="9632" y="1018"/>
                      <a:pt x="9597" y="1030"/>
                      <a:pt x="9573" y="1053"/>
                    </a:cubicBezTo>
                    <a:cubicBezTo>
                      <a:pt x="9323" y="1184"/>
                      <a:pt x="9132" y="1363"/>
                      <a:pt x="8930" y="1530"/>
                    </a:cubicBezTo>
                    <a:cubicBezTo>
                      <a:pt x="8823" y="1625"/>
                      <a:pt x="8728" y="1720"/>
                      <a:pt x="8620" y="1792"/>
                    </a:cubicBezTo>
                    <a:cubicBezTo>
                      <a:pt x="8415" y="1941"/>
                      <a:pt x="8209" y="2025"/>
                      <a:pt x="8043" y="2025"/>
                    </a:cubicBezTo>
                    <a:cubicBezTo>
                      <a:pt x="7998" y="2025"/>
                      <a:pt x="7956" y="2019"/>
                      <a:pt x="7918" y="2006"/>
                    </a:cubicBezTo>
                    <a:cubicBezTo>
                      <a:pt x="7716" y="1934"/>
                      <a:pt x="7573" y="1684"/>
                      <a:pt x="7406" y="1399"/>
                    </a:cubicBezTo>
                    <a:cubicBezTo>
                      <a:pt x="7204" y="1053"/>
                      <a:pt x="6977" y="661"/>
                      <a:pt x="6537" y="458"/>
                    </a:cubicBezTo>
                    <a:cubicBezTo>
                      <a:pt x="6366" y="383"/>
                      <a:pt x="6195" y="352"/>
                      <a:pt x="6028" y="352"/>
                    </a:cubicBezTo>
                    <a:cubicBezTo>
                      <a:pt x="5424" y="352"/>
                      <a:pt x="4871" y="758"/>
                      <a:pt x="4572" y="982"/>
                    </a:cubicBezTo>
                    <a:cubicBezTo>
                      <a:pt x="4180" y="1267"/>
                      <a:pt x="3868" y="1412"/>
                      <a:pt x="3636" y="1412"/>
                    </a:cubicBezTo>
                    <a:cubicBezTo>
                      <a:pt x="3558" y="1412"/>
                      <a:pt x="3489" y="1396"/>
                      <a:pt x="3429" y="1363"/>
                    </a:cubicBezTo>
                    <a:cubicBezTo>
                      <a:pt x="3286" y="1280"/>
                      <a:pt x="3191" y="1125"/>
                      <a:pt x="3072" y="934"/>
                    </a:cubicBezTo>
                    <a:cubicBezTo>
                      <a:pt x="2953" y="768"/>
                      <a:pt x="2834" y="577"/>
                      <a:pt x="2655" y="410"/>
                    </a:cubicBezTo>
                    <a:cubicBezTo>
                      <a:pt x="2364" y="141"/>
                      <a:pt x="1961" y="1"/>
                      <a:pt x="15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618;p76">
                <a:extLst>
                  <a:ext uri="{FF2B5EF4-FFF2-40B4-BE49-F238E27FC236}">
                    <a16:creationId xmlns:a16="http://schemas.microsoft.com/office/drawing/2014/main" id="{3405D936-A4AB-4E97-A86C-5202B2A06549}"/>
                  </a:ext>
                </a:extLst>
              </p:cNvPr>
              <p:cNvSpPr/>
              <p:nvPr/>
            </p:nvSpPr>
            <p:spPr>
              <a:xfrm>
                <a:off x="8497589" y="376344"/>
                <a:ext cx="360584" cy="220189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616" extrusionOk="0">
                    <a:moveTo>
                      <a:pt x="2361" y="866"/>
                    </a:moveTo>
                    <a:cubicBezTo>
                      <a:pt x="2469" y="866"/>
                      <a:pt x="2583" y="884"/>
                      <a:pt x="2692" y="907"/>
                    </a:cubicBezTo>
                    <a:cubicBezTo>
                      <a:pt x="3061" y="990"/>
                      <a:pt x="4001" y="1324"/>
                      <a:pt x="4061" y="1741"/>
                    </a:cubicBezTo>
                    <a:cubicBezTo>
                      <a:pt x="4102" y="1998"/>
                      <a:pt x="3939" y="2075"/>
                      <a:pt x="3711" y="2075"/>
                    </a:cubicBezTo>
                    <a:cubicBezTo>
                      <a:pt x="3412" y="2075"/>
                      <a:pt x="3002" y="1941"/>
                      <a:pt x="2799" y="1907"/>
                    </a:cubicBezTo>
                    <a:cubicBezTo>
                      <a:pt x="2561" y="1871"/>
                      <a:pt x="2322" y="1836"/>
                      <a:pt x="2120" y="1717"/>
                    </a:cubicBezTo>
                    <a:cubicBezTo>
                      <a:pt x="1918" y="1598"/>
                      <a:pt x="1775" y="1360"/>
                      <a:pt x="1834" y="1157"/>
                    </a:cubicBezTo>
                    <a:cubicBezTo>
                      <a:pt x="1882" y="1014"/>
                      <a:pt x="2037" y="919"/>
                      <a:pt x="2192" y="883"/>
                    </a:cubicBezTo>
                    <a:cubicBezTo>
                      <a:pt x="2245" y="871"/>
                      <a:pt x="2302" y="866"/>
                      <a:pt x="2361" y="866"/>
                    </a:cubicBezTo>
                    <a:close/>
                    <a:moveTo>
                      <a:pt x="1213" y="1"/>
                    </a:moveTo>
                    <a:cubicBezTo>
                      <a:pt x="1065" y="1"/>
                      <a:pt x="919" y="22"/>
                      <a:pt x="775" y="74"/>
                    </a:cubicBezTo>
                    <a:cubicBezTo>
                      <a:pt x="477" y="181"/>
                      <a:pt x="203" y="431"/>
                      <a:pt x="120" y="776"/>
                    </a:cubicBezTo>
                    <a:cubicBezTo>
                      <a:pt x="1" y="1252"/>
                      <a:pt x="275" y="1764"/>
                      <a:pt x="644" y="2014"/>
                    </a:cubicBezTo>
                    <a:cubicBezTo>
                      <a:pt x="1013" y="2264"/>
                      <a:pt x="1441" y="2324"/>
                      <a:pt x="1870" y="2372"/>
                    </a:cubicBezTo>
                    <a:cubicBezTo>
                      <a:pt x="2218" y="2409"/>
                      <a:pt x="2882" y="2615"/>
                      <a:pt x="3416" y="2615"/>
                    </a:cubicBezTo>
                    <a:cubicBezTo>
                      <a:pt x="3904" y="2615"/>
                      <a:pt x="4284" y="2443"/>
                      <a:pt x="4216" y="1812"/>
                    </a:cubicBezTo>
                    <a:cubicBezTo>
                      <a:pt x="4108" y="836"/>
                      <a:pt x="2382" y="205"/>
                      <a:pt x="1691" y="62"/>
                    </a:cubicBezTo>
                    <a:cubicBezTo>
                      <a:pt x="1532" y="25"/>
                      <a:pt x="1372" y="1"/>
                      <a:pt x="1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619;p76">
                <a:extLst>
                  <a:ext uri="{FF2B5EF4-FFF2-40B4-BE49-F238E27FC236}">
                    <a16:creationId xmlns:a16="http://schemas.microsoft.com/office/drawing/2014/main" id="{60F0BF95-ED50-4B4B-9789-0FE60E7EDC21}"/>
                  </a:ext>
                </a:extLst>
              </p:cNvPr>
              <p:cNvSpPr/>
              <p:nvPr/>
            </p:nvSpPr>
            <p:spPr>
              <a:xfrm>
                <a:off x="8829307" y="274750"/>
                <a:ext cx="377923" cy="33095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3932" extrusionOk="0">
                    <a:moveTo>
                      <a:pt x="2489" y="1246"/>
                    </a:moveTo>
                    <a:cubicBezTo>
                      <a:pt x="2668" y="1246"/>
                      <a:pt x="2838" y="1293"/>
                      <a:pt x="2977" y="1412"/>
                    </a:cubicBezTo>
                    <a:cubicBezTo>
                      <a:pt x="3180" y="1578"/>
                      <a:pt x="3251" y="1876"/>
                      <a:pt x="3192" y="2138"/>
                    </a:cubicBezTo>
                    <a:cubicBezTo>
                      <a:pt x="3144" y="2400"/>
                      <a:pt x="2989" y="2555"/>
                      <a:pt x="2799" y="2745"/>
                    </a:cubicBezTo>
                    <a:cubicBezTo>
                      <a:pt x="2462" y="3061"/>
                      <a:pt x="1822" y="3238"/>
                      <a:pt x="1320" y="3238"/>
                    </a:cubicBezTo>
                    <a:cubicBezTo>
                      <a:pt x="988" y="3238"/>
                      <a:pt x="717" y="3161"/>
                      <a:pt x="632" y="2995"/>
                    </a:cubicBezTo>
                    <a:cubicBezTo>
                      <a:pt x="465" y="2697"/>
                      <a:pt x="775" y="2459"/>
                      <a:pt x="1001" y="2150"/>
                    </a:cubicBezTo>
                    <a:cubicBezTo>
                      <a:pt x="1215" y="1864"/>
                      <a:pt x="1465" y="1590"/>
                      <a:pt x="1787" y="1435"/>
                    </a:cubicBezTo>
                    <a:cubicBezTo>
                      <a:pt x="2003" y="1327"/>
                      <a:pt x="2254" y="1246"/>
                      <a:pt x="2489" y="1246"/>
                    </a:cubicBezTo>
                    <a:close/>
                    <a:moveTo>
                      <a:pt x="3349" y="0"/>
                    </a:moveTo>
                    <a:cubicBezTo>
                      <a:pt x="2960" y="0"/>
                      <a:pt x="2533" y="165"/>
                      <a:pt x="2168" y="376"/>
                    </a:cubicBezTo>
                    <a:cubicBezTo>
                      <a:pt x="1632" y="685"/>
                      <a:pt x="1120" y="1090"/>
                      <a:pt x="775" y="1638"/>
                    </a:cubicBezTo>
                    <a:cubicBezTo>
                      <a:pt x="406" y="2197"/>
                      <a:pt x="1" y="2876"/>
                      <a:pt x="215" y="3436"/>
                    </a:cubicBezTo>
                    <a:cubicBezTo>
                      <a:pt x="350" y="3783"/>
                      <a:pt x="729" y="3931"/>
                      <a:pt x="1201" y="3931"/>
                    </a:cubicBezTo>
                    <a:cubicBezTo>
                      <a:pt x="2021" y="3931"/>
                      <a:pt x="3121" y="3484"/>
                      <a:pt x="3704" y="2864"/>
                    </a:cubicBezTo>
                    <a:cubicBezTo>
                      <a:pt x="4025" y="2531"/>
                      <a:pt x="4287" y="2102"/>
                      <a:pt x="4382" y="1614"/>
                    </a:cubicBezTo>
                    <a:cubicBezTo>
                      <a:pt x="4489" y="1126"/>
                      <a:pt x="4394" y="590"/>
                      <a:pt x="4073" y="281"/>
                    </a:cubicBezTo>
                    <a:cubicBezTo>
                      <a:pt x="3872" y="80"/>
                      <a:pt x="3620" y="0"/>
                      <a:pt x="3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620;p76">
                <a:extLst>
                  <a:ext uri="{FF2B5EF4-FFF2-40B4-BE49-F238E27FC236}">
                    <a16:creationId xmlns:a16="http://schemas.microsoft.com/office/drawing/2014/main" id="{88E34CDF-F9A6-4AE7-905C-B6F1A819DC8A}"/>
                  </a:ext>
                </a:extLst>
              </p:cNvPr>
              <p:cNvSpPr/>
              <p:nvPr/>
            </p:nvSpPr>
            <p:spPr>
              <a:xfrm>
                <a:off x="8316200" y="997437"/>
                <a:ext cx="916106" cy="226165"/>
              </a:xfrm>
              <a:custGeom>
                <a:avLst/>
                <a:gdLst/>
                <a:ahLst/>
                <a:cxnLst/>
                <a:rect l="l" t="t" r="r" b="b"/>
                <a:pathLst>
                  <a:path w="10884" h="2687" extrusionOk="0">
                    <a:moveTo>
                      <a:pt x="717" y="1"/>
                    </a:moveTo>
                    <a:cubicBezTo>
                      <a:pt x="533" y="1"/>
                      <a:pt x="367" y="13"/>
                      <a:pt x="227" y="41"/>
                    </a:cubicBezTo>
                    <a:cubicBezTo>
                      <a:pt x="1" y="88"/>
                      <a:pt x="108" y="1053"/>
                      <a:pt x="156" y="1720"/>
                    </a:cubicBezTo>
                    <a:cubicBezTo>
                      <a:pt x="1007" y="1869"/>
                      <a:pt x="9931" y="2687"/>
                      <a:pt x="10530" y="2687"/>
                    </a:cubicBezTo>
                    <a:cubicBezTo>
                      <a:pt x="10550" y="2687"/>
                      <a:pt x="10561" y="2686"/>
                      <a:pt x="10562" y="2684"/>
                    </a:cubicBezTo>
                    <a:cubicBezTo>
                      <a:pt x="10657" y="2112"/>
                      <a:pt x="10764" y="1541"/>
                      <a:pt x="10883" y="946"/>
                    </a:cubicBezTo>
                    <a:cubicBezTo>
                      <a:pt x="8549" y="672"/>
                      <a:pt x="6442" y="493"/>
                      <a:pt x="4120" y="386"/>
                    </a:cubicBezTo>
                    <a:cubicBezTo>
                      <a:pt x="3237" y="346"/>
                      <a:pt x="1710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621;p76">
                <a:extLst>
                  <a:ext uri="{FF2B5EF4-FFF2-40B4-BE49-F238E27FC236}">
                    <a16:creationId xmlns:a16="http://schemas.microsoft.com/office/drawing/2014/main" id="{23DF2C0F-4D7F-4CE2-B630-093EA12E9340}"/>
                  </a:ext>
                </a:extLst>
              </p:cNvPr>
              <p:cNvSpPr/>
              <p:nvPr/>
            </p:nvSpPr>
            <p:spPr>
              <a:xfrm>
                <a:off x="8704061" y="555795"/>
                <a:ext cx="178104" cy="1062478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12623" extrusionOk="0">
                    <a:moveTo>
                      <a:pt x="1329" y="0"/>
                    </a:moveTo>
                    <a:cubicBezTo>
                      <a:pt x="1170" y="0"/>
                      <a:pt x="1039" y="22"/>
                      <a:pt x="1001" y="61"/>
                    </a:cubicBezTo>
                    <a:cubicBezTo>
                      <a:pt x="608" y="418"/>
                      <a:pt x="893" y="740"/>
                      <a:pt x="822" y="1311"/>
                    </a:cubicBezTo>
                    <a:cubicBezTo>
                      <a:pt x="655" y="2680"/>
                      <a:pt x="608" y="4145"/>
                      <a:pt x="512" y="5431"/>
                    </a:cubicBezTo>
                    <a:cubicBezTo>
                      <a:pt x="334" y="8002"/>
                      <a:pt x="167" y="10110"/>
                      <a:pt x="0" y="12432"/>
                    </a:cubicBezTo>
                    <a:cubicBezTo>
                      <a:pt x="393" y="12443"/>
                      <a:pt x="786" y="12539"/>
                      <a:pt x="1298" y="12622"/>
                    </a:cubicBezTo>
                    <a:cubicBezTo>
                      <a:pt x="1536" y="8836"/>
                      <a:pt x="1822" y="4847"/>
                      <a:pt x="2108" y="347"/>
                    </a:cubicBezTo>
                    <a:cubicBezTo>
                      <a:pt x="2116" y="97"/>
                      <a:pt x="1662" y="0"/>
                      <a:pt x="1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3355;p49">
              <a:extLst>
                <a:ext uri="{FF2B5EF4-FFF2-40B4-BE49-F238E27FC236}">
                  <a16:creationId xmlns:a16="http://schemas.microsoft.com/office/drawing/2014/main" id="{8D2F44BE-5208-470C-8AEA-C7E6D918C8E5}"/>
                </a:ext>
              </a:extLst>
            </p:cNvPr>
            <p:cNvGrpSpPr/>
            <p:nvPr/>
          </p:nvGrpSpPr>
          <p:grpSpPr>
            <a:xfrm flipH="1">
              <a:off x="3686846" y="3685286"/>
              <a:ext cx="962268" cy="1125990"/>
              <a:chOff x="8316200" y="274750"/>
              <a:chExt cx="961137" cy="1362545"/>
            </a:xfrm>
          </p:grpSpPr>
          <p:sp>
            <p:nvSpPr>
              <p:cNvPr id="126" name="Google Shape;3356;p49">
                <a:extLst>
                  <a:ext uri="{FF2B5EF4-FFF2-40B4-BE49-F238E27FC236}">
                    <a16:creationId xmlns:a16="http://schemas.microsoft.com/office/drawing/2014/main" id="{0894A296-8942-49B5-A9BE-26B5D4216ACC}"/>
                  </a:ext>
                </a:extLst>
              </p:cNvPr>
              <p:cNvSpPr/>
              <p:nvPr/>
            </p:nvSpPr>
            <p:spPr>
              <a:xfrm>
                <a:off x="8331267" y="543674"/>
                <a:ext cx="946071" cy="1093621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12993" extrusionOk="0">
                    <a:moveTo>
                      <a:pt x="2264" y="0"/>
                    </a:moveTo>
                    <a:cubicBezTo>
                      <a:pt x="1685" y="0"/>
                      <a:pt x="1188" y="96"/>
                      <a:pt x="917" y="395"/>
                    </a:cubicBezTo>
                    <a:cubicBezTo>
                      <a:pt x="822" y="503"/>
                      <a:pt x="739" y="657"/>
                      <a:pt x="667" y="848"/>
                    </a:cubicBezTo>
                    <a:cubicBezTo>
                      <a:pt x="548" y="1146"/>
                      <a:pt x="465" y="1538"/>
                      <a:pt x="405" y="1979"/>
                    </a:cubicBezTo>
                    <a:cubicBezTo>
                      <a:pt x="405" y="1979"/>
                      <a:pt x="405" y="1991"/>
                      <a:pt x="405" y="1991"/>
                    </a:cubicBezTo>
                    <a:cubicBezTo>
                      <a:pt x="346" y="2408"/>
                      <a:pt x="298" y="2872"/>
                      <a:pt x="274" y="3324"/>
                    </a:cubicBezTo>
                    <a:cubicBezTo>
                      <a:pt x="274" y="3348"/>
                      <a:pt x="274" y="3384"/>
                      <a:pt x="262" y="3408"/>
                    </a:cubicBezTo>
                    <a:cubicBezTo>
                      <a:pt x="262" y="3515"/>
                      <a:pt x="250" y="3622"/>
                      <a:pt x="250" y="3717"/>
                    </a:cubicBezTo>
                    <a:cubicBezTo>
                      <a:pt x="238" y="3967"/>
                      <a:pt x="227" y="4205"/>
                      <a:pt x="215" y="4432"/>
                    </a:cubicBezTo>
                    <a:cubicBezTo>
                      <a:pt x="215" y="4527"/>
                      <a:pt x="215" y="4610"/>
                      <a:pt x="215" y="4694"/>
                    </a:cubicBezTo>
                    <a:cubicBezTo>
                      <a:pt x="203" y="4825"/>
                      <a:pt x="203" y="4944"/>
                      <a:pt x="203" y="5075"/>
                    </a:cubicBezTo>
                    <a:cubicBezTo>
                      <a:pt x="191" y="5372"/>
                      <a:pt x="179" y="5634"/>
                      <a:pt x="167" y="5860"/>
                    </a:cubicBezTo>
                    <a:cubicBezTo>
                      <a:pt x="167" y="5968"/>
                      <a:pt x="167" y="6075"/>
                      <a:pt x="155" y="6158"/>
                    </a:cubicBezTo>
                    <a:cubicBezTo>
                      <a:pt x="143" y="6301"/>
                      <a:pt x="143" y="6444"/>
                      <a:pt x="131" y="6587"/>
                    </a:cubicBezTo>
                    <a:cubicBezTo>
                      <a:pt x="119" y="6730"/>
                      <a:pt x="107" y="6872"/>
                      <a:pt x="107" y="7015"/>
                    </a:cubicBezTo>
                    <a:cubicBezTo>
                      <a:pt x="96" y="7265"/>
                      <a:pt x="84" y="7515"/>
                      <a:pt x="72" y="7765"/>
                    </a:cubicBezTo>
                    <a:cubicBezTo>
                      <a:pt x="60" y="7932"/>
                      <a:pt x="60" y="8087"/>
                      <a:pt x="48" y="8242"/>
                    </a:cubicBezTo>
                    <a:cubicBezTo>
                      <a:pt x="48" y="8265"/>
                      <a:pt x="48" y="8289"/>
                      <a:pt x="48" y="8313"/>
                    </a:cubicBezTo>
                    <a:cubicBezTo>
                      <a:pt x="36" y="8599"/>
                      <a:pt x="24" y="8896"/>
                      <a:pt x="24" y="9182"/>
                    </a:cubicBezTo>
                    <a:cubicBezTo>
                      <a:pt x="24" y="9242"/>
                      <a:pt x="24" y="9313"/>
                      <a:pt x="12" y="9373"/>
                    </a:cubicBezTo>
                    <a:cubicBezTo>
                      <a:pt x="12" y="9408"/>
                      <a:pt x="12" y="9444"/>
                      <a:pt x="12" y="9468"/>
                    </a:cubicBezTo>
                    <a:cubicBezTo>
                      <a:pt x="12" y="9837"/>
                      <a:pt x="0" y="10194"/>
                      <a:pt x="0" y="10540"/>
                    </a:cubicBezTo>
                    <a:lnTo>
                      <a:pt x="0" y="10623"/>
                    </a:lnTo>
                    <a:cubicBezTo>
                      <a:pt x="0" y="11004"/>
                      <a:pt x="12" y="11385"/>
                      <a:pt x="12" y="11754"/>
                    </a:cubicBezTo>
                    <a:cubicBezTo>
                      <a:pt x="12" y="11790"/>
                      <a:pt x="12" y="11825"/>
                      <a:pt x="24" y="11861"/>
                    </a:cubicBezTo>
                    <a:cubicBezTo>
                      <a:pt x="24" y="11921"/>
                      <a:pt x="24" y="11968"/>
                      <a:pt x="24" y="12028"/>
                    </a:cubicBezTo>
                    <a:cubicBezTo>
                      <a:pt x="369" y="12052"/>
                      <a:pt x="715" y="12099"/>
                      <a:pt x="1060" y="12135"/>
                    </a:cubicBezTo>
                    <a:cubicBezTo>
                      <a:pt x="1560" y="12183"/>
                      <a:pt x="2072" y="12242"/>
                      <a:pt x="2572" y="12290"/>
                    </a:cubicBezTo>
                    <a:cubicBezTo>
                      <a:pt x="2870" y="12325"/>
                      <a:pt x="3167" y="12349"/>
                      <a:pt x="3465" y="12385"/>
                    </a:cubicBezTo>
                    <a:cubicBezTo>
                      <a:pt x="3703" y="12409"/>
                      <a:pt x="3941" y="12433"/>
                      <a:pt x="4179" y="12456"/>
                    </a:cubicBezTo>
                    <a:cubicBezTo>
                      <a:pt x="4691" y="12516"/>
                      <a:pt x="5215" y="12564"/>
                      <a:pt x="5739" y="12623"/>
                    </a:cubicBezTo>
                    <a:cubicBezTo>
                      <a:pt x="6084" y="12659"/>
                      <a:pt x="6442" y="12695"/>
                      <a:pt x="6799" y="12730"/>
                    </a:cubicBezTo>
                    <a:cubicBezTo>
                      <a:pt x="7180" y="12778"/>
                      <a:pt x="7561" y="12814"/>
                      <a:pt x="7942" y="12849"/>
                    </a:cubicBezTo>
                    <a:cubicBezTo>
                      <a:pt x="8323" y="12897"/>
                      <a:pt x="8704" y="12933"/>
                      <a:pt x="9073" y="12968"/>
                    </a:cubicBezTo>
                    <a:cubicBezTo>
                      <a:pt x="9156" y="12980"/>
                      <a:pt x="9240" y="12992"/>
                      <a:pt x="9311" y="12992"/>
                    </a:cubicBezTo>
                    <a:cubicBezTo>
                      <a:pt x="9323" y="12957"/>
                      <a:pt x="9323" y="12933"/>
                      <a:pt x="9335" y="12885"/>
                    </a:cubicBezTo>
                    <a:cubicBezTo>
                      <a:pt x="9371" y="12647"/>
                      <a:pt x="9418" y="12409"/>
                      <a:pt x="9454" y="12159"/>
                    </a:cubicBezTo>
                    <a:cubicBezTo>
                      <a:pt x="9490" y="12016"/>
                      <a:pt x="9513" y="11873"/>
                      <a:pt x="9537" y="11718"/>
                    </a:cubicBezTo>
                    <a:cubicBezTo>
                      <a:pt x="9573" y="11492"/>
                      <a:pt x="9621" y="11254"/>
                      <a:pt x="9656" y="11016"/>
                    </a:cubicBezTo>
                    <a:cubicBezTo>
                      <a:pt x="9692" y="10837"/>
                      <a:pt x="9716" y="10647"/>
                      <a:pt x="9752" y="10468"/>
                    </a:cubicBezTo>
                    <a:cubicBezTo>
                      <a:pt x="9811" y="10147"/>
                      <a:pt x="9859" y="9837"/>
                      <a:pt x="9918" y="9516"/>
                    </a:cubicBezTo>
                    <a:cubicBezTo>
                      <a:pt x="9942" y="9408"/>
                      <a:pt x="9954" y="9289"/>
                      <a:pt x="9978" y="9182"/>
                    </a:cubicBezTo>
                    <a:cubicBezTo>
                      <a:pt x="10013" y="8992"/>
                      <a:pt x="10037" y="8789"/>
                      <a:pt x="10073" y="8599"/>
                    </a:cubicBezTo>
                    <a:cubicBezTo>
                      <a:pt x="10085" y="8575"/>
                      <a:pt x="10085" y="8551"/>
                      <a:pt x="10085" y="8527"/>
                    </a:cubicBezTo>
                    <a:cubicBezTo>
                      <a:pt x="10156" y="8099"/>
                      <a:pt x="10240" y="7682"/>
                      <a:pt x="10311" y="7242"/>
                    </a:cubicBezTo>
                    <a:cubicBezTo>
                      <a:pt x="10323" y="7170"/>
                      <a:pt x="10335" y="7099"/>
                      <a:pt x="10347" y="7015"/>
                    </a:cubicBezTo>
                    <a:cubicBezTo>
                      <a:pt x="10394" y="6753"/>
                      <a:pt x="10442" y="6491"/>
                      <a:pt x="10490" y="6218"/>
                    </a:cubicBezTo>
                    <a:cubicBezTo>
                      <a:pt x="10537" y="5896"/>
                      <a:pt x="10597" y="5563"/>
                      <a:pt x="10656" y="5241"/>
                    </a:cubicBezTo>
                    <a:cubicBezTo>
                      <a:pt x="10680" y="5098"/>
                      <a:pt x="10704" y="4967"/>
                      <a:pt x="10728" y="4836"/>
                    </a:cubicBezTo>
                    <a:cubicBezTo>
                      <a:pt x="10775" y="4515"/>
                      <a:pt x="10835" y="4194"/>
                      <a:pt x="10895" y="3872"/>
                    </a:cubicBezTo>
                    <a:cubicBezTo>
                      <a:pt x="10895" y="3860"/>
                      <a:pt x="10895" y="3848"/>
                      <a:pt x="10895" y="3836"/>
                    </a:cubicBezTo>
                    <a:cubicBezTo>
                      <a:pt x="10930" y="3646"/>
                      <a:pt x="10966" y="3455"/>
                      <a:pt x="11002" y="3265"/>
                    </a:cubicBezTo>
                    <a:cubicBezTo>
                      <a:pt x="11014" y="3205"/>
                      <a:pt x="11014" y="3146"/>
                      <a:pt x="11026" y="3086"/>
                    </a:cubicBezTo>
                    <a:cubicBezTo>
                      <a:pt x="11073" y="2812"/>
                      <a:pt x="11121" y="2539"/>
                      <a:pt x="11168" y="2265"/>
                    </a:cubicBezTo>
                    <a:cubicBezTo>
                      <a:pt x="11192" y="2169"/>
                      <a:pt x="11204" y="2062"/>
                      <a:pt x="11216" y="1955"/>
                    </a:cubicBezTo>
                    <a:cubicBezTo>
                      <a:pt x="11216" y="1919"/>
                      <a:pt x="11228" y="1896"/>
                      <a:pt x="11228" y="1872"/>
                    </a:cubicBezTo>
                    <a:cubicBezTo>
                      <a:pt x="11228" y="1872"/>
                      <a:pt x="11228" y="1872"/>
                      <a:pt x="11228" y="1860"/>
                    </a:cubicBezTo>
                    <a:cubicBezTo>
                      <a:pt x="11240" y="1669"/>
                      <a:pt x="11240" y="1467"/>
                      <a:pt x="11180" y="1312"/>
                    </a:cubicBezTo>
                    <a:cubicBezTo>
                      <a:pt x="11061" y="979"/>
                      <a:pt x="10775" y="896"/>
                      <a:pt x="10490" y="860"/>
                    </a:cubicBezTo>
                    <a:cubicBezTo>
                      <a:pt x="10442" y="848"/>
                      <a:pt x="10406" y="848"/>
                      <a:pt x="10359" y="836"/>
                    </a:cubicBezTo>
                    <a:cubicBezTo>
                      <a:pt x="9692" y="776"/>
                      <a:pt x="9025" y="705"/>
                      <a:pt x="8347" y="657"/>
                    </a:cubicBezTo>
                    <a:cubicBezTo>
                      <a:pt x="7656" y="598"/>
                      <a:pt x="6977" y="538"/>
                      <a:pt x="6287" y="491"/>
                    </a:cubicBezTo>
                    <a:lnTo>
                      <a:pt x="6192" y="491"/>
                    </a:lnTo>
                    <a:cubicBezTo>
                      <a:pt x="5953" y="467"/>
                      <a:pt x="5715" y="455"/>
                      <a:pt x="5477" y="431"/>
                    </a:cubicBezTo>
                    <a:cubicBezTo>
                      <a:pt x="5215" y="419"/>
                      <a:pt x="4834" y="348"/>
                      <a:pt x="4394" y="264"/>
                    </a:cubicBezTo>
                    <a:cubicBezTo>
                      <a:pt x="3870" y="169"/>
                      <a:pt x="3251" y="50"/>
                      <a:pt x="2679" y="14"/>
                    </a:cubicBezTo>
                    <a:cubicBezTo>
                      <a:pt x="2538" y="5"/>
                      <a:pt x="2399" y="0"/>
                      <a:pt x="2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357;p49">
                <a:extLst>
                  <a:ext uri="{FF2B5EF4-FFF2-40B4-BE49-F238E27FC236}">
                    <a16:creationId xmlns:a16="http://schemas.microsoft.com/office/drawing/2014/main" id="{770DE382-D6C0-47CE-82F5-03A5563D86F8}"/>
                  </a:ext>
                </a:extLst>
              </p:cNvPr>
              <p:cNvSpPr/>
              <p:nvPr/>
            </p:nvSpPr>
            <p:spPr>
              <a:xfrm>
                <a:off x="8365356" y="598553"/>
                <a:ext cx="910972" cy="238033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2828" extrusionOk="0">
                    <a:moveTo>
                      <a:pt x="1129" y="0"/>
                    </a:moveTo>
                    <a:cubicBezTo>
                      <a:pt x="858" y="0"/>
                      <a:pt x="578" y="57"/>
                      <a:pt x="310" y="172"/>
                    </a:cubicBezTo>
                    <a:cubicBezTo>
                      <a:pt x="298" y="172"/>
                      <a:pt x="274" y="184"/>
                      <a:pt x="262" y="196"/>
                    </a:cubicBezTo>
                    <a:cubicBezTo>
                      <a:pt x="155" y="494"/>
                      <a:pt x="72" y="886"/>
                      <a:pt x="0" y="1327"/>
                    </a:cubicBezTo>
                    <a:cubicBezTo>
                      <a:pt x="0" y="1327"/>
                      <a:pt x="0" y="1339"/>
                      <a:pt x="0" y="1339"/>
                    </a:cubicBezTo>
                    <a:cubicBezTo>
                      <a:pt x="203" y="1160"/>
                      <a:pt x="405" y="1006"/>
                      <a:pt x="631" y="910"/>
                    </a:cubicBezTo>
                    <a:cubicBezTo>
                      <a:pt x="779" y="850"/>
                      <a:pt x="961" y="810"/>
                      <a:pt x="1140" y="810"/>
                    </a:cubicBezTo>
                    <a:cubicBezTo>
                      <a:pt x="1349" y="810"/>
                      <a:pt x="1555" y="864"/>
                      <a:pt x="1703" y="1006"/>
                    </a:cubicBezTo>
                    <a:cubicBezTo>
                      <a:pt x="1798" y="1101"/>
                      <a:pt x="1893" y="1232"/>
                      <a:pt x="1977" y="1375"/>
                    </a:cubicBezTo>
                    <a:cubicBezTo>
                      <a:pt x="2143" y="1613"/>
                      <a:pt x="2322" y="1887"/>
                      <a:pt x="2631" y="2065"/>
                    </a:cubicBezTo>
                    <a:cubicBezTo>
                      <a:pt x="2829" y="2176"/>
                      <a:pt x="3032" y="2219"/>
                      <a:pt x="3231" y="2219"/>
                    </a:cubicBezTo>
                    <a:cubicBezTo>
                      <a:pt x="3846" y="2219"/>
                      <a:pt x="4419" y="1799"/>
                      <a:pt x="4644" y="1637"/>
                    </a:cubicBezTo>
                    <a:cubicBezTo>
                      <a:pt x="4965" y="1393"/>
                      <a:pt x="5325" y="1158"/>
                      <a:pt x="5622" y="1158"/>
                    </a:cubicBezTo>
                    <a:cubicBezTo>
                      <a:pt x="5688" y="1158"/>
                      <a:pt x="5752" y="1170"/>
                      <a:pt x="5810" y="1196"/>
                    </a:cubicBezTo>
                    <a:cubicBezTo>
                      <a:pt x="6013" y="1291"/>
                      <a:pt x="6156" y="1541"/>
                      <a:pt x="6299" y="1803"/>
                    </a:cubicBezTo>
                    <a:cubicBezTo>
                      <a:pt x="6525" y="2172"/>
                      <a:pt x="6763" y="2589"/>
                      <a:pt x="7251" y="2768"/>
                    </a:cubicBezTo>
                    <a:cubicBezTo>
                      <a:pt x="7370" y="2815"/>
                      <a:pt x="7513" y="2827"/>
                      <a:pt x="7644" y="2827"/>
                    </a:cubicBezTo>
                    <a:cubicBezTo>
                      <a:pt x="7989" y="2827"/>
                      <a:pt x="8346" y="2696"/>
                      <a:pt x="8692" y="2434"/>
                    </a:cubicBezTo>
                    <a:cubicBezTo>
                      <a:pt x="8823" y="2339"/>
                      <a:pt x="8954" y="2232"/>
                      <a:pt x="9061" y="2137"/>
                    </a:cubicBezTo>
                    <a:cubicBezTo>
                      <a:pt x="9227" y="1982"/>
                      <a:pt x="9394" y="1851"/>
                      <a:pt x="9561" y="1756"/>
                    </a:cubicBezTo>
                    <a:cubicBezTo>
                      <a:pt x="9673" y="1693"/>
                      <a:pt x="9818" y="1650"/>
                      <a:pt x="9948" y="1650"/>
                    </a:cubicBezTo>
                    <a:cubicBezTo>
                      <a:pt x="10038" y="1650"/>
                      <a:pt x="10121" y="1671"/>
                      <a:pt x="10180" y="1720"/>
                    </a:cubicBezTo>
                    <a:cubicBezTo>
                      <a:pt x="10251" y="1779"/>
                      <a:pt x="10311" y="1898"/>
                      <a:pt x="10370" y="2029"/>
                    </a:cubicBezTo>
                    <a:cubicBezTo>
                      <a:pt x="10442" y="2160"/>
                      <a:pt x="10513" y="2303"/>
                      <a:pt x="10621" y="2434"/>
                    </a:cubicBezTo>
                    <a:cubicBezTo>
                      <a:pt x="10668" y="2160"/>
                      <a:pt x="10716" y="1887"/>
                      <a:pt x="10763" y="1613"/>
                    </a:cubicBezTo>
                    <a:cubicBezTo>
                      <a:pt x="10787" y="1517"/>
                      <a:pt x="10799" y="1410"/>
                      <a:pt x="10811" y="1303"/>
                    </a:cubicBezTo>
                    <a:cubicBezTo>
                      <a:pt x="10811" y="1267"/>
                      <a:pt x="10823" y="1244"/>
                      <a:pt x="10823" y="1220"/>
                    </a:cubicBezTo>
                    <a:cubicBezTo>
                      <a:pt x="10787" y="1184"/>
                      <a:pt x="10751" y="1148"/>
                      <a:pt x="10716" y="1113"/>
                    </a:cubicBezTo>
                    <a:cubicBezTo>
                      <a:pt x="10495" y="916"/>
                      <a:pt x="10222" y="836"/>
                      <a:pt x="9946" y="836"/>
                    </a:cubicBezTo>
                    <a:cubicBezTo>
                      <a:pt x="9671" y="836"/>
                      <a:pt x="9394" y="916"/>
                      <a:pt x="9168" y="1041"/>
                    </a:cubicBezTo>
                    <a:cubicBezTo>
                      <a:pt x="8918" y="1184"/>
                      <a:pt x="8727" y="1351"/>
                      <a:pt x="8525" y="1529"/>
                    </a:cubicBezTo>
                    <a:cubicBezTo>
                      <a:pt x="8418" y="1625"/>
                      <a:pt x="8323" y="1708"/>
                      <a:pt x="8215" y="1791"/>
                    </a:cubicBezTo>
                    <a:cubicBezTo>
                      <a:pt x="8010" y="1941"/>
                      <a:pt x="7804" y="2025"/>
                      <a:pt x="7638" y="2025"/>
                    </a:cubicBezTo>
                    <a:cubicBezTo>
                      <a:pt x="7593" y="2025"/>
                      <a:pt x="7551" y="2018"/>
                      <a:pt x="7513" y="2006"/>
                    </a:cubicBezTo>
                    <a:cubicBezTo>
                      <a:pt x="7311" y="1934"/>
                      <a:pt x="7168" y="1684"/>
                      <a:pt x="7001" y="1398"/>
                    </a:cubicBezTo>
                    <a:cubicBezTo>
                      <a:pt x="6799" y="1053"/>
                      <a:pt x="6572" y="648"/>
                      <a:pt x="6132" y="458"/>
                    </a:cubicBezTo>
                    <a:cubicBezTo>
                      <a:pt x="6013" y="398"/>
                      <a:pt x="5882" y="363"/>
                      <a:pt x="5751" y="351"/>
                    </a:cubicBezTo>
                    <a:cubicBezTo>
                      <a:pt x="5711" y="347"/>
                      <a:pt x="5671" y="345"/>
                      <a:pt x="5632" y="345"/>
                    </a:cubicBezTo>
                    <a:cubicBezTo>
                      <a:pt x="5023" y="345"/>
                      <a:pt x="4469" y="758"/>
                      <a:pt x="4167" y="982"/>
                    </a:cubicBezTo>
                    <a:cubicBezTo>
                      <a:pt x="3780" y="1264"/>
                      <a:pt x="3470" y="1402"/>
                      <a:pt x="3239" y="1402"/>
                    </a:cubicBezTo>
                    <a:cubicBezTo>
                      <a:pt x="3158" y="1402"/>
                      <a:pt x="3086" y="1385"/>
                      <a:pt x="3024" y="1351"/>
                    </a:cubicBezTo>
                    <a:cubicBezTo>
                      <a:pt x="2881" y="1279"/>
                      <a:pt x="2786" y="1125"/>
                      <a:pt x="2667" y="934"/>
                    </a:cubicBezTo>
                    <a:cubicBezTo>
                      <a:pt x="2548" y="767"/>
                      <a:pt x="2429" y="565"/>
                      <a:pt x="2250" y="410"/>
                    </a:cubicBezTo>
                    <a:cubicBezTo>
                      <a:pt x="1959" y="141"/>
                      <a:pt x="1556" y="0"/>
                      <a:pt x="1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358;p49">
                <a:extLst>
                  <a:ext uri="{FF2B5EF4-FFF2-40B4-BE49-F238E27FC236}">
                    <a16:creationId xmlns:a16="http://schemas.microsoft.com/office/drawing/2014/main" id="{381FA585-6EFD-4CEB-B960-B279CB29F903}"/>
                  </a:ext>
                </a:extLst>
              </p:cNvPr>
              <p:cNvSpPr/>
              <p:nvPr/>
            </p:nvSpPr>
            <p:spPr>
              <a:xfrm>
                <a:off x="8349279" y="788947"/>
                <a:ext cx="899020" cy="238033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828" extrusionOk="0">
                    <a:moveTo>
                      <a:pt x="1320" y="0"/>
                    </a:moveTo>
                    <a:cubicBezTo>
                      <a:pt x="1049" y="0"/>
                      <a:pt x="769" y="57"/>
                      <a:pt x="501" y="172"/>
                    </a:cubicBezTo>
                    <a:cubicBezTo>
                      <a:pt x="346" y="232"/>
                      <a:pt x="203" y="315"/>
                      <a:pt x="60" y="410"/>
                    </a:cubicBezTo>
                    <a:cubicBezTo>
                      <a:pt x="60" y="434"/>
                      <a:pt x="60" y="470"/>
                      <a:pt x="60" y="494"/>
                    </a:cubicBezTo>
                    <a:cubicBezTo>
                      <a:pt x="48" y="601"/>
                      <a:pt x="48" y="708"/>
                      <a:pt x="36" y="803"/>
                    </a:cubicBezTo>
                    <a:cubicBezTo>
                      <a:pt x="24" y="1053"/>
                      <a:pt x="13" y="1291"/>
                      <a:pt x="1" y="1518"/>
                    </a:cubicBezTo>
                    <a:cubicBezTo>
                      <a:pt x="274" y="1244"/>
                      <a:pt x="525" y="1029"/>
                      <a:pt x="822" y="910"/>
                    </a:cubicBezTo>
                    <a:cubicBezTo>
                      <a:pt x="968" y="845"/>
                      <a:pt x="1147" y="805"/>
                      <a:pt x="1324" y="805"/>
                    </a:cubicBezTo>
                    <a:cubicBezTo>
                      <a:pt x="1535" y="805"/>
                      <a:pt x="1744" y="863"/>
                      <a:pt x="1894" y="1006"/>
                    </a:cubicBezTo>
                    <a:cubicBezTo>
                      <a:pt x="1989" y="1089"/>
                      <a:pt x="2084" y="1232"/>
                      <a:pt x="2168" y="1363"/>
                    </a:cubicBezTo>
                    <a:cubicBezTo>
                      <a:pt x="2334" y="1613"/>
                      <a:pt x="2513" y="1887"/>
                      <a:pt x="2822" y="2065"/>
                    </a:cubicBezTo>
                    <a:cubicBezTo>
                      <a:pt x="3018" y="2172"/>
                      <a:pt x="3219" y="2214"/>
                      <a:pt x="3416" y="2214"/>
                    </a:cubicBezTo>
                    <a:cubicBezTo>
                      <a:pt x="4034" y="2214"/>
                      <a:pt x="4609" y="1796"/>
                      <a:pt x="4835" y="1625"/>
                    </a:cubicBezTo>
                    <a:cubicBezTo>
                      <a:pt x="5155" y="1391"/>
                      <a:pt x="5516" y="1158"/>
                      <a:pt x="5812" y="1158"/>
                    </a:cubicBezTo>
                    <a:cubicBezTo>
                      <a:pt x="5879" y="1158"/>
                      <a:pt x="5942" y="1170"/>
                      <a:pt x="6001" y="1196"/>
                    </a:cubicBezTo>
                    <a:cubicBezTo>
                      <a:pt x="6204" y="1280"/>
                      <a:pt x="6347" y="1530"/>
                      <a:pt x="6490" y="1803"/>
                    </a:cubicBezTo>
                    <a:cubicBezTo>
                      <a:pt x="6716" y="2172"/>
                      <a:pt x="6954" y="2589"/>
                      <a:pt x="7442" y="2756"/>
                    </a:cubicBezTo>
                    <a:cubicBezTo>
                      <a:pt x="7561" y="2804"/>
                      <a:pt x="7704" y="2827"/>
                      <a:pt x="7835" y="2827"/>
                    </a:cubicBezTo>
                    <a:cubicBezTo>
                      <a:pt x="8180" y="2827"/>
                      <a:pt x="8537" y="2696"/>
                      <a:pt x="8883" y="2434"/>
                    </a:cubicBezTo>
                    <a:cubicBezTo>
                      <a:pt x="9014" y="2339"/>
                      <a:pt x="9145" y="2232"/>
                      <a:pt x="9252" y="2137"/>
                    </a:cubicBezTo>
                    <a:cubicBezTo>
                      <a:pt x="9418" y="1982"/>
                      <a:pt x="9585" y="1839"/>
                      <a:pt x="9752" y="1744"/>
                    </a:cubicBezTo>
                    <a:cubicBezTo>
                      <a:pt x="9861" y="1683"/>
                      <a:pt x="10001" y="1641"/>
                      <a:pt x="10128" y="1641"/>
                    </a:cubicBezTo>
                    <a:cubicBezTo>
                      <a:pt x="10223" y="1641"/>
                      <a:pt x="10310" y="1664"/>
                      <a:pt x="10371" y="1720"/>
                    </a:cubicBezTo>
                    <a:cubicBezTo>
                      <a:pt x="10419" y="1756"/>
                      <a:pt x="10466" y="1839"/>
                      <a:pt x="10514" y="1922"/>
                    </a:cubicBezTo>
                    <a:cubicBezTo>
                      <a:pt x="10561" y="1601"/>
                      <a:pt x="10621" y="1280"/>
                      <a:pt x="10681" y="958"/>
                    </a:cubicBezTo>
                    <a:cubicBezTo>
                      <a:pt x="10515" y="873"/>
                      <a:pt x="10332" y="837"/>
                      <a:pt x="10148" y="837"/>
                    </a:cubicBezTo>
                    <a:cubicBezTo>
                      <a:pt x="9870" y="837"/>
                      <a:pt x="9588" y="920"/>
                      <a:pt x="9359" y="1041"/>
                    </a:cubicBezTo>
                    <a:cubicBezTo>
                      <a:pt x="9121" y="1184"/>
                      <a:pt x="8918" y="1351"/>
                      <a:pt x="8728" y="1530"/>
                    </a:cubicBezTo>
                    <a:cubicBezTo>
                      <a:pt x="8621" y="1625"/>
                      <a:pt x="8514" y="1708"/>
                      <a:pt x="8406" y="1791"/>
                    </a:cubicBezTo>
                    <a:cubicBezTo>
                      <a:pt x="8207" y="1936"/>
                      <a:pt x="8008" y="2019"/>
                      <a:pt x="7846" y="2019"/>
                    </a:cubicBezTo>
                    <a:cubicBezTo>
                      <a:pt x="7794" y="2019"/>
                      <a:pt x="7747" y="2011"/>
                      <a:pt x="7704" y="1994"/>
                    </a:cubicBezTo>
                    <a:cubicBezTo>
                      <a:pt x="7502" y="1922"/>
                      <a:pt x="7359" y="1684"/>
                      <a:pt x="7192" y="1399"/>
                    </a:cubicBezTo>
                    <a:cubicBezTo>
                      <a:pt x="7002" y="1053"/>
                      <a:pt x="6763" y="649"/>
                      <a:pt x="6335" y="458"/>
                    </a:cubicBezTo>
                    <a:cubicBezTo>
                      <a:pt x="6162" y="383"/>
                      <a:pt x="5989" y="352"/>
                      <a:pt x="5820" y="352"/>
                    </a:cubicBezTo>
                    <a:cubicBezTo>
                      <a:pt x="5210" y="352"/>
                      <a:pt x="4657" y="758"/>
                      <a:pt x="4358" y="982"/>
                    </a:cubicBezTo>
                    <a:cubicBezTo>
                      <a:pt x="3971" y="1264"/>
                      <a:pt x="3661" y="1402"/>
                      <a:pt x="3430" y="1402"/>
                    </a:cubicBezTo>
                    <a:cubicBezTo>
                      <a:pt x="3349" y="1402"/>
                      <a:pt x="3277" y="1385"/>
                      <a:pt x="3215" y="1351"/>
                    </a:cubicBezTo>
                    <a:cubicBezTo>
                      <a:pt x="3084" y="1280"/>
                      <a:pt x="2977" y="1113"/>
                      <a:pt x="2858" y="934"/>
                    </a:cubicBezTo>
                    <a:cubicBezTo>
                      <a:pt x="2739" y="756"/>
                      <a:pt x="2620" y="565"/>
                      <a:pt x="2441" y="410"/>
                    </a:cubicBezTo>
                    <a:cubicBezTo>
                      <a:pt x="2150" y="141"/>
                      <a:pt x="1747" y="0"/>
                      <a:pt x="1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359;p49">
                <a:extLst>
                  <a:ext uri="{FF2B5EF4-FFF2-40B4-BE49-F238E27FC236}">
                    <a16:creationId xmlns:a16="http://schemas.microsoft.com/office/drawing/2014/main" id="{F704CE59-675B-4106-818E-5B6EEFB162CA}"/>
                  </a:ext>
                </a:extLst>
              </p:cNvPr>
              <p:cNvSpPr/>
              <p:nvPr/>
            </p:nvSpPr>
            <p:spPr>
              <a:xfrm>
                <a:off x="8332277" y="1194564"/>
                <a:ext cx="846834" cy="238285"/>
              </a:xfrm>
              <a:custGeom>
                <a:avLst/>
                <a:gdLst/>
                <a:ahLst/>
                <a:cxnLst/>
                <a:rect l="l" t="t" r="r" b="b"/>
                <a:pathLst>
                  <a:path w="10061" h="2831" extrusionOk="0">
                    <a:moveTo>
                      <a:pt x="1514" y="0"/>
                    </a:moveTo>
                    <a:cubicBezTo>
                      <a:pt x="1246" y="0"/>
                      <a:pt x="968" y="54"/>
                      <a:pt x="703" y="163"/>
                    </a:cubicBezTo>
                    <a:cubicBezTo>
                      <a:pt x="453" y="271"/>
                      <a:pt x="238" y="413"/>
                      <a:pt x="36" y="580"/>
                    </a:cubicBezTo>
                    <a:cubicBezTo>
                      <a:pt x="24" y="866"/>
                      <a:pt x="12" y="1163"/>
                      <a:pt x="12" y="1449"/>
                    </a:cubicBezTo>
                    <a:cubicBezTo>
                      <a:pt x="12" y="1509"/>
                      <a:pt x="12" y="1580"/>
                      <a:pt x="0" y="1640"/>
                    </a:cubicBezTo>
                    <a:cubicBezTo>
                      <a:pt x="0" y="1675"/>
                      <a:pt x="0" y="1711"/>
                      <a:pt x="0" y="1735"/>
                    </a:cubicBezTo>
                    <a:cubicBezTo>
                      <a:pt x="346" y="1354"/>
                      <a:pt x="655" y="1068"/>
                      <a:pt x="1024" y="913"/>
                    </a:cubicBezTo>
                    <a:cubicBezTo>
                      <a:pt x="1173" y="848"/>
                      <a:pt x="1351" y="807"/>
                      <a:pt x="1529" y="807"/>
                    </a:cubicBezTo>
                    <a:cubicBezTo>
                      <a:pt x="1736" y="807"/>
                      <a:pt x="1942" y="862"/>
                      <a:pt x="2096" y="997"/>
                    </a:cubicBezTo>
                    <a:cubicBezTo>
                      <a:pt x="2191" y="1092"/>
                      <a:pt x="2286" y="1223"/>
                      <a:pt x="2370" y="1366"/>
                    </a:cubicBezTo>
                    <a:cubicBezTo>
                      <a:pt x="2536" y="1616"/>
                      <a:pt x="2703" y="1890"/>
                      <a:pt x="3024" y="2056"/>
                    </a:cubicBezTo>
                    <a:cubicBezTo>
                      <a:pt x="3222" y="2167"/>
                      <a:pt x="3425" y="2211"/>
                      <a:pt x="3624" y="2211"/>
                    </a:cubicBezTo>
                    <a:cubicBezTo>
                      <a:pt x="4239" y="2211"/>
                      <a:pt x="4812" y="1790"/>
                      <a:pt x="5037" y="1628"/>
                    </a:cubicBezTo>
                    <a:cubicBezTo>
                      <a:pt x="5356" y="1386"/>
                      <a:pt x="5714" y="1160"/>
                      <a:pt x="6009" y="1160"/>
                    </a:cubicBezTo>
                    <a:cubicBezTo>
                      <a:pt x="6078" y="1160"/>
                      <a:pt x="6143" y="1172"/>
                      <a:pt x="6203" y="1199"/>
                    </a:cubicBezTo>
                    <a:cubicBezTo>
                      <a:pt x="6406" y="1283"/>
                      <a:pt x="6549" y="1533"/>
                      <a:pt x="6692" y="1795"/>
                    </a:cubicBezTo>
                    <a:cubicBezTo>
                      <a:pt x="6906" y="2176"/>
                      <a:pt x="7156" y="2592"/>
                      <a:pt x="7644" y="2759"/>
                    </a:cubicBezTo>
                    <a:cubicBezTo>
                      <a:pt x="7763" y="2807"/>
                      <a:pt x="7906" y="2830"/>
                      <a:pt x="8037" y="2830"/>
                    </a:cubicBezTo>
                    <a:cubicBezTo>
                      <a:pt x="8382" y="2830"/>
                      <a:pt x="8739" y="2699"/>
                      <a:pt x="9085" y="2437"/>
                    </a:cubicBezTo>
                    <a:cubicBezTo>
                      <a:pt x="9216" y="2342"/>
                      <a:pt x="9347" y="2235"/>
                      <a:pt x="9454" y="2128"/>
                    </a:cubicBezTo>
                    <a:cubicBezTo>
                      <a:pt x="9609" y="1997"/>
                      <a:pt x="9751" y="1878"/>
                      <a:pt x="9906" y="1783"/>
                    </a:cubicBezTo>
                    <a:cubicBezTo>
                      <a:pt x="9930" y="1675"/>
                      <a:pt x="9942" y="1556"/>
                      <a:pt x="9966" y="1449"/>
                    </a:cubicBezTo>
                    <a:cubicBezTo>
                      <a:pt x="10001" y="1259"/>
                      <a:pt x="10025" y="1056"/>
                      <a:pt x="10061" y="866"/>
                    </a:cubicBezTo>
                    <a:lnTo>
                      <a:pt x="10061" y="866"/>
                    </a:lnTo>
                    <a:cubicBezTo>
                      <a:pt x="9882" y="902"/>
                      <a:pt x="9704" y="961"/>
                      <a:pt x="9561" y="1044"/>
                    </a:cubicBezTo>
                    <a:cubicBezTo>
                      <a:pt x="9311" y="1175"/>
                      <a:pt x="9120" y="1354"/>
                      <a:pt x="8918" y="1521"/>
                    </a:cubicBezTo>
                    <a:cubicBezTo>
                      <a:pt x="8811" y="1616"/>
                      <a:pt x="8716" y="1711"/>
                      <a:pt x="8608" y="1783"/>
                    </a:cubicBezTo>
                    <a:cubicBezTo>
                      <a:pt x="8406" y="1939"/>
                      <a:pt x="8204" y="2017"/>
                      <a:pt x="8040" y="2017"/>
                    </a:cubicBezTo>
                    <a:cubicBezTo>
                      <a:pt x="7991" y="2017"/>
                      <a:pt x="7947" y="2010"/>
                      <a:pt x="7906" y="1997"/>
                    </a:cubicBezTo>
                    <a:cubicBezTo>
                      <a:pt x="7704" y="1925"/>
                      <a:pt x="7561" y="1675"/>
                      <a:pt x="7394" y="1402"/>
                    </a:cubicBezTo>
                    <a:cubicBezTo>
                      <a:pt x="7192" y="1044"/>
                      <a:pt x="6965" y="652"/>
                      <a:pt x="6525" y="461"/>
                    </a:cubicBezTo>
                    <a:cubicBezTo>
                      <a:pt x="6352" y="383"/>
                      <a:pt x="6179" y="350"/>
                      <a:pt x="6009" y="350"/>
                    </a:cubicBezTo>
                    <a:cubicBezTo>
                      <a:pt x="5408" y="350"/>
                      <a:pt x="4858" y="759"/>
                      <a:pt x="4560" y="973"/>
                    </a:cubicBezTo>
                    <a:cubicBezTo>
                      <a:pt x="4168" y="1258"/>
                      <a:pt x="3856" y="1403"/>
                      <a:pt x="3624" y="1403"/>
                    </a:cubicBezTo>
                    <a:cubicBezTo>
                      <a:pt x="3546" y="1403"/>
                      <a:pt x="3477" y="1387"/>
                      <a:pt x="3417" y="1354"/>
                    </a:cubicBezTo>
                    <a:cubicBezTo>
                      <a:pt x="3274" y="1283"/>
                      <a:pt x="3179" y="1116"/>
                      <a:pt x="3060" y="925"/>
                    </a:cubicBezTo>
                    <a:cubicBezTo>
                      <a:pt x="2941" y="759"/>
                      <a:pt x="2822" y="568"/>
                      <a:pt x="2643" y="401"/>
                    </a:cubicBezTo>
                    <a:cubicBezTo>
                      <a:pt x="2350" y="138"/>
                      <a:pt x="1944" y="0"/>
                      <a:pt x="15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360;p49">
                <a:extLst>
                  <a:ext uri="{FF2B5EF4-FFF2-40B4-BE49-F238E27FC236}">
                    <a16:creationId xmlns:a16="http://schemas.microsoft.com/office/drawing/2014/main" id="{27B805F6-67BC-4679-9C48-99FC572EDD5E}"/>
                  </a:ext>
                </a:extLst>
              </p:cNvPr>
              <p:cNvSpPr/>
              <p:nvPr/>
            </p:nvSpPr>
            <p:spPr>
              <a:xfrm>
                <a:off x="8331267" y="1386220"/>
                <a:ext cx="812830" cy="239043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2840" extrusionOk="0">
                    <a:moveTo>
                      <a:pt x="1534" y="1"/>
                    </a:moveTo>
                    <a:cubicBezTo>
                      <a:pt x="1263" y="1"/>
                      <a:pt x="983" y="57"/>
                      <a:pt x="715" y="172"/>
                    </a:cubicBezTo>
                    <a:cubicBezTo>
                      <a:pt x="453" y="280"/>
                      <a:pt x="215" y="434"/>
                      <a:pt x="0" y="613"/>
                    </a:cubicBezTo>
                    <a:cubicBezTo>
                      <a:pt x="0" y="994"/>
                      <a:pt x="12" y="1375"/>
                      <a:pt x="12" y="1744"/>
                    </a:cubicBezTo>
                    <a:cubicBezTo>
                      <a:pt x="358" y="1363"/>
                      <a:pt x="667" y="1077"/>
                      <a:pt x="1036" y="911"/>
                    </a:cubicBezTo>
                    <a:cubicBezTo>
                      <a:pt x="1184" y="850"/>
                      <a:pt x="1363" y="810"/>
                      <a:pt x="1541" y="810"/>
                    </a:cubicBezTo>
                    <a:cubicBezTo>
                      <a:pt x="1748" y="810"/>
                      <a:pt x="1954" y="865"/>
                      <a:pt x="2108" y="1006"/>
                    </a:cubicBezTo>
                    <a:cubicBezTo>
                      <a:pt x="2203" y="1101"/>
                      <a:pt x="2298" y="1232"/>
                      <a:pt x="2382" y="1375"/>
                    </a:cubicBezTo>
                    <a:cubicBezTo>
                      <a:pt x="2548" y="1625"/>
                      <a:pt x="2715" y="1899"/>
                      <a:pt x="3036" y="2065"/>
                    </a:cubicBezTo>
                    <a:cubicBezTo>
                      <a:pt x="3179" y="2149"/>
                      <a:pt x="3334" y="2196"/>
                      <a:pt x="3489" y="2208"/>
                    </a:cubicBezTo>
                    <a:cubicBezTo>
                      <a:pt x="3542" y="2215"/>
                      <a:pt x="3594" y="2218"/>
                      <a:pt x="3647" y="2218"/>
                    </a:cubicBezTo>
                    <a:cubicBezTo>
                      <a:pt x="4255" y="2218"/>
                      <a:pt x="4818" y="1801"/>
                      <a:pt x="5049" y="1637"/>
                    </a:cubicBezTo>
                    <a:cubicBezTo>
                      <a:pt x="5368" y="1395"/>
                      <a:pt x="5726" y="1169"/>
                      <a:pt x="6021" y="1169"/>
                    </a:cubicBezTo>
                    <a:cubicBezTo>
                      <a:pt x="6090" y="1169"/>
                      <a:pt x="6155" y="1181"/>
                      <a:pt x="6215" y="1208"/>
                    </a:cubicBezTo>
                    <a:cubicBezTo>
                      <a:pt x="6418" y="1292"/>
                      <a:pt x="6561" y="1542"/>
                      <a:pt x="6704" y="1804"/>
                    </a:cubicBezTo>
                    <a:cubicBezTo>
                      <a:pt x="6918" y="2173"/>
                      <a:pt x="7156" y="2601"/>
                      <a:pt x="7644" y="2768"/>
                    </a:cubicBezTo>
                    <a:cubicBezTo>
                      <a:pt x="7751" y="2804"/>
                      <a:pt x="7847" y="2827"/>
                      <a:pt x="7954" y="2827"/>
                    </a:cubicBezTo>
                    <a:cubicBezTo>
                      <a:pt x="7978" y="2839"/>
                      <a:pt x="8013" y="2839"/>
                      <a:pt x="8049" y="2839"/>
                    </a:cubicBezTo>
                    <a:cubicBezTo>
                      <a:pt x="8394" y="2839"/>
                      <a:pt x="8751" y="2696"/>
                      <a:pt x="9097" y="2446"/>
                    </a:cubicBezTo>
                    <a:cubicBezTo>
                      <a:pt x="9228" y="2351"/>
                      <a:pt x="9347" y="2244"/>
                      <a:pt x="9454" y="2149"/>
                    </a:cubicBezTo>
                    <a:cubicBezTo>
                      <a:pt x="9490" y="2006"/>
                      <a:pt x="9513" y="1863"/>
                      <a:pt x="9537" y="1708"/>
                    </a:cubicBezTo>
                    <a:cubicBezTo>
                      <a:pt x="9573" y="1482"/>
                      <a:pt x="9621" y="1244"/>
                      <a:pt x="9656" y="1006"/>
                    </a:cubicBezTo>
                    <a:lnTo>
                      <a:pt x="9656" y="1006"/>
                    </a:lnTo>
                    <a:cubicBezTo>
                      <a:pt x="9632" y="1018"/>
                      <a:pt x="9597" y="1030"/>
                      <a:pt x="9573" y="1053"/>
                    </a:cubicBezTo>
                    <a:cubicBezTo>
                      <a:pt x="9323" y="1184"/>
                      <a:pt x="9132" y="1363"/>
                      <a:pt x="8930" y="1530"/>
                    </a:cubicBezTo>
                    <a:cubicBezTo>
                      <a:pt x="8823" y="1625"/>
                      <a:pt x="8728" y="1720"/>
                      <a:pt x="8620" y="1792"/>
                    </a:cubicBezTo>
                    <a:cubicBezTo>
                      <a:pt x="8415" y="1941"/>
                      <a:pt x="8209" y="2025"/>
                      <a:pt x="8043" y="2025"/>
                    </a:cubicBezTo>
                    <a:cubicBezTo>
                      <a:pt x="7998" y="2025"/>
                      <a:pt x="7956" y="2019"/>
                      <a:pt x="7918" y="2006"/>
                    </a:cubicBezTo>
                    <a:cubicBezTo>
                      <a:pt x="7716" y="1934"/>
                      <a:pt x="7573" y="1684"/>
                      <a:pt x="7406" y="1399"/>
                    </a:cubicBezTo>
                    <a:cubicBezTo>
                      <a:pt x="7204" y="1053"/>
                      <a:pt x="6977" y="661"/>
                      <a:pt x="6537" y="458"/>
                    </a:cubicBezTo>
                    <a:cubicBezTo>
                      <a:pt x="6366" y="383"/>
                      <a:pt x="6195" y="352"/>
                      <a:pt x="6028" y="352"/>
                    </a:cubicBezTo>
                    <a:cubicBezTo>
                      <a:pt x="5424" y="352"/>
                      <a:pt x="4871" y="758"/>
                      <a:pt x="4572" y="982"/>
                    </a:cubicBezTo>
                    <a:cubicBezTo>
                      <a:pt x="4180" y="1267"/>
                      <a:pt x="3868" y="1412"/>
                      <a:pt x="3636" y="1412"/>
                    </a:cubicBezTo>
                    <a:cubicBezTo>
                      <a:pt x="3558" y="1412"/>
                      <a:pt x="3489" y="1396"/>
                      <a:pt x="3429" y="1363"/>
                    </a:cubicBezTo>
                    <a:cubicBezTo>
                      <a:pt x="3286" y="1280"/>
                      <a:pt x="3191" y="1125"/>
                      <a:pt x="3072" y="934"/>
                    </a:cubicBezTo>
                    <a:cubicBezTo>
                      <a:pt x="2953" y="768"/>
                      <a:pt x="2834" y="577"/>
                      <a:pt x="2655" y="410"/>
                    </a:cubicBezTo>
                    <a:cubicBezTo>
                      <a:pt x="2364" y="141"/>
                      <a:pt x="1961" y="1"/>
                      <a:pt x="15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361;p49">
                <a:extLst>
                  <a:ext uri="{FF2B5EF4-FFF2-40B4-BE49-F238E27FC236}">
                    <a16:creationId xmlns:a16="http://schemas.microsoft.com/office/drawing/2014/main" id="{4B6F89D8-97B8-4462-9833-1DDDB55260E4}"/>
                  </a:ext>
                </a:extLst>
              </p:cNvPr>
              <p:cNvSpPr/>
              <p:nvPr/>
            </p:nvSpPr>
            <p:spPr>
              <a:xfrm>
                <a:off x="8497589" y="376344"/>
                <a:ext cx="360584" cy="220189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616" extrusionOk="0">
                    <a:moveTo>
                      <a:pt x="2361" y="866"/>
                    </a:moveTo>
                    <a:cubicBezTo>
                      <a:pt x="2469" y="866"/>
                      <a:pt x="2583" y="884"/>
                      <a:pt x="2692" y="907"/>
                    </a:cubicBezTo>
                    <a:cubicBezTo>
                      <a:pt x="3061" y="990"/>
                      <a:pt x="4001" y="1324"/>
                      <a:pt x="4061" y="1741"/>
                    </a:cubicBezTo>
                    <a:cubicBezTo>
                      <a:pt x="4102" y="1998"/>
                      <a:pt x="3939" y="2075"/>
                      <a:pt x="3711" y="2075"/>
                    </a:cubicBezTo>
                    <a:cubicBezTo>
                      <a:pt x="3412" y="2075"/>
                      <a:pt x="3002" y="1941"/>
                      <a:pt x="2799" y="1907"/>
                    </a:cubicBezTo>
                    <a:cubicBezTo>
                      <a:pt x="2561" y="1871"/>
                      <a:pt x="2322" y="1836"/>
                      <a:pt x="2120" y="1717"/>
                    </a:cubicBezTo>
                    <a:cubicBezTo>
                      <a:pt x="1918" y="1598"/>
                      <a:pt x="1775" y="1360"/>
                      <a:pt x="1834" y="1157"/>
                    </a:cubicBezTo>
                    <a:cubicBezTo>
                      <a:pt x="1882" y="1014"/>
                      <a:pt x="2037" y="919"/>
                      <a:pt x="2192" y="883"/>
                    </a:cubicBezTo>
                    <a:cubicBezTo>
                      <a:pt x="2245" y="871"/>
                      <a:pt x="2302" y="866"/>
                      <a:pt x="2361" y="866"/>
                    </a:cubicBezTo>
                    <a:close/>
                    <a:moveTo>
                      <a:pt x="1213" y="1"/>
                    </a:moveTo>
                    <a:cubicBezTo>
                      <a:pt x="1065" y="1"/>
                      <a:pt x="919" y="22"/>
                      <a:pt x="775" y="74"/>
                    </a:cubicBezTo>
                    <a:cubicBezTo>
                      <a:pt x="477" y="181"/>
                      <a:pt x="203" y="431"/>
                      <a:pt x="120" y="776"/>
                    </a:cubicBezTo>
                    <a:cubicBezTo>
                      <a:pt x="1" y="1252"/>
                      <a:pt x="275" y="1764"/>
                      <a:pt x="644" y="2014"/>
                    </a:cubicBezTo>
                    <a:cubicBezTo>
                      <a:pt x="1013" y="2264"/>
                      <a:pt x="1441" y="2324"/>
                      <a:pt x="1870" y="2372"/>
                    </a:cubicBezTo>
                    <a:cubicBezTo>
                      <a:pt x="2218" y="2409"/>
                      <a:pt x="2882" y="2615"/>
                      <a:pt x="3416" y="2615"/>
                    </a:cubicBezTo>
                    <a:cubicBezTo>
                      <a:pt x="3904" y="2615"/>
                      <a:pt x="4284" y="2443"/>
                      <a:pt x="4216" y="1812"/>
                    </a:cubicBezTo>
                    <a:cubicBezTo>
                      <a:pt x="4108" y="836"/>
                      <a:pt x="2382" y="205"/>
                      <a:pt x="1691" y="62"/>
                    </a:cubicBezTo>
                    <a:cubicBezTo>
                      <a:pt x="1532" y="25"/>
                      <a:pt x="1372" y="1"/>
                      <a:pt x="1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362;p49">
                <a:extLst>
                  <a:ext uri="{FF2B5EF4-FFF2-40B4-BE49-F238E27FC236}">
                    <a16:creationId xmlns:a16="http://schemas.microsoft.com/office/drawing/2014/main" id="{4C886307-598E-4C06-B7F6-DF85BBB11FB1}"/>
                  </a:ext>
                </a:extLst>
              </p:cNvPr>
              <p:cNvSpPr/>
              <p:nvPr/>
            </p:nvSpPr>
            <p:spPr>
              <a:xfrm>
                <a:off x="8829307" y="274750"/>
                <a:ext cx="377923" cy="330956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3932" extrusionOk="0">
                    <a:moveTo>
                      <a:pt x="2489" y="1246"/>
                    </a:moveTo>
                    <a:cubicBezTo>
                      <a:pt x="2668" y="1246"/>
                      <a:pt x="2838" y="1293"/>
                      <a:pt x="2977" y="1412"/>
                    </a:cubicBezTo>
                    <a:cubicBezTo>
                      <a:pt x="3180" y="1578"/>
                      <a:pt x="3251" y="1876"/>
                      <a:pt x="3192" y="2138"/>
                    </a:cubicBezTo>
                    <a:cubicBezTo>
                      <a:pt x="3144" y="2400"/>
                      <a:pt x="2989" y="2555"/>
                      <a:pt x="2799" y="2745"/>
                    </a:cubicBezTo>
                    <a:cubicBezTo>
                      <a:pt x="2462" y="3061"/>
                      <a:pt x="1822" y="3238"/>
                      <a:pt x="1320" y="3238"/>
                    </a:cubicBezTo>
                    <a:cubicBezTo>
                      <a:pt x="988" y="3238"/>
                      <a:pt x="717" y="3161"/>
                      <a:pt x="632" y="2995"/>
                    </a:cubicBezTo>
                    <a:cubicBezTo>
                      <a:pt x="465" y="2697"/>
                      <a:pt x="775" y="2459"/>
                      <a:pt x="1001" y="2150"/>
                    </a:cubicBezTo>
                    <a:cubicBezTo>
                      <a:pt x="1215" y="1864"/>
                      <a:pt x="1465" y="1590"/>
                      <a:pt x="1787" y="1435"/>
                    </a:cubicBezTo>
                    <a:cubicBezTo>
                      <a:pt x="2003" y="1327"/>
                      <a:pt x="2254" y="1246"/>
                      <a:pt x="2489" y="1246"/>
                    </a:cubicBezTo>
                    <a:close/>
                    <a:moveTo>
                      <a:pt x="3349" y="0"/>
                    </a:moveTo>
                    <a:cubicBezTo>
                      <a:pt x="2960" y="0"/>
                      <a:pt x="2533" y="165"/>
                      <a:pt x="2168" y="376"/>
                    </a:cubicBezTo>
                    <a:cubicBezTo>
                      <a:pt x="1632" y="685"/>
                      <a:pt x="1120" y="1090"/>
                      <a:pt x="775" y="1638"/>
                    </a:cubicBezTo>
                    <a:cubicBezTo>
                      <a:pt x="406" y="2197"/>
                      <a:pt x="1" y="2876"/>
                      <a:pt x="215" y="3436"/>
                    </a:cubicBezTo>
                    <a:cubicBezTo>
                      <a:pt x="350" y="3783"/>
                      <a:pt x="729" y="3931"/>
                      <a:pt x="1201" y="3931"/>
                    </a:cubicBezTo>
                    <a:cubicBezTo>
                      <a:pt x="2021" y="3931"/>
                      <a:pt x="3121" y="3484"/>
                      <a:pt x="3704" y="2864"/>
                    </a:cubicBezTo>
                    <a:cubicBezTo>
                      <a:pt x="4025" y="2531"/>
                      <a:pt x="4287" y="2102"/>
                      <a:pt x="4382" y="1614"/>
                    </a:cubicBezTo>
                    <a:cubicBezTo>
                      <a:pt x="4489" y="1126"/>
                      <a:pt x="4394" y="590"/>
                      <a:pt x="4073" y="281"/>
                    </a:cubicBezTo>
                    <a:cubicBezTo>
                      <a:pt x="3872" y="80"/>
                      <a:pt x="3620" y="0"/>
                      <a:pt x="3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363;p49">
                <a:extLst>
                  <a:ext uri="{FF2B5EF4-FFF2-40B4-BE49-F238E27FC236}">
                    <a16:creationId xmlns:a16="http://schemas.microsoft.com/office/drawing/2014/main" id="{CF11D266-51E2-46AD-8A35-7E1285DBF55C}"/>
                  </a:ext>
                </a:extLst>
              </p:cNvPr>
              <p:cNvSpPr/>
              <p:nvPr/>
            </p:nvSpPr>
            <p:spPr>
              <a:xfrm>
                <a:off x="8316200" y="997437"/>
                <a:ext cx="916106" cy="226165"/>
              </a:xfrm>
              <a:custGeom>
                <a:avLst/>
                <a:gdLst/>
                <a:ahLst/>
                <a:cxnLst/>
                <a:rect l="l" t="t" r="r" b="b"/>
                <a:pathLst>
                  <a:path w="10884" h="2687" extrusionOk="0">
                    <a:moveTo>
                      <a:pt x="717" y="1"/>
                    </a:moveTo>
                    <a:cubicBezTo>
                      <a:pt x="533" y="1"/>
                      <a:pt x="367" y="13"/>
                      <a:pt x="227" y="41"/>
                    </a:cubicBezTo>
                    <a:cubicBezTo>
                      <a:pt x="1" y="88"/>
                      <a:pt x="108" y="1053"/>
                      <a:pt x="156" y="1720"/>
                    </a:cubicBezTo>
                    <a:cubicBezTo>
                      <a:pt x="1007" y="1869"/>
                      <a:pt x="9931" y="2687"/>
                      <a:pt x="10530" y="2687"/>
                    </a:cubicBezTo>
                    <a:cubicBezTo>
                      <a:pt x="10550" y="2687"/>
                      <a:pt x="10561" y="2686"/>
                      <a:pt x="10562" y="2684"/>
                    </a:cubicBezTo>
                    <a:cubicBezTo>
                      <a:pt x="10657" y="2112"/>
                      <a:pt x="10764" y="1541"/>
                      <a:pt x="10883" y="946"/>
                    </a:cubicBezTo>
                    <a:cubicBezTo>
                      <a:pt x="8549" y="672"/>
                      <a:pt x="6442" y="493"/>
                      <a:pt x="4120" y="386"/>
                    </a:cubicBezTo>
                    <a:cubicBezTo>
                      <a:pt x="3237" y="346"/>
                      <a:pt x="1710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364;p49">
                <a:extLst>
                  <a:ext uri="{FF2B5EF4-FFF2-40B4-BE49-F238E27FC236}">
                    <a16:creationId xmlns:a16="http://schemas.microsoft.com/office/drawing/2014/main" id="{7D01A143-A0F5-4614-A7AC-6E71A3DF2F65}"/>
                  </a:ext>
                </a:extLst>
              </p:cNvPr>
              <p:cNvSpPr/>
              <p:nvPr/>
            </p:nvSpPr>
            <p:spPr>
              <a:xfrm>
                <a:off x="8704061" y="555795"/>
                <a:ext cx="178104" cy="1062478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12623" extrusionOk="0">
                    <a:moveTo>
                      <a:pt x="1329" y="0"/>
                    </a:moveTo>
                    <a:cubicBezTo>
                      <a:pt x="1170" y="0"/>
                      <a:pt x="1039" y="22"/>
                      <a:pt x="1001" y="61"/>
                    </a:cubicBezTo>
                    <a:cubicBezTo>
                      <a:pt x="608" y="418"/>
                      <a:pt x="893" y="740"/>
                      <a:pt x="822" y="1311"/>
                    </a:cubicBezTo>
                    <a:cubicBezTo>
                      <a:pt x="655" y="2680"/>
                      <a:pt x="608" y="4145"/>
                      <a:pt x="512" y="5431"/>
                    </a:cubicBezTo>
                    <a:cubicBezTo>
                      <a:pt x="334" y="8002"/>
                      <a:pt x="167" y="10110"/>
                      <a:pt x="0" y="12432"/>
                    </a:cubicBezTo>
                    <a:cubicBezTo>
                      <a:pt x="393" y="12443"/>
                      <a:pt x="786" y="12539"/>
                      <a:pt x="1298" y="12622"/>
                    </a:cubicBezTo>
                    <a:cubicBezTo>
                      <a:pt x="1536" y="8836"/>
                      <a:pt x="1822" y="4847"/>
                      <a:pt x="2108" y="347"/>
                    </a:cubicBezTo>
                    <a:cubicBezTo>
                      <a:pt x="2116" y="97"/>
                      <a:pt x="1662" y="0"/>
                      <a:pt x="13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3BC10EE-066E-4ECC-90B1-DE59441B8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7" y="-494611"/>
            <a:ext cx="6262315" cy="4777094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D675B0EB-E9C9-48C1-B93C-A70182FA3FF5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p48"/>
          <p:cNvSpPr txBox="1"/>
          <p:nvPr/>
        </p:nvSpPr>
        <p:spPr>
          <a:xfrm>
            <a:off x="943597" y="2975803"/>
            <a:ext cx="3591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EE789F"/>
                </a:solidFill>
                <a:latin typeface="Itim"/>
                <a:ea typeface="Itim"/>
                <a:cs typeface="Itim"/>
                <a:sym typeface="Itim"/>
              </a:rPr>
              <a:t>Tiết 7</a:t>
            </a:r>
            <a:endParaRPr sz="4800" b="1">
              <a:solidFill>
                <a:srgbClr val="EE789F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3150" name="Google Shape;3150;p48"/>
          <p:cNvGrpSpPr/>
          <p:nvPr/>
        </p:nvGrpSpPr>
        <p:grpSpPr>
          <a:xfrm>
            <a:off x="5083673" y="540000"/>
            <a:ext cx="4106573" cy="3963001"/>
            <a:chOff x="4781458" y="540000"/>
            <a:chExt cx="4106573" cy="3963001"/>
          </a:xfrm>
        </p:grpSpPr>
        <p:sp>
          <p:nvSpPr>
            <p:cNvPr id="3151" name="Google Shape;3151;p48"/>
            <p:cNvSpPr/>
            <p:nvPr/>
          </p:nvSpPr>
          <p:spPr>
            <a:xfrm>
              <a:off x="5010038" y="831325"/>
              <a:ext cx="3771900" cy="3657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2" name="Google Shape;3152;p48"/>
            <p:cNvGrpSpPr/>
            <p:nvPr/>
          </p:nvGrpSpPr>
          <p:grpSpPr>
            <a:xfrm>
              <a:off x="5515266" y="1318689"/>
              <a:ext cx="2878602" cy="2682878"/>
              <a:chOff x="5347759" y="1230030"/>
              <a:chExt cx="2478135" cy="2309640"/>
            </a:xfrm>
          </p:grpSpPr>
          <p:sp>
            <p:nvSpPr>
              <p:cNvPr id="3153" name="Google Shape;3153;p48"/>
              <p:cNvSpPr/>
              <p:nvPr/>
            </p:nvSpPr>
            <p:spPr>
              <a:xfrm>
                <a:off x="6763809" y="1948519"/>
                <a:ext cx="835607" cy="144164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3847" extrusionOk="0">
                    <a:moveTo>
                      <a:pt x="2866" y="1"/>
                    </a:moveTo>
                    <a:cubicBezTo>
                      <a:pt x="2591" y="1"/>
                      <a:pt x="2316" y="40"/>
                      <a:pt x="2060" y="114"/>
                    </a:cubicBezTo>
                    <a:cubicBezTo>
                      <a:pt x="988" y="424"/>
                      <a:pt x="179" y="1305"/>
                      <a:pt x="48" y="2412"/>
                    </a:cubicBezTo>
                    <a:cubicBezTo>
                      <a:pt x="0" y="2852"/>
                      <a:pt x="191" y="3352"/>
                      <a:pt x="310" y="3769"/>
                    </a:cubicBezTo>
                    <a:cubicBezTo>
                      <a:pt x="810" y="5627"/>
                      <a:pt x="1286" y="7484"/>
                      <a:pt x="1786" y="9341"/>
                    </a:cubicBezTo>
                    <a:cubicBezTo>
                      <a:pt x="2012" y="10175"/>
                      <a:pt x="2215" y="11008"/>
                      <a:pt x="2429" y="11842"/>
                    </a:cubicBezTo>
                    <a:cubicBezTo>
                      <a:pt x="2560" y="12330"/>
                      <a:pt x="2608" y="12699"/>
                      <a:pt x="2953" y="13080"/>
                    </a:cubicBezTo>
                    <a:cubicBezTo>
                      <a:pt x="3417" y="13602"/>
                      <a:pt x="4042" y="13847"/>
                      <a:pt x="4672" y="13847"/>
                    </a:cubicBezTo>
                    <a:cubicBezTo>
                      <a:pt x="5336" y="13847"/>
                      <a:pt x="6006" y="13575"/>
                      <a:pt x="6501" y="13068"/>
                    </a:cubicBezTo>
                    <a:cubicBezTo>
                      <a:pt x="7442" y="12104"/>
                      <a:pt x="7084" y="10865"/>
                      <a:pt x="6203" y="10079"/>
                    </a:cubicBezTo>
                    <a:cubicBezTo>
                      <a:pt x="6549" y="9972"/>
                      <a:pt x="6894" y="9889"/>
                      <a:pt x="7180" y="9651"/>
                    </a:cubicBezTo>
                    <a:cubicBezTo>
                      <a:pt x="8025" y="8936"/>
                      <a:pt x="7823" y="7674"/>
                      <a:pt x="7382" y="6805"/>
                    </a:cubicBezTo>
                    <a:cubicBezTo>
                      <a:pt x="6977" y="6043"/>
                      <a:pt x="6275" y="5567"/>
                      <a:pt x="5477" y="5484"/>
                    </a:cubicBezTo>
                    <a:cubicBezTo>
                      <a:pt x="5537" y="5281"/>
                      <a:pt x="5560" y="5067"/>
                      <a:pt x="5549" y="4853"/>
                    </a:cubicBezTo>
                    <a:cubicBezTo>
                      <a:pt x="5525" y="4269"/>
                      <a:pt x="5275" y="3841"/>
                      <a:pt x="4918" y="3579"/>
                    </a:cubicBezTo>
                    <a:cubicBezTo>
                      <a:pt x="5310" y="2864"/>
                      <a:pt x="5334" y="1995"/>
                      <a:pt x="4918" y="1126"/>
                    </a:cubicBezTo>
                    <a:cubicBezTo>
                      <a:pt x="4534" y="349"/>
                      <a:pt x="3694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8"/>
              <p:cNvSpPr/>
              <p:nvPr/>
            </p:nvSpPr>
            <p:spPr>
              <a:xfrm>
                <a:off x="6990672" y="1997141"/>
                <a:ext cx="264133" cy="27246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2617" extrusionOk="0">
                    <a:moveTo>
                      <a:pt x="446" y="0"/>
                    </a:moveTo>
                    <a:cubicBezTo>
                      <a:pt x="328" y="0"/>
                      <a:pt x="207" y="10"/>
                      <a:pt x="83" y="28"/>
                    </a:cubicBezTo>
                    <a:cubicBezTo>
                      <a:pt x="0" y="52"/>
                      <a:pt x="0" y="207"/>
                      <a:pt x="83" y="218"/>
                    </a:cubicBezTo>
                    <a:cubicBezTo>
                      <a:pt x="667" y="302"/>
                      <a:pt x="1250" y="480"/>
                      <a:pt x="1679" y="909"/>
                    </a:cubicBezTo>
                    <a:cubicBezTo>
                      <a:pt x="1869" y="1100"/>
                      <a:pt x="2000" y="1338"/>
                      <a:pt x="2060" y="1600"/>
                    </a:cubicBezTo>
                    <a:cubicBezTo>
                      <a:pt x="2096" y="1742"/>
                      <a:pt x="2096" y="1897"/>
                      <a:pt x="2096" y="2040"/>
                    </a:cubicBezTo>
                    <a:cubicBezTo>
                      <a:pt x="2084" y="2219"/>
                      <a:pt x="2036" y="2385"/>
                      <a:pt x="2119" y="2564"/>
                    </a:cubicBezTo>
                    <a:cubicBezTo>
                      <a:pt x="2135" y="2596"/>
                      <a:pt x="2183" y="2617"/>
                      <a:pt x="2227" y="2617"/>
                    </a:cubicBezTo>
                    <a:cubicBezTo>
                      <a:pt x="2249" y="2617"/>
                      <a:pt x="2270" y="2612"/>
                      <a:pt x="2286" y="2600"/>
                    </a:cubicBezTo>
                    <a:cubicBezTo>
                      <a:pt x="2536" y="2433"/>
                      <a:pt x="2536" y="2028"/>
                      <a:pt x="2512" y="1754"/>
                    </a:cubicBezTo>
                    <a:cubicBezTo>
                      <a:pt x="2489" y="1481"/>
                      <a:pt x="2405" y="1219"/>
                      <a:pt x="2262" y="992"/>
                    </a:cubicBezTo>
                    <a:cubicBezTo>
                      <a:pt x="2000" y="528"/>
                      <a:pt x="1524" y="195"/>
                      <a:pt x="1012" y="76"/>
                    </a:cubicBezTo>
                    <a:cubicBezTo>
                      <a:pt x="822" y="24"/>
                      <a:pt x="636" y="0"/>
                      <a:pt x="4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8"/>
              <p:cNvSpPr/>
              <p:nvPr/>
            </p:nvSpPr>
            <p:spPr>
              <a:xfrm>
                <a:off x="7204418" y="2352898"/>
                <a:ext cx="93701" cy="185216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779" extrusionOk="0">
                    <a:moveTo>
                      <a:pt x="66" y="0"/>
                    </a:moveTo>
                    <a:cubicBezTo>
                      <a:pt x="14" y="0"/>
                      <a:pt x="1" y="68"/>
                      <a:pt x="43" y="100"/>
                    </a:cubicBezTo>
                    <a:cubicBezTo>
                      <a:pt x="102" y="147"/>
                      <a:pt x="162" y="207"/>
                      <a:pt x="209" y="254"/>
                    </a:cubicBezTo>
                    <a:cubicBezTo>
                      <a:pt x="257" y="314"/>
                      <a:pt x="305" y="373"/>
                      <a:pt x="340" y="433"/>
                    </a:cubicBezTo>
                    <a:cubicBezTo>
                      <a:pt x="436" y="552"/>
                      <a:pt x="507" y="683"/>
                      <a:pt x="543" y="826"/>
                    </a:cubicBezTo>
                    <a:cubicBezTo>
                      <a:pt x="578" y="957"/>
                      <a:pt x="590" y="1100"/>
                      <a:pt x="566" y="1231"/>
                    </a:cubicBezTo>
                    <a:cubicBezTo>
                      <a:pt x="543" y="1385"/>
                      <a:pt x="436" y="1540"/>
                      <a:pt x="459" y="1707"/>
                    </a:cubicBezTo>
                    <a:cubicBezTo>
                      <a:pt x="471" y="1754"/>
                      <a:pt x="543" y="1778"/>
                      <a:pt x="590" y="1778"/>
                    </a:cubicBezTo>
                    <a:cubicBezTo>
                      <a:pt x="781" y="1731"/>
                      <a:pt x="852" y="1469"/>
                      <a:pt x="876" y="1290"/>
                    </a:cubicBezTo>
                    <a:cubicBezTo>
                      <a:pt x="900" y="1112"/>
                      <a:pt x="888" y="921"/>
                      <a:pt x="828" y="731"/>
                    </a:cubicBezTo>
                    <a:cubicBezTo>
                      <a:pt x="781" y="552"/>
                      <a:pt x="686" y="397"/>
                      <a:pt x="555" y="254"/>
                    </a:cubicBezTo>
                    <a:cubicBezTo>
                      <a:pt x="495" y="183"/>
                      <a:pt x="424" y="123"/>
                      <a:pt x="340" y="88"/>
                    </a:cubicBezTo>
                    <a:cubicBezTo>
                      <a:pt x="257" y="52"/>
                      <a:pt x="174" y="16"/>
                      <a:pt x="90" y="4"/>
                    </a:cubicBezTo>
                    <a:cubicBezTo>
                      <a:pt x="82" y="1"/>
                      <a:pt x="74" y="0"/>
                      <a:pt x="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8"/>
              <p:cNvSpPr/>
              <p:nvPr/>
            </p:nvSpPr>
            <p:spPr>
              <a:xfrm>
                <a:off x="7298536" y="2589965"/>
                <a:ext cx="195523" cy="3433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298" extrusionOk="0">
                    <a:moveTo>
                      <a:pt x="81" y="0"/>
                    </a:moveTo>
                    <a:cubicBezTo>
                      <a:pt x="28" y="0"/>
                      <a:pt x="0" y="86"/>
                      <a:pt x="67" y="109"/>
                    </a:cubicBezTo>
                    <a:cubicBezTo>
                      <a:pt x="603" y="287"/>
                      <a:pt x="1056" y="751"/>
                      <a:pt x="1282" y="1263"/>
                    </a:cubicBezTo>
                    <a:cubicBezTo>
                      <a:pt x="1460" y="1680"/>
                      <a:pt x="1579" y="2264"/>
                      <a:pt x="1234" y="2633"/>
                    </a:cubicBezTo>
                    <a:cubicBezTo>
                      <a:pt x="1139" y="2740"/>
                      <a:pt x="1008" y="2823"/>
                      <a:pt x="877" y="2883"/>
                    </a:cubicBezTo>
                    <a:cubicBezTo>
                      <a:pt x="734" y="2942"/>
                      <a:pt x="484" y="2990"/>
                      <a:pt x="401" y="3133"/>
                    </a:cubicBezTo>
                    <a:cubicBezTo>
                      <a:pt x="377" y="3156"/>
                      <a:pt x="377" y="3204"/>
                      <a:pt x="413" y="3228"/>
                    </a:cubicBezTo>
                    <a:cubicBezTo>
                      <a:pt x="464" y="3280"/>
                      <a:pt x="547" y="3298"/>
                      <a:pt x="636" y="3298"/>
                    </a:cubicBezTo>
                    <a:cubicBezTo>
                      <a:pt x="753" y="3298"/>
                      <a:pt x="879" y="3267"/>
                      <a:pt x="960" y="3240"/>
                    </a:cubicBezTo>
                    <a:cubicBezTo>
                      <a:pt x="1127" y="3192"/>
                      <a:pt x="1282" y="3097"/>
                      <a:pt x="1413" y="2978"/>
                    </a:cubicBezTo>
                    <a:cubicBezTo>
                      <a:pt x="1651" y="2775"/>
                      <a:pt x="1782" y="2478"/>
                      <a:pt x="1818" y="2180"/>
                    </a:cubicBezTo>
                    <a:cubicBezTo>
                      <a:pt x="1877" y="1537"/>
                      <a:pt x="1520" y="906"/>
                      <a:pt x="1067" y="478"/>
                    </a:cubicBezTo>
                    <a:cubicBezTo>
                      <a:pt x="794" y="216"/>
                      <a:pt x="472" y="49"/>
                      <a:pt x="91" y="1"/>
                    </a:cubicBezTo>
                    <a:cubicBezTo>
                      <a:pt x="88" y="1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8"/>
              <p:cNvSpPr/>
              <p:nvPr/>
            </p:nvSpPr>
            <p:spPr>
              <a:xfrm>
                <a:off x="7264595" y="3008815"/>
                <a:ext cx="194690" cy="303696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917" extrusionOk="0">
                    <a:moveTo>
                      <a:pt x="481" y="0"/>
                    </a:moveTo>
                    <a:cubicBezTo>
                      <a:pt x="391" y="0"/>
                      <a:pt x="376" y="159"/>
                      <a:pt x="477" y="181"/>
                    </a:cubicBezTo>
                    <a:cubicBezTo>
                      <a:pt x="1036" y="300"/>
                      <a:pt x="1524" y="705"/>
                      <a:pt x="1560" y="1312"/>
                    </a:cubicBezTo>
                    <a:cubicBezTo>
                      <a:pt x="1584" y="1824"/>
                      <a:pt x="1262" y="2324"/>
                      <a:pt x="762" y="2467"/>
                    </a:cubicBezTo>
                    <a:cubicBezTo>
                      <a:pt x="608" y="2515"/>
                      <a:pt x="453" y="2515"/>
                      <a:pt x="298" y="2551"/>
                    </a:cubicBezTo>
                    <a:cubicBezTo>
                      <a:pt x="131" y="2598"/>
                      <a:pt x="0" y="2741"/>
                      <a:pt x="191" y="2860"/>
                    </a:cubicBezTo>
                    <a:cubicBezTo>
                      <a:pt x="258" y="2902"/>
                      <a:pt x="340" y="2916"/>
                      <a:pt x="424" y="2916"/>
                    </a:cubicBezTo>
                    <a:cubicBezTo>
                      <a:pt x="532" y="2916"/>
                      <a:pt x="645" y="2892"/>
                      <a:pt x="739" y="2872"/>
                    </a:cubicBezTo>
                    <a:cubicBezTo>
                      <a:pt x="881" y="2824"/>
                      <a:pt x="1024" y="2765"/>
                      <a:pt x="1155" y="2682"/>
                    </a:cubicBezTo>
                    <a:cubicBezTo>
                      <a:pt x="1632" y="2384"/>
                      <a:pt x="1870" y="1824"/>
                      <a:pt x="1810" y="1265"/>
                    </a:cubicBezTo>
                    <a:cubicBezTo>
                      <a:pt x="1739" y="562"/>
                      <a:pt x="1191" y="86"/>
                      <a:pt x="500" y="3"/>
                    </a:cubicBezTo>
                    <a:cubicBezTo>
                      <a:pt x="494" y="1"/>
                      <a:pt x="487" y="0"/>
                      <a:pt x="4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8"/>
              <p:cNvSpPr/>
              <p:nvPr/>
            </p:nvSpPr>
            <p:spPr>
              <a:xfrm>
                <a:off x="6581610" y="1669390"/>
                <a:ext cx="311296" cy="18938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819" extrusionOk="0">
                    <a:moveTo>
                      <a:pt x="1454" y="0"/>
                    </a:moveTo>
                    <a:cubicBezTo>
                      <a:pt x="772" y="0"/>
                      <a:pt x="38" y="499"/>
                      <a:pt x="0" y="1652"/>
                    </a:cubicBezTo>
                    <a:lnTo>
                      <a:pt x="2429" y="1819"/>
                    </a:lnTo>
                    <a:cubicBezTo>
                      <a:pt x="2989" y="692"/>
                      <a:pt x="2257" y="0"/>
                      <a:pt x="1454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8"/>
              <p:cNvSpPr/>
              <p:nvPr/>
            </p:nvSpPr>
            <p:spPr>
              <a:xfrm>
                <a:off x="6533405" y="1635553"/>
                <a:ext cx="396565" cy="2474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377" extrusionOk="0">
                    <a:moveTo>
                      <a:pt x="1830" y="650"/>
                    </a:moveTo>
                    <a:cubicBezTo>
                      <a:pt x="1933" y="650"/>
                      <a:pt x="2037" y="667"/>
                      <a:pt x="2142" y="703"/>
                    </a:cubicBezTo>
                    <a:cubicBezTo>
                      <a:pt x="2380" y="786"/>
                      <a:pt x="2594" y="953"/>
                      <a:pt x="2654" y="1215"/>
                    </a:cubicBezTo>
                    <a:cubicBezTo>
                      <a:pt x="2714" y="1471"/>
                      <a:pt x="2612" y="1684"/>
                      <a:pt x="2605" y="1906"/>
                    </a:cubicBezTo>
                    <a:lnTo>
                      <a:pt x="2605" y="1906"/>
                    </a:lnTo>
                    <a:cubicBezTo>
                      <a:pt x="1987" y="1882"/>
                      <a:pt x="1368" y="1867"/>
                      <a:pt x="750" y="1830"/>
                    </a:cubicBezTo>
                    <a:lnTo>
                      <a:pt x="750" y="1830"/>
                    </a:lnTo>
                    <a:cubicBezTo>
                      <a:pt x="852" y="1458"/>
                      <a:pt x="929" y="1095"/>
                      <a:pt x="1261" y="834"/>
                    </a:cubicBezTo>
                    <a:cubicBezTo>
                      <a:pt x="1434" y="716"/>
                      <a:pt x="1629" y="650"/>
                      <a:pt x="1830" y="650"/>
                    </a:cubicBezTo>
                    <a:close/>
                    <a:moveTo>
                      <a:pt x="2051" y="0"/>
                    </a:moveTo>
                    <a:cubicBezTo>
                      <a:pt x="998" y="0"/>
                      <a:pt x="0" y="948"/>
                      <a:pt x="237" y="2037"/>
                    </a:cubicBezTo>
                    <a:cubicBezTo>
                      <a:pt x="265" y="2151"/>
                      <a:pt x="354" y="2202"/>
                      <a:pt x="447" y="2202"/>
                    </a:cubicBezTo>
                    <a:cubicBezTo>
                      <a:pt x="505" y="2202"/>
                      <a:pt x="565" y="2182"/>
                      <a:pt x="612" y="2144"/>
                    </a:cubicBezTo>
                    <a:lnTo>
                      <a:pt x="612" y="2144"/>
                    </a:lnTo>
                    <a:cubicBezTo>
                      <a:pt x="1311" y="2210"/>
                      <a:pt x="2041" y="2376"/>
                      <a:pt x="2742" y="2376"/>
                    </a:cubicBezTo>
                    <a:cubicBezTo>
                      <a:pt x="2820" y="2376"/>
                      <a:pt x="2898" y="2374"/>
                      <a:pt x="2975" y="2370"/>
                    </a:cubicBezTo>
                    <a:cubicBezTo>
                      <a:pt x="3106" y="2358"/>
                      <a:pt x="3261" y="2298"/>
                      <a:pt x="3321" y="2167"/>
                    </a:cubicBezTo>
                    <a:cubicBezTo>
                      <a:pt x="3809" y="1179"/>
                      <a:pt x="3213" y="12"/>
                      <a:pt x="2070" y="1"/>
                    </a:cubicBezTo>
                    <a:cubicBezTo>
                      <a:pt x="2064" y="0"/>
                      <a:pt x="2057" y="0"/>
                      <a:pt x="2051" y="0"/>
                    </a:cubicBezTo>
                    <a:close/>
                  </a:path>
                </a:pathLst>
              </a:custGeom>
              <a:solidFill>
                <a:srgbClr val="EC6F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8"/>
              <p:cNvSpPr/>
              <p:nvPr/>
            </p:nvSpPr>
            <p:spPr>
              <a:xfrm>
                <a:off x="5686545" y="1886155"/>
                <a:ext cx="1559501" cy="1653515"/>
              </a:xfrm>
              <a:custGeom>
                <a:avLst/>
                <a:gdLst/>
                <a:ahLst/>
                <a:cxnLst/>
                <a:rect l="l" t="t" r="r" b="b"/>
                <a:pathLst>
                  <a:path w="14979" h="15882" extrusionOk="0">
                    <a:moveTo>
                      <a:pt x="7930" y="1"/>
                    </a:moveTo>
                    <a:cubicBezTo>
                      <a:pt x="6707" y="1"/>
                      <a:pt x="5467" y="431"/>
                      <a:pt x="4549" y="1213"/>
                    </a:cubicBezTo>
                    <a:cubicBezTo>
                      <a:pt x="3287" y="2285"/>
                      <a:pt x="2906" y="4178"/>
                      <a:pt x="1739" y="5356"/>
                    </a:cubicBezTo>
                    <a:cubicBezTo>
                      <a:pt x="906" y="6190"/>
                      <a:pt x="1" y="7297"/>
                      <a:pt x="60" y="8547"/>
                    </a:cubicBezTo>
                    <a:cubicBezTo>
                      <a:pt x="168" y="10674"/>
                      <a:pt x="1886" y="11484"/>
                      <a:pt x="3680" y="11484"/>
                    </a:cubicBezTo>
                    <a:cubicBezTo>
                      <a:pt x="4257" y="11484"/>
                      <a:pt x="4841" y="11401"/>
                      <a:pt x="5382" y="11250"/>
                    </a:cubicBezTo>
                    <a:lnTo>
                      <a:pt x="5382" y="11250"/>
                    </a:lnTo>
                    <a:cubicBezTo>
                      <a:pt x="5085" y="12000"/>
                      <a:pt x="4692" y="12655"/>
                      <a:pt x="4275" y="13357"/>
                    </a:cubicBezTo>
                    <a:cubicBezTo>
                      <a:pt x="3573" y="14560"/>
                      <a:pt x="4930" y="14989"/>
                      <a:pt x="5775" y="15262"/>
                    </a:cubicBezTo>
                    <a:cubicBezTo>
                      <a:pt x="6966" y="15643"/>
                      <a:pt x="8228" y="15882"/>
                      <a:pt x="9466" y="15882"/>
                    </a:cubicBezTo>
                    <a:cubicBezTo>
                      <a:pt x="10740" y="15870"/>
                      <a:pt x="11931" y="15679"/>
                      <a:pt x="13157" y="15358"/>
                    </a:cubicBezTo>
                    <a:cubicBezTo>
                      <a:pt x="13955" y="15155"/>
                      <a:pt x="14979" y="14810"/>
                      <a:pt x="14955" y="13822"/>
                    </a:cubicBezTo>
                    <a:cubicBezTo>
                      <a:pt x="14955" y="13810"/>
                      <a:pt x="14955" y="13810"/>
                      <a:pt x="14943" y="13798"/>
                    </a:cubicBezTo>
                    <a:cubicBezTo>
                      <a:pt x="14693" y="10571"/>
                      <a:pt x="13943" y="7404"/>
                      <a:pt x="12776" y="4380"/>
                    </a:cubicBezTo>
                    <a:cubicBezTo>
                      <a:pt x="12121" y="2666"/>
                      <a:pt x="11264" y="796"/>
                      <a:pt x="9371" y="213"/>
                    </a:cubicBezTo>
                    <a:cubicBezTo>
                      <a:pt x="8908" y="70"/>
                      <a:pt x="8420" y="1"/>
                      <a:pt x="7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8"/>
              <p:cNvSpPr/>
              <p:nvPr/>
            </p:nvSpPr>
            <p:spPr>
              <a:xfrm>
                <a:off x="6577862" y="1647631"/>
                <a:ext cx="565331" cy="518168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4977" extrusionOk="0">
                    <a:moveTo>
                      <a:pt x="4648" y="0"/>
                    </a:moveTo>
                    <a:cubicBezTo>
                      <a:pt x="4390" y="0"/>
                      <a:pt x="4122" y="55"/>
                      <a:pt x="3882" y="111"/>
                    </a:cubicBezTo>
                    <a:cubicBezTo>
                      <a:pt x="3227" y="277"/>
                      <a:pt x="2632" y="611"/>
                      <a:pt x="2108" y="1016"/>
                    </a:cubicBezTo>
                    <a:cubicBezTo>
                      <a:pt x="1298" y="1647"/>
                      <a:pt x="679" y="2683"/>
                      <a:pt x="1036" y="3683"/>
                    </a:cubicBezTo>
                    <a:cubicBezTo>
                      <a:pt x="798" y="3706"/>
                      <a:pt x="560" y="3754"/>
                      <a:pt x="346" y="3897"/>
                    </a:cubicBezTo>
                    <a:cubicBezTo>
                      <a:pt x="0" y="4111"/>
                      <a:pt x="48" y="4540"/>
                      <a:pt x="346" y="4754"/>
                    </a:cubicBezTo>
                    <a:cubicBezTo>
                      <a:pt x="566" y="4915"/>
                      <a:pt x="841" y="4976"/>
                      <a:pt x="1133" y="4976"/>
                    </a:cubicBezTo>
                    <a:cubicBezTo>
                      <a:pt x="1709" y="4976"/>
                      <a:pt x="2352" y="4737"/>
                      <a:pt x="2786" y="4540"/>
                    </a:cubicBezTo>
                    <a:cubicBezTo>
                      <a:pt x="3715" y="4111"/>
                      <a:pt x="4441" y="3135"/>
                      <a:pt x="4894" y="2254"/>
                    </a:cubicBezTo>
                    <a:cubicBezTo>
                      <a:pt x="5060" y="1921"/>
                      <a:pt x="5430" y="956"/>
                      <a:pt x="5287" y="408"/>
                    </a:cubicBezTo>
                    <a:cubicBezTo>
                      <a:pt x="5239" y="206"/>
                      <a:pt x="5108" y="51"/>
                      <a:pt x="4870" y="16"/>
                    </a:cubicBezTo>
                    <a:cubicBezTo>
                      <a:pt x="4798" y="5"/>
                      <a:pt x="4723" y="0"/>
                      <a:pt x="46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8"/>
              <p:cNvSpPr/>
              <p:nvPr/>
            </p:nvSpPr>
            <p:spPr>
              <a:xfrm>
                <a:off x="5628658" y="1585371"/>
                <a:ext cx="1142635" cy="714524"/>
              </a:xfrm>
              <a:custGeom>
                <a:avLst/>
                <a:gdLst/>
                <a:ahLst/>
                <a:cxnLst/>
                <a:rect l="l" t="t" r="r" b="b"/>
                <a:pathLst>
                  <a:path w="10975" h="6863" extrusionOk="0">
                    <a:moveTo>
                      <a:pt x="5834" y="1"/>
                    </a:moveTo>
                    <a:cubicBezTo>
                      <a:pt x="5376" y="1"/>
                      <a:pt x="4916" y="91"/>
                      <a:pt x="4510" y="268"/>
                    </a:cubicBezTo>
                    <a:cubicBezTo>
                      <a:pt x="3855" y="554"/>
                      <a:pt x="3533" y="1221"/>
                      <a:pt x="3450" y="1911"/>
                    </a:cubicBezTo>
                    <a:cubicBezTo>
                      <a:pt x="2259" y="2221"/>
                      <a:pt x="1152" y="2923"/>
                      <a:pt x="747" y="4150"/>
                    </a:cubicBezTo>
                    <a:cubicBezTo>
                      <a:pt x="1" y="6357"/>
                      <a:pt x="2605" y="6862"/>
                      <a:pt x="4304" y="6862"/>
                    </a:cubicBezTo>
                    <a:cubicBezTo>
                      <a:pt x="4447" y="6862"/>
                      <a:pt x="4584" y="6859"/>
                      <a:pt x="4712" y="6852"/>
                    </a:cubicBezTo>
                    <a:cubicBezTo>
                      <a:pt x="6581" y="6757"/>
                      <a:pt x="10975" y="6090"/>
                      <a:pt x="10689" y="3423"/>
                    </a:cubicBezTo>
                    <a:cubicBezTo>
                      <a:pt x="10641" y="2876"/>
                      <a:pt x="10284" y="2304"/>
                      <a:pt x="9510" y="1685"/>
                    </a:cubicBezTo>
                    <a:cubicBezTo>
                      <a:pt x="8748" y="1078"/>
                      <a:pt x="7915" y="566"/>
                      <a:pt x="6998" y="209"/>
                    </a:cubicBezTo>
                    <a:cubicBezTo>
                      <a:pt x="6637" y="70"/>
                      <a:pt x="6236" y="1"/>
                      <a:pt x="58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8"/>
              <p:cNvSpPr/>
              <p:nvPr/>
            </p:nvSpPr>
            <p:spPr>
              <a:xfrm>
                <a:off x="6139335" y="3060871"/>
                <a:ext cx="107340" cy="8901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855" extrusionOk="0">
                    <a:moveTo>
                      <a:pt x="976" y="1"/>
                    </a:moveTo>
                    <a:cubicBezTo>
                      <a:pt x="972" y="1"/>
                      <a:pt x="967" y="1"/>
                      <a:pt x="962" y="3"/>
                    </a:cubicBezTo>
                    <a:cubicBezTo>
                      <a:pt x="593" y="74"/>
                      <a:pt x="259" y="408"/>
                      <a:pt x="45" y="705"/>
                    </a:cubicBezTo>
                    <a:cubicBezTo>
                      <a:pt x="1" y="776"/>
                      <a:pt x="69" y="854"/>
                      <a:pt x="136" y="854"/>
                    </a:cubicBezTo>
                    <a:cubicBezTo>
                      <a:pt x="159" y="854"/>
                      <a:pt x="182" y="845"/>
                      <a:pt x="200" y="824"/>
                    </a:cubicBezTo>
                    <a:cubicBezTo>
                      <a:pt x="438" y="550"/>
                      <a:pt x="783" y="360"/>
                      <a:pt x="1010" y="74"/>
                    </a:cubicBezTo>
                    <a:cubicBezTo>
                      <a:pt x="1031" y="42"/>
                      <a:pt x="1014" y="1"/>
                      <a:pt x="976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48"/>
              <p:cNvSpPr/>
              <p:nvPr/>
            </p:nvSpPr>
            <p:spPr>
              <a:xfrm>
                <a:off x="6310290" y="2402560"/>
                <a:ext cx="275065" cy="134097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288" extrusionOk="0">
                    <a:moveTo>
                      <a:pt x="2425" y="0"/>
                    </a:moveTo>
                    <a:cubicBezTo>
                      <a:pt x="2402" y="0"/>
                      <a:pt x="2379" y="5"/>
                      <a:pt x="2356" y="15"/>
                    </a:cubicBezTo>
                    <a:cubicBezTo>
                      <a:pt x="2035" y="182"/>
                      <a:pt x="1820" y="515"/>
                      <a:pt x="1475" y="658"/>
                    </a:cubicBezTo>
                    <a:cubicBezTo>
                      <a:pt x="1306" y="736"/>
                      <a:pt x="1138" y="779"/>
                      <a:pt x="979" y="779"/>
                    </a:cubicBezTo>
                    <a:cubicBezTo>
                      <a:pt x="724" y="779"/>
                      <a:pt x="491" y="669"/>
                      <a:pt x="308" y="420"/>
                    </a:cubicBezTo>
                    <a:cubicBezTo>
                      <a:pt x="275" y="376"/>
                      <a:pt x="230" y="357"/>
                      <a:pt x="187" y="357"/>
                    </a:cubicBezTo>
                    <a:cubicBezTo>
                      <a:pt x="91" y="357"/>
                      <a:pt x="1" y="452"/>
                      <a:pt x="58" y="575"/>
                    </a:cubicBezTo>
                    <a:cubicBezTo>
                      <a:pt x="283" y="1015"/>
                      <a:pt x="693" y="1288"/>
                      <a:pt x="1174" y="1288"/>
                    </a:cubicBezTo>
                    <a:cubicBezTo>
                      <a:pt x="1253" y="1288"/>
                      <a:pt x="1333" y="1281"/>
                      <a:pt x="1415" y="1266"/>
                    </a:cubicBezTo>
                    <a:cubicBezTo>
                      <a:pt x="1904" y="1182"/>
                      <a:pt x="2642" y="742"/>
                      <a:pt x="2582" y="146"/>
                    </a:cubicBezTo>
                    <a:cubicBezTo>
                      <a:pt x="2573" y="62"/>
                      <a:pt x="2505" y="0"/>
                      <a:pt x="24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48"/>
              <p:cNvSpPr/>
              <p:nvPr/>
            </p:nvSpPr>
            <p:spPr>
              <a:xfrm>
                <a:off x="6405554" y="2495221"/>
                <a:ext cx="28631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50" extrusionOk="0">
                    <a:moveTo>
                      <a:pt x="131" y="1"/>
                    </a:moveTo>
                    <a:cubicBezTo>
                      <a:pt x="66" y="1"/>
                      <a:pt x="0" y="42"/>
                      <a:pt x="0" y="126"/>
                    </a:cubicBezTo>
                    <a:cubicBezTo>
                      <a:pt x="0" y="304"/>
                      <a:pt x="12" y="495"/>
                      <a:pt x="12" y="673"/>
                    </a:cubicBezTo>
                    <a:cubicBezTo>
                      <a:pt x="12" y="828"/>
                      <a:pt x="0" y="971"/>
                      <a:pt x="72" y="1114"/>
                    </a:cubicBezTo>
                    <a:cubicBezTo>
                      <a:pt x="84" y="1138"/>
                      <a:pt x="108" y="1149"/>
                      <a:pt x="131" y="1149"/>
                    </a:cubicBezTo>
                    <a:cubicBezTo>
                      <a:pt x="155" y="1149"/>
                      <a:pt x="179" y="1138"/>
                      <a:pt x="191" y="1114"/>
                    </a:cubicBezTo>
                    <a:cubicBezTo>
                      <a:pt x="274" y="971"/>
                      <a:pt x="250" y="828"/>
                      <a:pt x="262" y="673"/>
                    </a:cubicBezTo>
                    <a:cubicBezTo>
                      <a:pt x="262" y="483"/>
                      <a:pt x="262" y="304"/>
                      <a:pt x="262" y="126"/>
                    </a:cubicBezTo>
                    <a:cubicBezTo>
                      <a:pt x="262" y="42"/>
                      <a:pt x="197" y="1"/>
                      <a:pt x="13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48"/>
              <p:cNvSpPr/>
              <p:nvPr/>
            </p:nvSpPr>
            <p:spPr>
              <a:xfrm>
                <a:off x="6460005" y="2484393"/>
                <a:ext cx="62155" cy="1130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086" extrusionOk="0">
                    <a:moveTo>
                      <a:pt x="160" y="0"/>
                    </a:moveTo>
                    <a:cubicBezTo>
                      <a:pt x="79" y="0"/>
                      <a:pt x="1" y="64"/>
                      <a:pt x="37" y="158"/>
                    </a:cubicBezTo>
                    <a:cubicBezTo>
                      <a:pt x="96" y="325"/>
                      <a:pt x="168" y="491"/>
                      <a:pt x="239" y="658"/>
                    </a:cubicBezTo>
                    <a:cubicBezTo>
                      <a:pt x="299" y="801"/>
                      <a:pt x="335" y="956"/>
                      <a:pt x="454" y="1063"/>
                    </a:cubicBezTo>
                    <a:cubicBezTo>
                      <a:pt x="469" y="1078"/>
                      <a:pt x="487" y="1085"/>
                      <a:pt x="504" y="1085"/>
                    </a:cubicBezTo>
                    <a:cubicBezTo>
                      <a:pt x="540" y="1085"/>
                      <a:pt x="573" y="1056"/>
                      <a:pt x="573" y="1015"/>
                    </a:cubicBezTo>
                    <a:cubicBezTo>
                      <a:pt x="597" y="849"/>
                      <a:pt x="525" y="706"/>
                      <a:pt x="466" y="563"/>
                    </a:cubicBezTo>
                    <a:cubicBezTo>
                      <a:pt x="406" y="408"/>
                      <a:pt x="347" y="253"/>
                      <a:pt x="287" y="87"/>
                    </a:cubicBezTo>
                    <a:cubicBezTo>
                      <a:pt x="264" y="26"/>
                      <a:pt x="212" y="0"/>
                      <a:pt x="1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48"/>
              <p:cNvSpPr/>
              <p:nvPr/>
            </p:nvSpPr>
            <p:spPr>
              <a:xfrm>
                <a:off x="6508730" y="2462217"/>
                <a:ext cx="102551" cy="85997"/>
              </a:xfrm>
              <a:custGeom>
                <a:avLst/>
                <a:gdLst/>
                <a:ahLst/>
                <a:cxnLst/>
                <a:rect l="l" t="t" r="r" b="b"/>
                <a:pathLst>
                  <a:path w="985" h="826" extrusionOk="0">
                    <a:moveTo>
                      <a:pt x="192" y="0"/>
                    </a:moveTo>
                    <a:cubicBezTo>
                      <a:pt x="88" y="0"/>
                      <a:pt x="0" y="136"/>
                      <a:pt x="93" y="228"/>
                    </a:cubicBezTo>
                    <a:cubicBezTo>
                      <a:pt x="224" y="335"/>
                      <a:pt x="367" y="454"/>
                      <a:pt x="498" y="562"/>
                    </a:cubicBezTo>
                    <a:cubicBezTo>
                      <a:pt x="617" y="669"/>
                      <a:pt x="724" y="800"/>
                      <a:pt x="891" y="824"/>
                    </a:cubicBezTo>
                    <a:cubicBezTo>
                      <a:pt x="896" y="825"/>
                      <a:pt x="901" y="825"/>
                      <a:pt x="906" y="825"/>
                    </a:cubicBezTo>
                    <a:cubicBezTo>
                      <a:pt x="948" y="825"/>
                      <a:pt x="985" y="783"/>
                      <a:pt x="974" y="740"/>
                    </a:cubicBezTo>
                    <a:cubicBezTo>
                      <a:pt x="926" y="585"/>
                      <a:pt x="795" y="490"/>
                      <a:pt x="664" y="383"/>
                    </a:cubicBezTo>
                    <a:cubicBezTo>
                      <a:pt x="545" y="264"/>
                      <a:pt x="414" y="157"/>
                      <a:pt x="283" y="38"/>
                    </a:cubicBezTo>
                    <a:cubicBezTo>
                      <a:pt x="254" y="11"/>
                      <a:pt x="223" y="0"/>
                      <a:pt x="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48"/>
              <p:cNvSpPr/>
              <p:nvPr/>
            </p:nvSpPr>
            <p:spPr>
              <a:xfrm>
                <a:off x="5815229" y="2849104"/>
                <a:ext cx="83394" cy="72358"/>
              </a:xfrm>
              <a:custGeom>
                <a:avLst/>
                <a:gdLst/>
                <a:ahLst/>
                <a:cxnLst/>
                <a:rect l="l" t="t" r="r" b="b"/>
                <a:pathLst>
                  <a:path w="801" h="695" extrusionOk="0">
                    <a:moveTo>
                      <a:pt x="563" y="1"/>
                    </a:moveTo>
                    <a:cubicBezTo>
                      <a:pt x="467" y="1"/>
                      <a:pt x="372" y="36"/>
                      <a:pt x="301" y="84"/>
                    </a:cubicBezTo>
                    <a:cubicBezTo>
                      <a:pt x="134" y="179"/>
                      <a:pt x="51" y="334"/>
                      <a:pt x="15" y="525"/>
                    </a:cubicBezTo>
                    <a:cubicBezTo>
                      <a:pt x="1" y="630"/>
                      <a:pt x="74" y="694"/>
                      <a:pt x="152" y="694"/>
                    </a:cubicBezTo>
                    <a:cubicBezTo>
                      <a:pt x="205" y="694"/>
                      <a:pt x="260" y="664"/>
                      <a:pt x="289" y="596"/>
                    </a:cubicBezTo>
                    <a:cubicBezTo>
                      <a:pt x="324" y="501"/>
                      <a:pt x="384" y="417"/>
                      <a:pt x="467" y="358"/>
                    </a:cubicBezTo>
                    <a:cubicBezTo>
                      <a:pt x="515" y="322"/>
                      <a:pt x="574" y="310"/>
                      <a:pt x="622" y="286"/>
                    </a:cubicBezTo>
                    <a:cubicBezTo>
                      <a:pt x="682" y="251"/>
                      <a:pt x="705" y="227"/>
                      <a:pt x="753" y="191"/>
                    </a:cubicBezTo>
                    <a:cubicBezTo>
                      <a:pt x="801" y="156"/>
                      <a:pt x="801" y="108"/>
                      <a:pt x="753" y="72"/>
                    </a:cubicBezTo>
                    <a:cubicBezTo>
                      <a:pt x="749" y="72"/>
                      <a:pt x="743" y="71"/>
                      <a:pt x="738" y="69"/>
                    </a:cubicBezTo>
                    <a:lnTo>
                      <a:pt x="738" y="69"/>
                    </a:lnTo>
                    <a:cubicBezTo>
                      <a:pt x="716" y="47"/>
                      <a:pt x="704" y="35"/>
                      <a:pt x="682" y="13"/>
                    </a:cubicBezTo>
                    <a:cubicBezTo>
                      <a:pt x="646" y="1"/>
                      <a:pt x="598" y="1"/>
                      <a:pt x="5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8"/>
              <p:cNvSpPr/>
              <p:nvPr/>
            </p:nvSpPr>
            <p:spPr>
              <a:xfrm>
                <a:off x="6132463" y="2542697"/>
                <a:ext cx="786362" cy="622697"/>
              </a:xfrm>
              <a:custGeom>
                <a:avLst/>
                <a:gdLst/>
                <a:ahLst/>
                <a:cxnLst/>
                <a:rect l="l" t="t" r="r" b="b"/>
                <a:pathLst>
                  <a:path w="7553" h="5981" extrusionOk="0">
                    <a:moveTo>
                      <a:pt x="6504" y="1"/>
                    </a:moveTo>
                    <a:cubicBezTo>
                      <a:pt x="6235" y="1"/>
                      <a:pt x="6064" y="427"/>
                      <a:pt x="6350" y="634"/>
                    </a:cubicBezTo>
                    <a:cubicBezTo>
                      <a:pt x="7219" y="1265"/>
                      <a:pt x="6755" y="2563"/>
                      <a:pt x="6005" y="3039"/>
                    </a:cubicBezTo>
                    <a:cubicBezTo>
                      <a:pt x="5386" y="3420"/>
                      <a:pt x="4647" y="3539"/>
                      <a:pt x="3945" y="3694"/>
                    </a:cubicBezTo>
                    <a:cubicBezTo>
                      <a:pt x="2373" y="4015"/>
                      <a:pt x="1123" y="4575"/>
                      <a:pt x="75" y="5801"/>
                    </a:cubicBezTo>
                    <a:cubicBezTo>
                      <a:pt x="0" y="5885"/>
                      <a:pt x="77" y="5980"/>
                      <a:pt x="155" y="5980"/>
                    </a:cubicBezTo>
                    <a:cubicBezTo>
                      <a:pt x="188" y="5980"/>
                      <a:pt x="221" y="5963"/>
                      <a:pt x="242" y="5920"/>
                    </a:cubicBezTo>
                    <a:cubicBezTo>
                      <a:pt x="778" y="4849"/>
                      <a:pt x="2326" y="4444"/>
                      <a:pt x="3409" y="4206"/>
                    </a:cubicBezTo>
                    <a:cubicBezTo>
                      <a:pt x="4243" y="4027"/>
                      <a:pt x="5100" y="3968"/>
                      <a:pt x="5898" y="3634"/>
                    </a:cubicBezTo>
                    <a:cubicBezTo>
                      <a:pt x="6529" y="3372"/>
                      <a:pt x="7124" y="2944"/>
                      <a:pt x="7326" y="2265"/>
                    </a:cubicBezTo>
                    <a:cubicBezTo>
                      <a:pt x="7553" y="1491"/>
                      <a:pt x="7374" y="527"/>
                      <a:pt x="6683" y="62"/>
                    </a:cubicBezTo>
                    <a:cubicBezTo>
                      <a:pt x="6622" y="19"/>
                      <a:pt x="6561" y="1"/>
                      <a:pt x="6504" y="1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8"/>
              <p:cNvSpPr/>
              <p:nvPr/>
            </p:nvSpPr>
            <p:spPr>
              <a:xfrm>
                <a:off x="5975350" y="2766961"/>
                <a:ext cx="311297" cy="266851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3386" extrusionOk="0">
                    <a:moveTo>
                      <a:pt x="3264" y="1"/>
                    </a:moveTo>
                    <a:cubicBezTo>
                      <a:pt x="3228" y="1"/>
                      <a:pt x="3192" y="31"/>
                      <a:pt x="3192" y="75"/>
                    </a:cubicBezTo>
                    <a:cubicBezTo>
                      <a:pt x="3180" y="956"/>
                      <a:pt x="3156" y="1742"/>
                      <a:pt x="2465" y="2397"/>
                    </a:cubicBezTo>
                    <a:cubicBezTo>
                      <a:pt x="1846" y="2992"/>
                      <a:pt x="894" y="3254"/>
                      <a:pt x="60" y="3290"/>
                    </a:cubicBezTo>
                    <a:cubicBezTo>
                      <a:pt x="1" y="3290"/>
                      <a:pt x="1" y="3385"/>
                      <a:pt x="60" y="3385"/>
                    </a:cubicBezTo>
                    <a:cubicBezTo>
                      <a:pt x="1656" y="3385"/>
                      <a:pt x="4227" y="1980"/>
                      <a:pt x="3322" y="40"/>
                    </a:cubicBezTo>
                    <a:cubicBezTo>
                      <a:pt x="3309" y="12"/>
                      <a:pt x="3286" y="1"/>
                      <a:pt x="32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8"/>
              <p:cNvSpPr/>
              <p:nvPr/>
            </p:nvSpPr>
            <p:spPr>
              <a:xfrm>
                <a:off x="5731209" y="1852110"/>
                <a:ext cx="395523" cy="355336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3413" extrusionOk="0">
                    <a:moveTo>
                      <a:pt x="2366" y="0"/>
                    </a:moveTo>
                    <a:cubicBezTo>
                      <a:pt x="2356" y="0"/>
                      <a:pt x="2345" y="2"/>
                      <a:pt x="2334" y="4"/>
                    </a:cubicBezTo>
                    <a:cubicBezTo>
                      <a:pt x="1239" y="218"/>
                      <a:pt x="0" y="1623"/>
                      <a:pt x="846" y="2719"/>
                    </a:cubicBezTo>
                    <a:cubicBezTo>
                      <a:pt x="1167" y="3124"/>
                      <a:pt x="1751" y="3314"/>
                      <a:pt x="2239" y="3374"/>
                    </a:cubicBezTo>
                    <a:cubicBezTo>
                      <a:pt x="2389" y="3391"/>
                      <a:pt x="2597" y="3412"/>
                      <a:pt x="2814" y="3412"/>
                    </a:cubicBezTo>
                    <a:cubicBezTo>
                      <a:pt x="3182" y="3412"/>
                      <a:pt x="3574" y="3352"/>
                      <a:pt x="3739" y="3112"/>
                    </a:cubicBezTo>
                    <a:cubicBezTo>
                      <a:pt x="3798" y="3040"/>
                      <a:pt x="3739" y="2945"/>
                      <a:pt x="3667" y="2921"/>
                    </a:cubicBezTo>
                    <a:cubicBezTo>
                      <a:pt x="3607" y="2903"/>
                      <a:pt x="3544" y="2897"/>
                      <a:pt x="3479" y="2897"/>
                    </a:cubicBezTo>
                    <a:cubicBezTo>
                      <a:pt x="3237" y="2897"/>
                      <a:pt x="2971" y="2993"/>
                      <a:pt x="2727" y="2993"/>
                    </a:cubicBezTo>
                    <a:cubicBezTo>
                      <a:pt x="2310" y="2993"/>
                      <a:pt x="1822" y="2957"/>
                      <a:pt x="1441" y="2754"/>
                    </a:cubicBezTo>
                    <a:cubicBezTo>
                      <a:pt x="143" y="2076"/>
                      <a:pt x="1453" y="468"/>
                      <a:pt x="2394" y="242"/>
                    </a:cubicBezTo>
                    <a:cubicBezTo>
                      <a:pt x="2537" y="198"/>
                      <a:pt x="2496" y="0"/>
                      <a:pt x="2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8"/>
              <p:cNvSpPr/>
              <p:nvPr/>
            </p:nvSpPr>
            <p:spPr>
              <a:xfrm>
                <a:off x="6095191" y="1651379"/>
                <a:ext cx="371161" cy="123269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1184" extrusionOk="0">
                    <a:moveTo>
                      <a:pt x="1559" y="1"/>
                    </a:moveTo>
                    <a:cubicBezTo>
                      <a:pt x="986" y="1"/>
                      <a:pt x="399" y="188"/>
                      <a:pt x="29" y="646"/>
                    </a:cubicBezTo>
                    <a:cubicBezTo>
                      <a:pt x="0" y="684"/>
                      <a:pt x="24" y="744"/>
                      <a:pt x="65" y="744"/>
                    </a:cubicBezTo>
                    <a:cubicBezTo>
                      <a:pt x="76" y="744"/>
                      <a:pt x="88" y="740"/>
                      <a:pt x="100" y="730"/>
                    </a:cubicBezTo>
                    <a:cubicBezTo>
                      <a:pt x="510" y="479"/>
                      <a:pt x="910" y="340"/>
                      <a:pt x="1338" y="340"/>
                    </a:cubicBezTo>
                    <a:cubicBezTo>
                      <a:pt x="1581" y="340"/>
                      <a:pt x="1833" y="385"/>
                      <a:pt x="2100" y="480"/>
                    </a:cubicBezTo>
                    <a:cubicBezTo>
                      <a:pt x="2577" y="634"/>
                      <a:pt x="2958" y="1123"/>
                      <a:pt x="3446" y="1182"/>
                    </a:cubicBezTo>
                    <a:cubicBezTo>
                      <a:pt x="3451" y="1183"/>
                      <a:pt x="3456" y="1184"/>
                      <a:pt x="3461" y="1184"/>
                    </a:cubicBezTo>
                    <a:cubicBezTo>
                      <a:pt x="3515" y="1184"/>
                      <a:pt x="3565" y="1129"/>
                      <a:pt x="3565" y="1075"/>
                    </a:cubicBezTo>
                    <a:cubicBezTo>
                      <a:pt x="3493" y="432"/>
                      <a:pt x="2481" y="110"/>
                      <a:pt x="1934" y="27"/>
                    </a:cubicBezTo>
                    <a:cubicBezTo>
                      <a:pt x="1811" y="10"/>
                      <a:pt x="1686" y="1"/>
                      <a:pt x="1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8"/>
              <p:cNvSpPr/>
              <p:nvPr/>
            </p:nvSpPr>
            <p:spPr>
              <a:xfrm>
                <a:off x="6414195" y="1871892"/>
                <a:ext cx="271630" cy="266840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563" extrusionOk="0">
                    <a:moveTo>
                      <a:pt x="1948" y="1"/>
                    </a:moveTo>
                    <a:cubicBezTo>
                      <a:pt x="1882" y="1"/>
                      <a:pt x="1819" y="68"/>
                      <a:pt x="1870" y="136"/>
                    </a:cubicBezTo>
                    <a:cubicBezTo>
                      <a:pt x="2275" y="779"/>
                      <a:pt x="2251" y="1374"/>
                      <a:pt x="1584" y="1779"/>
                    </a:cubicBezTo>
                    <a:cubicBezTo>
                      <a:pt x="1346" y="1933"/>
                      <a:pt x="1084" y="2017"/>
                      <a:pt x="810" y="2088"/>
                    </a:cubicBezTo>
                    <a:cubicBezTo>
                      <a:pt x="572" y="2148"/>
                      <a:pt x="298" y="2148"/>
                      <a:pt x="72" y="2279"/>
                    </a:cubicBezTo>
                    <a:cubicBezTo>
                      <a:pt x="1" y="2314"/>
                      <a:pt x="1" y="2422"/>
                      <a:pt x="72" y="2457"/>
                    </a:cubicBezTo>
                    <a:cubicBezTo>
                      <a:pt x="208" y="2531"/>
                      <a:pt x="368" y="2563"/>
                      <a:pt x="539" y="2563"/>
                    </a:cubicBezTo>
                    <a:cubicBezTo>
                      <a:pt x="1087" y="2563"/>
                      <a:pt x="1743" y="2236"/>
                      <a:pt x="2060" y="1910"/>
                    </a:cubicBezTo>
                    <a:cubicBezTo>
                      <a:pt x="2608" y="1350"/>
                      <a:pt x="2441" y="636"/>
                      <a:pt x="2025" y="40"/>
                    </a:cubicBezTo>
                    <a:cubicBezTo>
                      <a:pt x="2004" y="12"/>
                      <a:pt x="1976" y="1"/>
                      <a:pt x="1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8"/>
              <p:cNvSpPr/>
              <p:nvPr/>
            </p:nvSpPr>
            <p:spPr>
              <a:xfrm>
                <a:off x="6632417" y="1670119"/>
                <a:ext cx="183550" cy="97762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939" extrusionOk="0">
                    <a:moveTo>
                      <a:pt x="1123" y="0"/>
                    </a:moveTo>
                    <a:cubicBezTo>
                      <a:pt x="963" y="0"/>
                      <a:pt x="804" y="44"/>
                      <a:pt x="655" y="97"/>
                    </a:cubicBezTo>
                    <a:cubicBezTo>
                      <a:pt x="334" y="228"/>
                      <a:pt x="24" y="490"/>
                      <a:pt x="0" y="859"/>
                    </a:cubicBezTo>
                    <a:cubicBezTo>
                      <a:pt x="0" y="912"/>
                      <a:pt x="36" y="939"/>
                      <a:pt x="75" y="939"/>
                    </a:cubicBezTo>
                    <a:cubicBezTo>
                      <a:pt x="106" y="939"/>
                      <a:pt x="139" y="921"/>
                      <a:pt x="155" y="883"/>
                    </a:cubicBezTo>
                    <a:cubicBezTo>
                      <a:pt x="226" y="621"/>
                      <a:pt x="512" y="442"/>
                      <a:pt x="750" y="359"/>
                    </a:cubicBezTo>
                    <a:cubicBezTo>
                      <a:pt x="893" y="311"/>
                      <a:pt x="1012" y="300"/>
                      <a:pt x="1155" y="300"/>
                    </a:cubicBezTo>
                    <a:cubicBezTo>
                      <a:pt x="1167" y="300"/>
                      <a:pt x="1179" y="300"/>
                      <a:pt x="1191" y="311"/>
                    </a:cubicBezTo>
                    <a:cubicBezTo>
                      <a:pt x="1215" y="311"/>
                      <a:pt x="1227" y="311"/>
                      <a:pt x="1250" y="323"/>
                    </a:cubicBezTo>
                    <a:cubicBezTo>
                      <a:pt x="1250" y="323"/>
                      <a:pt x="1260" y="326"/>
                      <a:pt x="1267" y="327"/>
                    </a:cubicBezTo>
                    <a:lnTo>
                      <a:pt x="1267" y="327"/>
                    </a:lnTo>
                    <a:cubicBezTo>
                      <a:pt x="1280" y="335"/>
                      <a:pt x="1299" y="337"/>
                      <a:pt x="1310" y="347"/>
                    </a:cubicBezTo>
                    <a:cubicBezTo>
                      <a:pt x="1334" y="359"/>
                      <a:pt x="1369" y="383"/>
                      <a:pt x="1393" y="395"/>
                    </a:cubicBezTo>
                    <a:cubicBezTo>
                      <a:pt x="1405" y="407"/>
                      <a:pt x="1417" y="419"/>
                      <a:pt x="1429" y="419"/>
                    </a:cubicBezTo>
                    <a:cubicBezTo>
                      <a:pt x="1453" y="431"/>
                      <a:pt x="1465" y="454"/>
                      <a:pt x="1477" y="466"/>
                    </a:cubicBezTo>
                    <a:cubicBezTo>
                      <a:pt x="1500" y="482"/>
                      <a:pt x="1526" y="488"/>
                      <a:pt x="1554" y="488"/>
                    </a:cubicBezTo>
                    <a:cubicBezTo>
                      <a:pt x="1611" y="488"/>
                      <a:pt x="1671" y="459"/>
                      <a:pt x="1703" y="419"/>
                    </a:cubicBezTo>
                    <a:cubicBezTo>
                      <a:pt x="1762" y="347"/>
                      <a:pt x="1750" y="252"/>
                      <a:pt x="1691" y="181"/>
                    </a:cubicBezTo>
                    <a:cubicBezTo>
                      <a:pt x="1631" y="109"/>
                      <a:pt x="1536" y="61"/>
                      <a:pt x="1441" y="38"/>
                    </a:cubicBezTo>
                    <a:cubicBezTo>
                      <a:pt x="1393" y="26"/>
                      <a:pt x="1346" y="14"/>
                      <a:pt x="1298" y="14"/>
                    </a:cubicBezTo>
                    <a:cubicBezTo>
                      <a:pt x="1274" y="14"/>
                      <a:pt x="1262" y="14"/>
                      <a:pt x="1238" y="2"/>
                    </a:cubicBezTo>
                    <a:lnTo>
                      <a:pt x="1179" y="2"/>
                    </a:lnTo>
                    <a:cubicBezTo>
                      <a:pt x="1160" y="1"/>
                      <a:pt x="1142" y="0"/>
                      <a:pt x="1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8"/>
              <p:cNvSpPr/>
              <p:nvPr/>
            </p:nvSpPr>
            <p:spPr>
              <a:xfrm>
                <a:off x="5749742" y="1408689"/>
                <a:ext cx="572827" cy="654555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6287" extrusionOk="0">
                    <a:moveTo>
                      <a:pt x="1" y="1"/>
                    </a:moveTo>
                    <a:lnTo>
                      <a:pt x="2906" y="6132"/>
                    </a:lnTo>
                    <a:cubicBezTo>
                      <a:pt x="2918" y="6144"/>
                      <a:pt x="2930" y="6168"/>
                      <a:pt x="2942" y="6192"/>
                    </a:cubicBezTo>
                    <a:cubicBezTo>
                      <a:pt x="2990" y="6256"/>
                      <a:pt x="3076" y="6287"/>
                      <a:pt x="3188" y="6287"/>
                    </a:cubicBezTo>
                    <a:cubicBezTo>
                      <a:pt x="3491" y="6287"/>
                      <a:pt x="3988" y="6065"/>
                      <a:pt x="4466" y="5692"/>
                    </a:cubicBezTo>
                    <a:cubicBezTo>
                      <a:pt x="5121" y="5180"/>
                      <a:pt x="5502" y="4561"/>
                      <a:pt x="5311" y="4323"/>
                    </a:cubicBezTo>
                    <a:cubicBezTo>
                      <a:pt x="5299" y="4311"/>
                      <a:pt x="5287" y="4299"/>
                      <a:pt x="5264" y="428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8"/>
              <p:cNvSpPr/>
              <p:nvPr/>
            </p:nvSpPr>
            <p:spPr>
              <a:xfrm>
                <a:off x="5877073" y="1625454"/>
                <a:ext cx="593025" cy="46475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64" extrusionOk="0">
                    <a:moveTo>
                      <a:pt x="4898" y="1"/>
                    </a:moveTo>
                    <a:cubicBezTo>
                      <a:pt x="4801" y="1"/>
                      <a:pt x="4702" y="33"/>
                      <a:pt x="4612" y="109"/>
                    </a:cubicBezTo>
                    <a:cubicBezTo>
                      <a:pt x="4314" y="383"/>
                      <a:pt x="4076" y="729"/>
                      <a:pt x="3862" y="1074"/>
                    </a:cubicBezTo>
                    <a:cubicBezTo>
                      <a:pt x="3600" y="1491"/>
                      <a:pt x="3267" y="1883"/>
                      <a:pt x="2933" y="2253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75" y="4420"/>
                      <a:pt x="1072" y="4463"/>
                      <a:pt x="1360" y="4463"/>
                    </a:cubicBezTo>
                    <a:cubicBezTo>
                      <a:pt x="2223" y="4463"/>
                      <a:pt x="3005" y="4068"/>
                      <a:pt x="3719" y="3479"/>
                    </a:cubicBezTo>
                    <a:cubicBezTo>
                      <a:pt x="4493" y="2836"/>
                      <a:pt x="5695" y="1562"/>
                      <a:pt x="5422" y="443"/>
                    </a:cubicBezTo>
                    <a:cubicBezTo>
                      <a:pt x="5362" y="198"/>
                      <a:pt x="5135" y="1"/>
                      <a:pt x="48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8"/>
              <p:cNvSpPr/>
              <p:nvPr/>
            </p:nvSpPr>
            <p:spPr>
              <a:xfrm>
                <a:off x="5775770" y="1593387"/>
                <a:ext cx="570328" cy="439771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4224" extrusionOk="0">
                    <a:moveTo>
                      <a:pt x="5011" y="0"/>
                    </a:moveTo>
                    <a:cubicBezTo>
                      <a:pt x="4908" y="0"/>
                      <a:pt x="4793" y="40"/>
                      <a:pt x="4680" y="132"/>
                    </a:cubicBezTo>
                    <a:cubicBezTo>
                      <a:pt x="4382" y="394"/>
                      <a:pt x="4121" y="715"/>
                      <a:pt x="3882" y="1037"/>
                    </a:cubicBezTo>
                    <a:cubicBezTo>
                      <a:pt x="3597" y="1418"/>
                      <a:pt x="3251" y="1799"/>
                      <a:pt x="2894" y="2144"/>
                    </a:cubicBezTo>
                    <a:cubicBezTo>
                      <a:pt x="2382" y="2656"/>
                      <a:pt x="1418" y="3406"/>
                      <a:pt x="715" y="3477"/>
                    </a:cubicBezTo>
                    <a:cubicBezTo>
                      <a:pt x="299" y="3513"/>
                      <a:pt x="1" y="4120"/>
                      <a:pt x="418" y="4192"/>
                    </a:cubicBezTo>
                    <a:cubicBezTo>
                      <a:pt x="554" y="4213"/>
                      <a:pt x="689" y="4224"/>
                      <a:pt x="824" y="4224"/>
                    </a:cubicBezTo>
                    <a:cubicBezTo>
                      <a:pt x="1730" y="4224"/>
                      <a:pt x="2615" y="3756"/>
                      <a:pt x="3454" y="3073"/>
                    </a:cubicBezTo>
                    <a:cubicBezTo>
                      <a:pt x="4228" y="2430"/>
                      <a:pt x="5478" y="1215"/>
                      <a:pt x="5371" y="310"/>
                    </a:cubicBezTo>
                    <a:cubicBezTo>
                      <a:pt x="5348" y="133"/>
                      <a:pt x="5199" y="0"/>
                      <a:pt x="50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8"/>
              <p:cNvSpPr/>
              <p:nvPr/>
            </p:nvSpPr>
            <p:spPr>
              <a:xfrm>
                <a:off x="5585763" y="1399840"/>
                <a:ext cx="593025" cy="464238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59" extrusionOk="0">
                    <a:moveTo>
                      <a:pt x="4897" y="0"/>
                    </a:moveTo>
                    <a:cubicBezTo>
                      <a:pt x="4800" y="0"/>
                      <a:pt x="4702" y="33"/>
                      <a:pt x="4612" y="110"/>
                    </a:cubicBezTo>
                    <a:cubicBezTo>
                      <a:pt x="4314" y="371"/>
                      <a:pt x="4076" y="729"/>
                      <a:pt x="3862" y="1062"/>
                    </a:cubicBezTo>
                    <a:cubicBezTo>
                      <a:pt x="3600" y="1491"/>
                      <a:pt x="3267" y="1884"/>
                      <a:pt x="2933" y="2253"/>
                    </a:cubicBezTo>
                    <a:cubicBezTo>
                      <a:pt x="2445" y="2776"/>
                      <a:pt x="1513" y="3504"/>
                      <a:pt x="738" y="3504"/>
                    </a:cubicBezTo>
                    <a:cubicBezTo>
                      <a:pt x="719" y="3504"/>
                      <a:pt x="701" y="3504"/>
                      <a:pt x="683" y="3503"/>
                    </a:cubicBezTo>
                    <a:cubicBezTo>
                      <a:pt x="675" y="3502"/>
                      <a:pt x="667" y="3502"/>
                      <a:pt x="659" y="3502"/>
                    </a:cubicBezTo>
                    <a:cubicBezTo>
                      <a:pt x="211" y="3502"/>
                      <a:pt x="1" y="4160"/>
                      <a:pt x="469" y="4312"/>
                    </a:cubicBezTo>
                    <a:cubicBezTo>
                      <a:pt x="781" y="4413"/>
                      <a:pt x="1083" y="4459"/>
                      <a:pt x="1376" y="4459"/>
                    </a:cubicBezTo>
                    <a:cubicBezTo>
                      <a:pt x="2233" y="4459"/>
                      <a:pt x="3009" y="4065"/>
                      <a:pt x="3719" y="3479"/>
                    </a:cubicBezTo>
                    <a:cubicBezTo>
                      <a:pt x="4493" y="2824"/>
                      <a:pt x="5696" y="1562"/>
                      <a:pt x="5410" y="431"/>
                    </a:cubicBezTo>
                    <a:cubicBezTo>
                      <a:pt x="5351" y="195"/>
                      <a:pt x="5130" y="0"/>
                      <a:pt x="4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8"/>
              <p:cNvSpPr/>
              <p:nvPr/>
            </p:nvSpPr>
            <p:spPr>
              <a:xfrm>
                <a:off x="5475506" y="1304888"/>
                <a:ext cx="594170" cy="464966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466" extrusionOk="0">
                    <a:moveTo>
                      <a:pt x="4914" y="0"/>
                    </a:moveTo>
                    <a:cubicBezTo>
                      <a:pt x="4816" y="0"/>
                      <a:pt x="4715" y="35"/>
                      <a:pt x="4623" y="117"/>
                    </a:cubicBezTo>
                    <a:cubicBezTo>
                      <a:pt x="4314" y="379"/>
                      <a:pt x="4088" y="724"/>
                      <a:pt x="3873" y="1069"/>
                    </a:cubicBezTo>
                    <a:cubicBezTo>
                      <a:pt x="3599" y="1486"/>
                      <a:pt x="3278" y="1891"/>
                      <a:pt x="2945" y="2248"/>
                    </a:cubicBezTo>
                    <a:cubicBezTo>
                      <a:pt x="2445" y="2783"/>
                      <a:pt x="1524" y="3499"/>
                      <a:pt x="750" y="3499"/>
                    </a:cubicBezTo>
                    <a:cubicBezTo>
                      <a:pt x="731" y="3499"/>
                      <a:pt x="713" y="3499"/>
                      <a:pt x="694" y="3498"/>
                    </a:cubicBezTo>
                    <a:cubicBezTo>
                      <a:pt x="686" y="3498"/>
                      <a:pt x="679" y="3497"/>
                      <a:pt x="671" y="3497"/>
                    </a:cubicBezTo>
                    <a:cubicBezTo>
                      <a:pt x="222" y="3497"/>
                      <a:pt x="0" y="4167"/>
                      <a:pt x="480" y="4320"/>
                    </a:cubicBezTo>
                    <a:cubicBezTo>
                      <a:pt x="789" y="4419"/>
                      <a:pt x="1088" y="4465"/>
                      <a:pt x="1379" y="4465"/>
                    </a:cubicBezTo>
                    <a:cubicBezTo>
                      <a:pt x="2231" y="4465"/>
                      <a:pt x="3008" y="4069"/>
                      <a:pt x="3718" y="3474"/>
                    </a:cubicBezTo>
                    <a:cubicBezTo>
                      <a:pt x="4504" y="2831"/>
                      <a:pt x="5707" y="1557"/>
                      <a:pt x="5421" y="438"/>
                    </a:cubicBezTo>
                    <a:cubicBezTo>
                      <a:pt x="5362" y="196"/>
                      <a:pt x="5145" y="0"/>
                      <a:pt x="49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8"/>
              <p:cNvSpPr/>
              <p:nvPr/>
            </p:nvSpPr>
            <p:spPr>
              <a:xfrm>
                <a:off x="5347759" y="1230030"/>
                <a:ext cx="593025" cy="465487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471" extrusionOk="0">
                    <a:moveTo>
                      <a:pt x="4901" y="0"/>
                    </a:moveTo>
                    <a:cubicBezTo>
                      <a:pt x="4805" y="0"/>
                      <a:pt x="4705" y="33"/>
                      <a:pt x="4612" y="109"/>
                    </a:cubicBezTo>
                    <a:cubicBezTo>
                      <a:pt x="4314" y="383"/>
                      <a:pt x="4076" y="728"/>
                      <a:pt x="3862" y="1074"/>
                    </a:cubicBezTo>
                    <a:cubicBezTo>
                      <a:pt x="3600" y="1490"/>
                      <a:pt x="3267" y="1895"/>
                      <a:pt x="2933" y="2252"/>
                    </a:cubicBezTo>
                    <a:cubicBezTo>
                      <a:pt x="2445" y="2787"/>
                      <a:pt x="1514" y="3504"/>
                      <a:pt x="738" y="3504"/>
                    </a:cubicBezTo>
                    <a:cubicBezTo>
                      <a:pt x="720" y="3504"/>
                      <a:pt x="701" y="3503"/>
                      <a:pt x="683" y="3503"/>
                    </a:cubicBezTo>
                    <a:cubicBezTo>
                      <a:pt x="675" y="3502"/>
                      <a:pt x="667" y="3502"/>
                      <a:pt x="660" y="3502"/>
                    </a:cubicBezTo>
                    <a:cubicBezTo>
                      <a:pt x="211" y="3502"/>
                      <a:pt x="0" y="4172"/>
                      <a:pt x="469" y="4324"/>
                    </a:cubicBezTo>
                    <a:cubicBezTo>
                      <a:pt x="780" y="4424"/>
                      <a:pt x="1082" y="4470"/>
                      <a:pt x="1374" y="4470"/>
                    </a:cubicBezTo>
                    <a:cubicBezTo>
                      <a:pt x="2232" y="4470"/>
                      <a:pt x="3009" y="4074"/>
                      <a:pt x="3719" y="3479"/>
                    </a:cubicBezTo>
                    <a:cubicBezTo>
                      <a:pt x="4493" y="2836"/>
                      <a:pt x="5696" y="1562"/>
                      <a:pt x="5422" y="443"/>
                    </a:cubicBezTo>
                    <a:cubicBezTo>
                      <a:pt x="5354" y="198"/>
                      <a:pt x="5136" y="0"/>
                      <a:pt x="4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8"/>
              <p:cNvSpPr/>
              <p:nvPr/>
            </p:nvSpPr>
            <p:spPr>
              <a:xfrm>
                <a:off x="7039710" y="2180693"/>
                <a:ext cx="124519" cy="237481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2281" extrusionOk="0">
                    <a:moveTo>
                      <a:pt x="106" y="1"/>
                    </a:moveTo>
                    <a:cubicBezTo>
                      <a:pt x="35" y="1"/>
                      <a:pt x="1" y="124"/>
                      <a:pt x="89" y="146"/>
                    </a:cubicBezTo>
                    <a:cubicBezTo>
                      <a:pt x="505" y="241"/>
                      <a:pt x="779" y="658"/>
                      <a:pt x="910" y="1039"/>
                    </a:cubicBezTo>
                    <a:cubicBezTo>
                      <a:pt x="982" y="1242"/>
                      <a:pt x="1017" y="1456"/>
                      <a:pt x="1005" y="1670"/>
                    </a:cubicBezTo>
                    <a:cubicBezTo>
                      <a:pt x="994" y="1873"/>
                      <a:pt x="910" y="2039"/>
                      <a:pt x="851" y="2230"/>
                    </a:cubicBezTo>
                    <a:cubicBezTo>
                      <a:pt x="841" y="2259"/>
                      <a:pt x="863" y="2280"/>
                      <a:pt x="892" y="2280"/>
                    </a:cubicBezTo>
                    <a:cubicBezTo>
                      <a:pt x="898" y="2280"/>
                      <a:pt x="904" y="2279"/>
                      <a:pt x="910" y="2277"/>
                    </a:cubicBezTo>
                    <a:cubicBezTo>
                      <a:pt x="1101" y="2158"/>
                      <a:pt x="1160" y="1920"/>
                      <a:pt x="1172" y="1706"/>
                    </a:cubicBezTo>
                    <a:cubicBezTo>
                      <a:pt x="1196" y="1468"/>
                      <a:pt x="1148" y="1218"/>
                      <a:pt x="1065" y="980"/>
                    </a:cubicBezTo>
                    <a:cubicBezTo>
                      <a:pt x="910" y="551"/>
                      <a:pt x="601" y="110"/>
                      <a:pt x="124" y="3"/>
                    </a:cubicBezTo>
                    <a:cubicBezTo>
                      <a:pt x="118" y="1"/>
                      <a:pt x="11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8"/>
              <p:cNvSpPr/>
              <p:nvPr/>
            </p:nvSpPr>
            <p:spPr>
              <a:xfrm>
                <a:off x="7141012" y="2539990"/>
                <a:ext cx="121187" cy="16543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589" extrusionOk="0">
                    <a:moveTo>
                      <a:pt x="303" y="0"/>
                    </a:moveTo>
                    <a:cubicBezTo>
                      <a:pt x="237" y="0"/>
                      <a:pt x="171" y="10"/>
                      <a:pt x="104" y="29"/>
                    </a:cubicBezTo>
                    <a:cubicBezTo>
                      <a:pt x="0" y="63"/>
                      <a:pt x="8" y="232"/>
                      <a:pt x="117" y="232"/>
                    </a:cubicBezTo>
                    <a:cubicBezTo>
                      <a:pt x="120" y="232"/>
                      <a:pt x="124" y="232"/>
                      <a:pt x="128" y="231"/>
                    </a:cubicBezTo>
                    <a:cubicBezTo>
                      <a:pt x="259" y="231"/>
                      <a:pt x="366" y="255"/>
                      <a:pt x="473" y="327"/>
                    </a:cubicBezTo>
                    <a:cubicBezTo>
                      <a:pt x="485" y="338"/>
                      <a:pt x="497" y="350"/>
                      <a:pt x="509" y="362"/>
                    </a:cubicBezTo>
                    <a:cubicBezTo>
                      <a:pt x="509" y="362"/>
                      <a:pt x="523" y="371"/>
                      <a:pt x="530" y="376"/>
                    </a:cubicBezTo>
                    <a:lnTo>
                      <a:pt x="530" y="376"/>
                    </a:lnTo>
                    <a:cubicBezTo>
                      <a:pt x="530" y="381"/>
                      <a:pt x="556" y="398"/>
                      <a:pt x="556" y="398"/>
                    </a:cubicBezTo>
                    <a:cubicBezTo>
                      <a:pt x="568" y="410"/>
                      <a:pt x="580" y="422"/>
                      <a:pt x="592" y="434"/>
                    </a:cubicBezTo>
                    <a:cubicBezTo>
                      <a:pt x="604" y="446"/>
                      <a:pt x="616" y="458"/>
                      <a:pt x="628" y="469"/>
                    </a:cubicBezTo>
                    <a:cubicBezTo>
                      <a:pt x="637" y="478"/>
                      <a:pt x="639" y="481"/>
                      <a:pt x="639" y="481"/>
                    </a:cubicBezTo>
                    <a:lnTo>
                      <a:pt x="639" y="481"/>
                    </a:lnTo>
                    <a:cubicBezTo>
                      <a:pt x="639" y="481"/>
                      <a:pt x="639" y="481"/>
                      <a:pt x="640" y="481"/>
                    </a:cubicBezTo>
                    <a:cubicBezTo>
                      <a:pt x="664" y="517"/>
                      <a:pt x="675" y="541"/>
                      <a:pt x="699" y="577"/>
                    </a:cubicBezTo>
                    <a:cubicBezTo>
                      <a:pt x="699" y="589"/>
                      <a:pt x="711" y="600"/>
                      <a:pt x="723" y="612"/>
                    </a:cubicBezTo>
                    <a:cubicBezTo>
                      <a:pt x="723" y="621"/>
                      <a:pt x="736" y="649"/>
                      <a:pt x="738" y="649"/>
                    </a:cubicBezTo>
                    <a:cubicBezTo>
                      <a:pt x="739" y="649"/>
                      <a:pt x="738" y="646"/>
                      <a:pt x="735" y="636"/>
                    </a:cubicBezTo>
                    <a:lnTo>
                      <a:pt x="735" y="636"/>
                    </a:lnTo>
                    <a:cubicBezTo>
                      <a:pt x="747" y="672"/>
                      <a:pt x="759" y="696"/>
                      <a:pt x="759" y="731"/>
                    </a:cubicBezTo>
                    <a:cubicBezTo>
                      <a:pt x="771" y="743"/>
                      <a:pt x="771" y="767"/>
                      <a:pt x="771" y="779"/>
                    </a:cubicBezTo>
                    <a:cubicBezTo>
                      <a:pt x="771" y="786"/>
                      <a:pt x="774" y="799"/>
                      <a:pt x="778" y="808"/>
                    </a:cubicBezTo>
                    <a:lnTo>
                      <a:pt x="778" y="808"/>
                    </a:lnTo>
                    <a:cubicBezTo>
                      <a:pt x="776" y="812"/>
                      <a:pt x="783" y="839"/>
                      <a:pt x="783" y="839"/>
                    </a:cubicBezTo>
                    <a:cubicBezTo>
                      <a:pt x="783" y="862"/>
                      <a:pt x="783" y="874"/>
                      <a:pt x="783" y="898"/>
                    </a:cubicBezTo>
                    <a:cubicBezTo>
                      <a:pt x="783" y="910"/>
                      <a:pt x="783" y="934"/>
                      <a:pt x="783" y="946"/>
                    </a:cubicBezTo>
                    <a:cubicBezTo>
                      <a:pt x="783" y="954"/>
                      <a:pt x="777" y="973"/>
                      <a:pt x="777" y="973"/>
                    </a:cubicBezTo>
                    <a:cubicBezTo>
                      <a:pt x="777" y="973"/>
                      <a:pt x="779" y="969"/>
                      <a:pt x="783" y="958"/>
                    </a:cubicBezTo>
                    <a:lnTo>
                      <a:pt x="783" y="958"/>
                    </a:lnTo>
                    <a:cubicBezTo>
                      <a:pt x="771" y="993"/>
                      <a:pt x="771" y="1029"/>
                      <a:pt x="759" y="1065"/>
                    </a:cubicBezTo>
                    <a:cubicBezTo>
                      <a:pt x="747" y="1077"/>
                      <a:pt x="747" y="1089"/>
                      <a:pt x="747" y="1100"/>
                    </a:cubicBezTo>
                    <a:cubicBezTo>
                      <a:pt x="735" y="1112"/>
                      <a:pt x="735" y="1124"/>
                      <a:pt x="735" y="1124"/>
                    </a:cubicBezTo>
                    <a:cubicBezTo>
                      <a:pt x="723" y="1160"/>
                      <a:pt x="699" y="1184"/>
                      <a:pt x="687" y="1220"/>
                    </a:cubicBezTo>
                    <a:lnTo>
                      <a:pt x="664" y="1231"/>
                    </a:lnTo>
                    <a:cubicBezTo>
                      <a:pt x="652" y="1255"/>
                      <a:pt x="640" y="1267"/>
                      <a:pt x="628" y="1279"/>
                    </a:cubicBezTo>
                    <a:cubicBezTo>
                      <a:pt x="604" y="1303"/>
                      <a:pt x="580" y="1327"/>
                      <a:pt x="556" y="1351"/>
                    </a:cubicBezTo>
                    <a:cubicBezTo>
                      <a:pt x="473" y="1446"/>
                      <a:pt x="509" y="1589"/>
                      <a:pt x="652" y="1589"/>
                    </a:cubicBezTo>
                    <a:cubicBezTo>
                      <a:pt x="806" y="1577"/>
                      <a:pt x="949" y="1398"/>
                      <a:pt x="1021" y="1267"/>
                    </a:cubicBezTo>
                    <a:cubicBezTo>
                      <a:pt x="1164" y="993"/>
                      <a:pt x="1116" y="648"/>
                      <a:pt x="949" y="398"/>
                    </a:cubicBezTo>
                    <a:cubicBezTo>
                      <a:pt x="866" y="267"/>
                      <a:pt x="747" y="124"/>
                      <a:pt x="592" y="65"/>
                    </a:cubicBezTo>
                    <a:cubicBezTo>
                      <a:pt x="499" y="22"/>
                      <a:pt x="402" y="0"/>
                      <a:pt x="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8"/>
              <p:cNvSpPr/>
              <p:nvPr/>
            </p:nvSpPr>
            <p:spPr>
              <a:xfrm>
                <a:off x="6335277" y="1858045"/>
                <a:ext cx="132327" cy="17490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680" extrusionOk="0">
                    <a:moveTo>
                      <a:pt x="842" y="1150"/>
                    </a:moveTo>
                    <a:cubicBezTo>
                      <a:pt x="842" y="1150"/>
                      <a:pt x="839" y="1155"/>
                      <a:pt x="839" y="1158"/>
                    </a:cubicBezTo>
                    <a:lnTo>
                      <a:pt x="839" y="1158"/>
                    </a:lnTo>
                    <a:cubicBezTo>
                      <a:pt x="841" y="1156"/>
                      <a:pt x="842" y="1154"/>
                      <a:pt x="842" y="1150"/>
                    </a:cubicBezTo>
                    <a:close/>
                    <a:moveTo>
                      <a:pt x="318" y="1"/>
                    </a:moveTo>
                    <a:cubicBezTo>
                      <a:pt x="242" y="1"/>
                      <a:pt x="167" y="7"/>
                      <a:pt x="92" y="19"/>
                    </a:cubicBezTo>
                    <a:cubicBezTo>
                      <a:pt x="0" y="30"/>
                      <a:pt x="19" y="174"/>
                      <a:pt x="105" y="174"/>
                    </a:cubicBezTo>
                    <a:cubicBezTo>
                      <a:pt x="109" y="174"/>
                      <a:pt x="112" y="174"/>
                      <a:pt x="116" y="173"/>
                    </a:cubicBezTo>
                    <a:cubicBezTo>
                      <a:pt x="282" y="173"/>
                      <a:pt x="461" y="185"/>
                      <a:pt x="616" y="269"/>
                    </a:cubicBezTo>
                    <a:cubicBezTo>
                      <a:pt x="747" y="340"/>
                      <a:pt x="842" y="435"/>
                      <a:pt x="902" y="554"/>
                    </a:cubicBezTo>
                    <a:cubicBezTo>
                      <a:pt x="925" y="602"/>
                      <a:pt x="949" y="662"/>
                      <a:pt x="961" y="733"/>
                    </a:cubicBezTo>
                    <a:cubicBezTo>
                      <a:pt x="961" y="740"/>
                      <a:pt x="961" y="742"/>
                      <a:pt x="961" y="742"/>
                    </a:cubicBezTo>
                    <a:cubicBezTo>
                      <a:pt x="961" y="744"/>
                      <a:pt x="961" y="749"/>
                      <a:pt x="961" y="757"/>
                    </a:cubicBezTo>
                    <a:cubicBezTo>
                      <a:pt x="961" y="769"/>
                      <a:pt x="961" y="792"/>
                      <a:pt x="961" y="804"/>
                    </a:cubicBezTo>
                    <a:cubicBezTo>
                      <a:pt x="961" y="828"/>
                      <a:pt x="961" y="840"/>
                      <a:pt x="961" y="864"/>
                    </a:cubicBezTo>
                    <a:cubicBezTo>
                      <a:pt x="961" y="864"/>
                      <a:pt x="961" y="876"/>
                      <a:pt x="961" y="876"/>
                    </a:cubicBezTo>
                    <a:cubicBezTo>
                      <a:pt x="961" y="882"/>
                      <a:pt x="961" y="884"/>
                      <a:pt x="961" y="884"/>
                    </a:cubicBezTo>
                    <a:cubicBezTo>
                      <a:pt x="961" y="885"/>
                      <a:pt x="961" y="886"/>
                      <a:pt x="961" y="888"/>
                    </a:cubicBezTo>
                    <a:cubicBezTo>
                      <a:pt x="949" y="923"/>
                      <a:pt x="949" y="959"/>
                      <a:pt x="937" y="983"/>
                    </a:cubicBezTo>
                    <a:cubicBezTo>
                      <a:pt x="926" y="1006"/>
                      <a:pt x="925" y="1018"/>
                      <a:pt x="914" y="1030"/>
                    </a:cubicBezTo>
                    <a:lnTo>
                      <a:pt x="914" y="1030"/>
                    </a:lnTo>
                    <a:cubicBezTo>
                      <a:pt x="916" y="1026"/>
                      <a:pt x="917" y="1024"/>
                      <a:pt x="917" y="1024"/>
                    </a:cubicBezTo>
                    <a:lnTo>
                      <a:pt x="917" y="1024"/>
                    </a:lnTo>
                    <a:cubicBezTo>
                      <a:pt x="917" y="1024"/>
                      <a:pt x="916" y="1026"/>
                      <a:pt x="913" y="1031"/>
                    </a:cubicBezTo>
                    <a:cubicBezTo>
                      <a:pt x="914" y="1030"/>
                      <a:pt x="914" y="1030"/>
                      <a:pt x="914" y="1030"/>
                    </a:cubicBezTo>
                    <a:lnTo>
                      <a:pt x="914" y="1030"/>
                    </a:lnTo>
                    <a:cubicBezTo>
                      <a:pt x="910" y="1040"/>
                      <a:pt x="902" y="1059"/>
                      <a:pt x="902" y="1066"/>
                    </a:cubicBezTo>
                    <a:cubicBezTo>
                      <a:pt x="890" y="1090"/>
                      <a:pt x="866" y="1126"/>
                      <a:pt x="854" y="1150"/>
                    </a:cubicBezTo>
                    <a:cubicBezTo>
                      <a:pt x="846" y="1158"/>
                      <a:pt x="842" y="1160"/>
                      <a:pt x="840" y="1160"/>
                    </a:cubicBezTo>
                    <a:cubicBezTo>
                      <a:pt x="839" y="1160"/>
                      <a:pt x="839" y="1159"/>
                      <a:pt x="839" y="1158"/>
                    </a:cubicBezTo>
                    <a:lnTo>
                      <a:pt x="839" y="1158"/>
                    </a:lnTo>
                    <a:cubicBezTo>
                      <a:pt x="836" y="1163"/>
                      <a:pt x="830" y="1165"/>
                      <a:pt x="830" y="1173"/>
                    </a:cubicBezTo>
                    <a:cubicBezTo>
                      <a:pt x="818" y="1185"/>
                      <a:pt x="794" y="1197"/>
                      <a:pt x="783" y="1221"/>
                    </a:cubicBezTo>
                    <a:cubicBezTo>
                      <a:pt x="747" y="1257"/>
                      <a:pt x="747" y="1257"/>
                      <a:pt x="699" y="1281"/>
                    </a:cubicBezTo>
                    <a:cubicBezTo>
                      <a:pt x="652" y="1316"/>
                      <a:pt x="616" y="1340"/>
                      <a:pt x="568" y="1352"/>
                    </a:cubicBezTo>
                    <a:cubicBezTo>
                      <a:pt x="473" y="1400"/>
                      <a:pt x="342" y="1424"/>
                      <a:pt x="271" y="1519"/>
                    </a:cubicBezTo>
                    <a:cubicBezTo>
                      <a:pt x="247" y="1554"/>
                      <a:pt x="247" y="1602"/>
                      <a:pt x="294" y="1638"/>
                    </a:cubicBezTo>
                    <a:cubicBezTo>
                      <a:pt x="340" y="1668"/>
                      <a:pt x="391" y="1679"/>
                      <a:pt x="444" y="1679"/>
                    </a:cubicBezTo>
                    <a:cubicBezTo>
                      <a:pt x="516" y="1679"/>
                      <a:pt x="590" y="1658"/>
                      <a:pt x="652" y="1638"/>
                    </a:cubicBezTo>
                    <a:cubicBezTo>
                      <a:pt x="759" y="1602"/>
                      <a:pt x="854" y="1531"/>
                      <a:pt x="937" y="1459"/>
                    </a:cubicBezTo>
                    <a:cubicBezTo>
                      <a:pt x="1080" y="1352"/>
                      <a:pt x="1175" y="1185"/>
                      <a:pt x="1211" y="1007"/>
                    </a:cubicBezTo>
                    <a:cubicBezTo>
                      <a:pt x="1271" y="650"/>
                      <a:pt x="1104" y="292"/>
                      <a:pt x="794" y="114"/>
                    </a:cubicBezTo>
                    <a:cubicBezTo>
                      <a:pt x="647" y="32"/>
                      <a:pt x="483" y="1"/>
                      <a:pt x="3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8"/>
              <p:cNvSpPr/>
              <p:nvPr/>
            </p:nvSpPr>
            <p:spPr>
              <a:xfrm>
                <a:off x="6892701" y="3213606"/>
                <a:ext cx="199688" cy="199688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918" extrusionOk="0">
                    <a:moveTo>
                      <a:pt x="1382" y="0"/>
                    </a:moveTo>
                    <a:lnTo>
                      <a:pt x="834" y="441"/>
                    </a:lnTo>
                    <a:lnTo>
                      <a:pt x="191" y="191"/>
                    </a:lnTo>
                    <a:lnTo>
                      <a:pt x="441" y="834"/>
                    </a:lnTo>
                    <a:lnTo>
                      <a:pt x="1" y="1381"/>
                    </a:lnTo>
                    <a:lnTo>
                      <a:pt x="691" y="1334"/>
                    </a:lnTo>
                    <a:lnTo>
                      <a:pt x="1072" y="1917"/>
                    </a:lnTo>
                    <a:lnTo>
                      <a:pt x="1251" y="1250"/>
                    </a:lnTo>
                    <a:lnTo>
                      <a:pt x="1917" y="1072"/>
                    </a:lnTo>
                    <a:lnTo>
                      <a:pt x="1334" y="691"/>
                    </a:lnTo>
                    <a:lnTo>
                      <a:pt x="13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8"/>
              <p:cNvSpPr/>
              <p:nvPr/>
            </p:nvSpPr>
            <p:spPr>
              <a:xfrm>
                <a:off x="6696864" y="3124277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98" y="1"/>
                    </a:moveTo>
                    <a:lnTo>
                      <a:pt x="346" y="418"/>
                    </a:lnTo>
                    <a:lnTo>
                      <a:pt x="0" y="668"/>
                    </a:lnTo>
                    <a:lnTo>
                      <a:pt x="417" y="751"/>
                    </a:lnTo>
                    <a:lnTo>
                      <a:pt x="536" y="1144"/>
                    </a:lnTo>
                    <a:lnTo>
                      <a:pt x="750" y="787"/>
                    </a:lnTo>
                    <a:lnTo>
                      <a:pt x="1167" y="787"/>
                    </a:lnTo>
                    <a:lnTo>
                      <a:pt x="881" y="477"/>
                    </a:lnTo>
                    <a:lnTo>
                      <a:pt x="1012" y="84"/>
                    </a:lnTo>
                    <a:lnTo>
                      <a:pt x="631" y="251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8"/>
              <p:cNvSpPr/>
              <p:nvPr/>
            </p:nvSpPr>
            <p:spPr>
              <a:xfrm>
                <a:off x="7032734" y="2997883"/>
                <a:ext cx="121603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44" extrusionOk="0">
                    <a:moveTo>
                      <a:pt x="275" y="0"/>
                    </a:moveTo>
                    <a:lnTo>
                      <a:pt x="334" y="417"/>
                    </a:lnTo>
                    <a:lnTo>
                      <a:pt x="1" y="679"/>
                    </a:lnTo>
                    <a:lnTo>
                      <a:pt x="418" y="751"/>
                    </a:lnTo>
                    <a:lnTo>
                      <a:pt x="561" y="1143"/>
                    </a:lnTo>
                    <a:lnTo>
                      <a:pt x="751" y="774"/>
                    </a:lnTo>
                    <a:lnTo>
                      <a:pt x="1168" y="751"/>
                    </a:lnTo>
                    <a:lnTo>
                      <a:pt x="870" y="453"/>
                    </a:lnTo>
                    <a:lnTo>
                      <a:pt x="989" y="60"/>
                    </a:lnTo>
                    <a:lnTo>
                      <a:pt x="620" y="239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48"/>
              <p:cNvSpPr/>
              <p:nvPr/>
            </p:nvSpPr>
            <p:spPr>
              <a:xfrm>
                <a:off x="6767557" y="1763717"/>
                <a:ext cx="255388" cy="264133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537" extrusionOk="0">
                    <a:moveTo>
                      <a:pt x="2058" y="0"/>
                    </a:moveTo>
                    <a:cubicBezTo>
                      <a:pt x="1928" y="0"/>
                      <a:pt x="1787" y="28"/>
                      <a:pt x="1667" y="55"/>
                    </a:cubicBezTo>
                    <a:cubicBezTo>
                      <a:pt x="1333" y="139"/>
                      <a:pt x="1024" y="305"/>
                      <a:pt x="750" y="520"/>
                    </a:cubicBezTo>
                    <a:cubicBezTo>
                      <a:pt x="262" y="901"/>
                      <a:pt x="214" y="1460"/>
                      <a:pt x="83" y="2032"/>
                    </a:cubicBezTo>
                    <a:cubicBezTo>
                      <a:pt x="0" y="2416"/>
                      <a:pt x="153" y="2536"/>
                      <a:pt x="377" y="2536"/>
                    </a:cubicBezTo>
                    <a:cubicBezTo>
                      <a:pt x="604" y="2536"/>
                      <a:pt x="904" y="2413"/>
                      <a:pt x="1107" y="2318"/>
                    </a:cubicBezTo>
                    <a:cubicBezTo>
                      <a:pt x="1584" y="2103"/>
                      <a:pt x="1953" y="1603"/>
                      <a:pt x="2179" y="1151"/>
                    </a:cubicBezTo>
                    <a:cubicBezTo>
                      <a:pt x="2262" y="972"/>
                      <a:pt x="2453" y="484"/>
                      <a:pt x="2381" y="198"/>
                    </a:cubicBezTo>
                    <a:cubicBezTo>
                      <a:pt x="2357" y="103"/>
                      <a:pt x="2286" y="20"/>
                      <a:pt x="2167" y="8"/>
                    </a:cubicBezTo>
                    <a:cubicBezTo>
                      <a:pt x="2132" y="2"/>
                      <a:pt x="2095" y="0"/>
                      <a:pt x="2058" y="0"/>
                    </a:cubicBezTo>
                    <a:close/>
                  </a:path>
                </a:pathLst>
              </a:custGeom>
              <a:solidFill>
                <a:srgbClr val="F4AF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48"/>
              <p:cNvSpPr/>
              <p:nvPr/>
            </p:nvSpPr>
            <p:spPr>
              <a:xfrm>
                <a:off x="5614706" y="3406946"/>
                <a:ext cx="91827" cy="8683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34" extrusionOk="0">
                    <a:moveTo>
                      <a:pt x="441" y="1"/>
                    </a:moveTo>
                    <a:lnTo>
                      <a:pt x="310" y="286"/>
                    </a:lnTo>
                    <a:lnTo>
                      <a:pt x="0" y="310"/>
                    </a:lnTo>
                    <a:lnTo>
                      <a:pt x="238" y="524"/>
                    </a:lnTo>
                    <a:lnTo>
                      <a:pt x="167" y="834"/>
                    </a:lnTo>
                    <a:lnTo>
                      <a:pt x="167" y="834"/>
                    </a:lnTo>
                    <a:lnTo>
                      <a:pt x="441" y="667"/>
                    </a:lnTo>
                    <a:lnTo>
                      <a:pt x="715" y="834"/>
                    </a:lnTo>
                    <a:lnTo>
                      <a:pt x="715" y="834"/>
                    </a:lnTo>
                    <a:lnTo>
                      <a:pt x="643" y="524"/>
                    </a:lnTo>
                    <a:lnTo>
                      <a:pt x="881" y="310"/>
                    </a:lnTo>
                    <a:lnTo>
                      <a:pt x="572" y="286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8"/>
              <p:cNvSpPr/>
              <p:nvPr/>
            </p:nvSpPr>
            <p:spPr>
              <a:xfrm>
                <a:off x="6949756" y="1404941"/>
                <a:ext cx="125247" cy="11795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133" extrusionOk="0">
                    <a:moveTo>
                      <a:pt x="596" y="1"/>
                    </a:moveTo>
                    <a:lnTo>
                      <a:pt x="429" y="394"/>
                    </a:lnTo>
                    <a:lnTo>
                      <a:pt x="0" y="430"/>
                    </a:lnTo>
                    <a:lnTo>
                      <a:pt x="322" y="715"/>
                    </a:lnTo>
                    <a:lnTo>
                      <a:pt x="226" y="1132"/>
                    </a:lnTo>
                    <a:lnTo>
                      <a:pt x="226" y="1132"/>
                    </a:lnTo>
                    <a:lnTo>
                      <a:pt x="596" y="918"/>
                    </a:lnTo>
                    <a:lnTo>
                      <a:pt x="965" y="1132"/>
                    </a:lnTo>
                    <a:lnTo>
                      <a:pt x="965" y="1132"/>
                    </a:lnTo>
                    <a:lnTo>
                      <a:pt x="881" y="715"/>
                    </a:lnTo>
                    <a:lnTo>
                      <a:pt x="1203" y="430"/>
                    </a:lnTo>
                    <a:lnTo>
                      <a:pt x="774" y="394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8"/>
              <p:cNvSpPr/>
              <p:nvPr/>
            </p:nvSpPr>
            <p:spPr>
              <a:xfrm>
                <a:off x="5679153" y="2408182"/>
                <a:ext cx="50911" cy="45289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35" extrusionOk="0">
                    <a:moveTo>
                      <a:pt x="274" y="0"/>
                    </a:moveTo>
                    <a:cubicBezTo>
                      <a:pt x="253" y="0"/>
                      <a:pt x="232" y="3"/>
                      <a:pt x="215" y="9"/>
                    </a:cubicBezTo>
                    <a:cubicBezTo>
                      <a:pt x="191" y="9"/>
                      <a:pt x="167" y="21"/>
                      <a:pt x="143" y="21"/>
                    </a:cubicBezTo>
                    <a:cubicBezTo>
                      <a:pt x="131" y="33"/>
                      <a:pt x="119" y="33"/>
                      <a:pt x="96" y="45"/>
                    </a:cubicBezTo>
                    <a:cubicBezTo>
                      <a:pt x="72" y="57"/>
                      <a:pt x="60" y="69"/>
                      <a:pt x="36" y="92"/>
                    </a:cubicBezTo>
                    <a:cubicBezTo>
                      <a:pt x="12" y="128"/>
                      <a:pt x="0" y="176"/>
                      <a:pt x="0" y="211"/>
                    </a:cubicBezTo>
                    <a:cubicBezTo>
                      <a:pt x="0" y="247"/>
                      <a:pt x="12" y="283"/>
                      <a:pt x="24" y="319"/>
                    </a:cubicBezTo>
                    <a:cubicBezTo>
                      <a:pt x="48" y="366"/>
                      <a:pt x="96" y="402"/>
                      <a:pt x="143" y="414"/>
                    </a:cubicBezTo>
                    <a:cubicBezTo>
                      <a:pt x="167" y="414"/>
                      <a:pt x="191" y="426"/>
                      <a:pt x="215" y="426"/>
                    </a:cubicBezTo>
                    <a:cubicBezTo>
                      <a:pt x="232" y="432"/>
                      <a:pt x="253" y="435"/>
                      <a:pt x="274" y="435"/>
                    </a:cubicBezTo>
                    <a:cubicBezTo>
                      <a:pt x="295" y="435"/>
                      <a:pt x="316" y="432"/>
                      <a:pt x="334" y="426"/>
                    </a:cubicBezTo>
                    <a:cubicBezTo>
                      <a:pt x="369" y="414"/>
                      <a:pt x="405" y="402"/>
                      <a:pt x="429" y="366"/>
                    </a:cubicBezTo>
                    <a:cubicBezTo>
                      <a:pt x="465" y="331"/>
                      <a:pt x="488" y="271"/>
                      <a:pt x="488" y="211"/>
                    </a:cubicBezTo>
                    <a:cubicBezTo>
                      <a:pt x="488" y="164"/>
                      <a:pt x="465" y="104"/>
                      <a:pt x="429" y="57"/>
                    </a:cubicBezTo>
                    <a:cubicBezTo>
                      <a:pt x="405" y="33"/>
                      <a:pt x="369" y="9"/>
                      <a:pt x="334" y="9"/>
                    </a:cubicBezTo>
                    <a:cubicBezTo>
                      <a:pt x="316" y="3"/>
                      <a:pt x="295" y="0"/>
                      <a:pt x="274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8"/>
              <p:cNvSpPr/>
              <p:nvPr/>
            </p:nvSpPr>
            <p:spPr>
              <a:xfrm>
                <a:off x="7289374" y="1909477"/>
                <a:ext cx="38522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87" extrusionOk="0">
                    <a:moveTo>
                      <a:pt x="191" y="1"/>
                    </a:moveTo>
                    <a:cubicBezTo>
                      <a:pt x="1" y="1"/>
                      <a:pt x="1" y="287"/>
                      <a:pt x="191" y="287"/>
                    </a:cubicBezTo>
                    <a:cubicBezTo>
                      <a:pt x="370" y="287"/>
                      <a:pt x="370" y="1"/>
                      <a:pt x="191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8"/>
              <p:cNvSpPr/>
              <p:nvPr/>
            </p:nvSpPr>
            <p:spPr>
              <a:xfrm>
                <a:off x="7763843" y="2912695"/>
                <a:ext cx="62051" cy="48412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" extrusionOk="0">
                    <a:moveTo>
                      <a:pt x="298" y="0"/>
                    </a:moveTo>
                    <a:cubicBezTo>
                      <a:pt x="1" y="0"/>
                      <a:pt x="1" y="464"/>
                      <a:pt x="298" y="464"/>
                    </a:cubicBezTo>
                    <a:cubicBezTo>
                      <a:pt x="596" y="464"/>
                      <a:pt x="596" y="0"/>
                      <a:pt x="298" y="0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8"/>
              <p:cNvSpPr/>
              <p:nvPr/>
            </p:nvSpPr>
            <p:spPr>
              <a:xfrm>
                <a:off x="6556727" y="1486775"/>
                <a:ext cx="37376" cy="2863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5" extrusionOk="0">
                    <a:moveTo>
                      <a:pt x="180" y="1"/>
                    </a:moveTo>
                    <a:cubicBezTo>
                      <a:pt x="1" y="1"/>
                      <a:pt x="1" y="275"/>
                      <a:pt x="180" y="275"/>
                    </a:cubicBezTo>
                    <a:cubicBezTo>
                      <a:pt x="358" y="275"/>
                      <a:pt x="358" y="1"/>
                      <a:pt x="180" y="1"/>
                    </a:cubicBezTo>
                    <a:close/>
                  </a:path>
                </a:pathLst>
              </a:custGeom>
              <a:solidFill>
                <a:srgbClr val="DAEE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4" name="Google Shape;3194;p48"/>
            <p:cNvSpPr/>
            <p:nvPr/>
          </p:nvSpPr>
          <p:spPr>
            <a:xfrm>
              <a:off x="5439857" y="21599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8"/>
            <p:cNvSpPr/>
            <p:nvPr/>
          </p:nvSpPr>
          <p:spPr>
            <a:xfrm>
              <a:off x="5363021" y="267188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8"/>
            <p:cNvSpPr/>
            <p:nvPr/>
          </p:nvSpPr>
          <p:spPr>
            <a:xfrm>
              <a:off x="4781458" y="3463163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8"/>
            <p:cNvSpPr/>
            <p:nvPr/>
          </p:nvSpPr>
          <p:spPr>
            <a:xfrm>
              <a:off x="4846097" y="2634717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8"/>
            <p:cNvSpPr/>
            <p:nvPr/>
          </p:nvSpPr>
          <p:spPr>
            <a:xfrm>
              <a:off x="8398970" y="1060258"/>
              <a:ext cx="210828" cy="200937"/>
            </a:xfrm>
            <a:custGeom>
              <a:avLst/>
              <a:gdLst/>
              <a:ahLst/>
              <a:cxnLst/>
              <a:rect l="l" t="t" r="r" b="b"/>
              <a:pathLst>
                <a:path w="2025" h="1930" extrusionOk="0">
                  <a:moveTo>
                    <a:pt x="1012" y="1"/>
                  </a:moveTo>
                  <a:lnTo>
                    <a:pt x="727" y="667"/>
                  </a:lnTo>
                  <a:lnTo>
                    <a:pt x="0" y="739"/>
                  </a:lnTo>
                  <a:lnTo>
                    <a:pt x="548" y="1227"/>
                  </a:lnTo>
                  <a:lnTo>
                    <a:pt x="393" y="1929"/>
                  </a:lnTo>
                  <a:lnTo>
                    <a:pt x="1012" y="1560"/>
                  </a:lnTo>
                  <a:lnTo>
                    <a:pt x="1643" y="1929"/>
                  </a:lnTo>
                  <a:lnTo>
                    <a:pt x="1643" y="1929"/>
                  </a:lnTo>
                  <a:lnTo>
                    <a:pt x="1489" y="1227"/>
                  </a:lnTo>
                  <a:lnTo>
                    <a:pt x="2024" y="739"/>
                  </a:lnTo>
                  <a:lnTo>
                    <a:pt x="1310" y="667"/>
                  </a:lnTo>
                  <a:lnTo>
                    <a:pt x="10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8"/>
            <p:cNvSpPr/>
            <p:nvPr/>
          </p:nvSpPr>
          <p:spPr>
            <a:xfrm>
              <a:off x="8762784" y="1796611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8"/>
            <p:cNvSpPr/>
            <p:nvPr/>
          </p:nvSpPr>
          <p:spPr>
            <a:xfrm>
              <a:off x="8299870" y="2362400"/>
              <a:ext cx="163769" cy="125247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8"/>
            <p:cNvSpPr/>
            <p:nvPr/>
          </p:nvSpPr>
          <p:spPr>
            <a:xfrm>
              <a:off x="8132559" y="17623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8"/>
            <p:cNvSpPr/>
            <p:nvPr/>
          </p:nvSpPr>
          <p:spPr>
            <a:xfrm>
              <a:off x="5515271" y="3299736"/>
              <a:ext cx="125247" cy="119105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595" y="1"/>
                  </a:moveTo>
                  <a:lnTo>
                    <a:pt x="429" y="394"/>
                  </a:lnTo>
                  <a:lnTo>
                    <a:pt x="0" y="429"/>
                  </a:lnTo>
                  <a:lnTo>
                    <a:pt x="322" y="715"/>
                  </a:lnTo>
                  <a:lnTo>
                    <a:pt x="226" y="1144"/>
                  </a:lnTo>
                  <a:lnTo>
                    <a:pt x="595" y="918"/>
                  </a:lnTo>
                  <a:lnTo>
                    <a:pt x="976" y="1144"/>
                  </a:lnTo>
                  <a:lnTo>
                    <a:pt x="881" y="715"/>
                  </a:lnTo>
                  <a:lnTo>
                    <a:pt x="1203" y="429"/>
                  </a:lnTo>
                  <a:lnTo>
                    <a:pt x="774" y="39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8"/>
            <p:cNvSpPr/>
            <p:nvPr/>
          </p:nvSpPr>
          <p:spPr>
            <a:xfrm>
              <a:off x="8059359" y="2619192"/>
              <a:ext cx="73191" cy="57158"/>
            </a:xfrm>
            <a:custGeom>
              <a:avLst/>
              <a:gdLst/>
              <a:ahLst/>
              <a:cxnLst/>
              <a:rect l="l" t="t" r="r" b="b"/>
              <a:pathLst>
                <a:path w="703" h="549" extrusionOk="0">
                  <a:moveTo>
                    <a:pt x="345" y="1"/>
                  </a:moveTo>
                  <a:cubicBezTo>
                    <a:pt x="0" y="1"/>
                    <a:pt x="0" y="548"/>
                    <a:pt x="345" y="548"/>
                  </a:cubicBezTo>
                  <a:cubicBezTo>
                    <a:pt x="703" y="548"/>
                    <a:pt x="70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8"/>
            <p:cNvSpPr/>
            <p:nvPr/>
          </p:nvSpPr>
          <p:spPr>
            <a:xfrm>
              <a:off x="5353727" y="1037370"/>
              <a:ext cx="257579" cy="196949"/>
            </a:xfrm>
            <a:custGeom>
              <a:avLst/>
              <a:gdLst/>
              <a:ahLst/>
              <a:cxnLst/>
              <a:rect l="l" t="t" r="r" b="b"/>
              <a:pathLst>
                <a:path w="1573" h="1203" extrusionOk="0">
                  <a:moveTo>
                    <a:pt x="405" y="0"/>
                  </a:moveTo>
                  <a:cubicBezTo>
                    <a:pt x="96" y="0"/>
                    <a:pt x="1" y="310"/>
                    <a:pt x="84" y="536"/>
                  </a:cubicBezTo>
                  <a:cubicBezTo>
                    <a:pt x="179" y="774"/>
                    <a:pt x="643" y="1131"/>
                    <a:pt x="786" y="1203"/>
                  </a:cubicBezTo>
                  <a:cubicBezTo>
                    <a:pt x="929" y="1131"/>
                    <a:pt x="1394" y="774"/>
                    <a:pt x="1477" y="536"/>
                  </a:cubicBezTo>
                  <a:cubicBezTo>
                    <a:pt x="1572" y="310"/>
                    <a:pt x="1465" y="0"/>
                    <a:pt x="1155" y="0"/>
                  </a:cubicBezTo>
                  <a:cubicBezTo>
                    <a:pt x="846" y="0"/>
                    <a:pt x="786" y="298"/>
                    <a:pt x="786" y="298"/>
                  </a:cubicBezTo>
                  <a:cubicBezTo>
                    <a:pt x="786" y="298"/>
                    <a:pt x="715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5" name="Google Shape;3205;p48"/>
            <p:cNvGrpSpPr/>
            <p:nvPr/>
          </p:nvGrpSpPr>
          <p:grpSpPr>
            <a:xfrm>
              <a:off x="6721850" y="540000"/>
              <a:ext cx="1264550" cy="675690"/>
              <a:chOff x="9824850" y="2762525"/>
              <a:chExt cx="1264550" cy="675690"/>
            </a:xfrm>
          </p:grpSpPr>
          <p:sp>
            <p:nvSpPr>
              <p:cNvPr id="3206" name="Google Shape;3206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0" name="Google Shape;3210;p48"/>
            <p:cNvGrpSpPr/>
            <p:nvPr/>
          </p:nvGrpSpPr>
          <p:grpSpPr>
            <a:xfrm flipH="1">
              <a:off x="5935097" y="4185494"/>
              <a:ext cx="594212" cy="317507"/>
              <a:chOff x="9824850" y="2762525"/>
              <a:chExt cx="1264550" cy="675690"/>
            </a:xfrm>
          </p:grpSpPr>
          <p:sp>
            <p:nvSpPr>
              <p:cNvPr id="3211" name="Google Shape;3211;p48"/>
              <p:cNvSpPr/>
              <p:nvPr/>
            </p:nvSpPr>
            <p:spPr>
              <a:xfrm>
                <a:off x="9824850" y="2762525"/>
                <a:ext cx="1264550" cy="67569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6490" extrusionOk="0">
                    <a:moveTo>
                      <a:pt x="4823" y="1"/>
                    </a:moveTo>
                    <a:cubicBezTo>
                      <a:pt x="3513" y="1"/>
                      <a:pt x="2442" y="1025"/>
                      <a:pt x="2370" y="2310"/>
                    </a:cubicBezTo>
                    <a:cubicBezTo>
                      <a:pt x="2275" y="2299"/>
                      <a:pt x="2192" y="2299"/>
                      <a:pt x="2096" y="2299"/>
                    </a:cubicBezTo>
                    <a:cubicBezTo>
                      <a:pt x="941" y="2299"/>
                      <a:pt x="1" y="3227"/>
                      <a:pt x="1" y="4394"/>
                    </a:cubicBezTo>
                    <a:cubicBezTo>
                      <a:pt x="1" y="5489"/>
                      <a:pt x="846" y="6382"/>
                      <a:pt x="1918" y="6478"/>
                    </a:cubicBezTo>
                    <a:lnTo>
                      <a:pt x="1953" y="6478"/>
                    </a:lnTo>
                    <a:cubicBezTo>
                      <a:pt x="2001" y="6478"/>
                      <a:pt x="2049" y="6490"/>
                      <a:pt x="2096" y="6490"/>
                    </a:cubicBezTo>
                    <a:cubicBezTo>
                      <a:pt x="2156" y="6490"/>
                      <a:pt x="2203" y="6478"/>
                      <a:pt x="2251" y="6478"/>
                    </a:cubicBezTo>
                    <a:lnTo>
                      <a:pt x="9907" y="6478"/>
                    </a:lnTo>
                    <a:cubicBezTo>
                      <a:pt x="9954" y="6478"/>
                      <a:pt x="10002" y="6490"/>
                      <a:pt x="10050" y="6490"/>
                    </a:cubicBezTo>
                    <a:cubicBezTo>
                      <a:pt x="10109" y="6490"/>
                      <a:pt x="10157" y="6478"/>
                      <a:pt x="10204" y="6478"/>
                    </a:cubicBezTo>
                    <a:lnTo>
                      <a:pt x="10300" y="6478"/>
                    </a:lnTo>
                    <a:lnTo>
                      <a:pt x="10300" y="6466"/>
                    </a:lnTo>
                    <a:cubicBezTo>
                      <a:pt x="11347" y="6347"/>
                      <a:pt x="12145" y="5466"/>
                      <a:pt x="12145" y="4394"/>
                    </a:cubicBezTo>
                    <a:cubicBezTo>
                      <a:pt x="12145" y="3227"/>
                      <a:pt x="11205" y="2299"/>
                      <a:pt x="10050" y="2299"/>
                    </a:cubicBezTo>
                    <a:cubicBezTo>
                      <a:pt x="9764" y="2299"/>
                      <a:pt x="9478" y="2358"/>
                      <a:pt x="9228" y="2465"/>
                    </a:cubicBezTo>
                    <a:cubicBezTo>
                      <a:pt x="9228" y="1679"/>
                      <a:pt x="8597" y="1036"/>
                      <a:pt x="7811" y="1036"/>
                    </a:cubicBezTo>
                    <a:cubicBezTo>
                      <a:pt x="7502" y="1036"/>
                      <a:pt x="7216" y="1144"/>
                      <a:pt x="6990" y="1310"/>
                    </a:cubicBezTo>
                    <a:cubicBezTo>
                      <a:pt x="6573" y="536"/>
                      <a:pt x="5763" y="1"/>
                      <a:pt x="48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48"/>
              <p:cNvSpPr/>
              <p:nvPr/>
            </p:nvSpPr>
            <p:spPr>
              <a:xfrm>
                <a:off x="10123656" y="2809792"/>
                <a:ext cx="392921" cy="19083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1833" extrusionOk="0">
                    <a:moveTo>
                      <a:pt x="2067" y="1"/>
                    </a:moveTo>
                    <a:cubicBezTo>
                      <a:pt x="1438" y="1"/>
                      <a:pt x="788" y="243"/>
                      <a:pt x="393" y="666"/>
                    </a:cubicBezTo>
                    <a:cubicBezTo>
                      <a:pt x="155" y="928"/>
                      <a:pt x="12" y="1261"/>
                      <a:pt x="0" y="1618"/>
                    </a:cubicBezTo>
                    <a:cubicBezTo>
                      <a:pt x="0" y="1761"/>
                      <a:pt x="110" y="1833"/>
                      <a:pt x="220" y="1833"/>
                    </a:cubicBezTo>
                    <a:cubicBezTo>
                      <a:pt x="331" y="1833"/>
                      <a:pt x="441" y="1761"/>
                      <a:pt x="441" y="1618"/>
                    </a:cubicBezTo>
                    <a:cubicBezTo>
                      <a:pt x="458" y="837"/>
                      <a:pt x="1297" y="446"/>
                      <a:pt x="2049" y="446"/>
                    </a:cubicBezTo>
                    <a:cubicBezTo>
                      <a:pt x="2305" y="446"/>
                      <a:pt x="2551" y="492"/>
                      <a:pt x="2751" y="582"/>
                    </a:cubicBezTo>
                    <a:cubicBezTo>
                      <a:pt x="3012" y="702"/>
                      <a:pt x="3203" y="892"/>
                      <a:pt x="3310" y="1154"/>
                    </a:cubicBezTo>
                    <a:cubicBezTo>
                      <a:pt x="3347" y="1231"/>
                      <a:pt x="3408" y="1263"/>
                      <a:pt x="3472" y="1263"/>
                    </a:cubicBezTo>
                    <a:cubicBezTo>
                      <a:pt x="3616" y="1263"/>
                      <a:pt x="3774" y="1101"/>
                      <a:pt x="3691" y="928"/>
                    </a:cubicBezTo>
                    <a:cubicBezTo>
                      <a:pt x="3406" y="284"/>
                      <a:pt x="2749" y="1"/>
                      <a:pt x="2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48"/>
              <p:cNvSpPr/>
              <p:nvPr/>
            </p:nvSpPr>
            <p:spPr>
              <a:xfrm>
                <a:off x="10558747" y="2924942"/>
                <a:ext cx="163665" cy="13284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76" extrusionOk="0">
                    <a:moveTo>
                      <a:pt x="694" y="447"/>
                    </a:moveTo>
                    <a:cubicBezTo>
                      <a:pt x="685" y="447"/>
                      <a:pt x="686" y="452"/>
                      <a:pt x="714" y="453"/>
                    </a:cubicBezTo>
                    <a:lnTo>
                      <a:pt x="714" y="453"/>
                    </a:lnTo>
                    <a:cubicBezTo>
                      <a:pt x="706" y="449"/>
                      <a:pt x="699" y="447"/>
                      <a:pt x="694" y="447"/>
                    </a:cubicBezTo>
                    <a:close/>
                    <a:moveTo>
                      <a:pt x="819" y="480"/>
                    </a:moveTo>
                    <a:lnTo>
                      <a:pt x="819" y="480"/>
                    </a:lnTo>
                    <a:cubicBezTo>
                      <a:pt x="832" y="485"/>
                      <a:pt x="838" y="487"/>
                      <a:pt x="839" y="487"/>
                    </a:cubicBezTo>
                    <a:cubicBezTo>
                      <a:pt x="840" y="487"/>
                      <a:pt x="830" y="483"/>
                      <a:pt x="819" y="480"/>
                    </a:cubicBezTo>
                    <a:close/>
                    <a:moveTo>
                      <a:pt x="1057" y="708"/>
                    </a:moveTo>
                    <a:cubicBezTo>
                      <a:pt x="1056" y="708"/>
                      <a:pt x="1057" y="713"/>
                      <a:pt x="1060" y="727"/>
                    </a:cubicBezTo>
                    <a:cubicBezTo>
                      <a:pt x="1065" y="734"/>
                      <a:pt x="1068" y="737"/>
                      <a:pt x="1069" y="738"/>
                    </a:cubicBezTo>
                    <a:lnTo>
                      <a:pt x="1069" y="738"/>
                    </a:lnTo>
                    <a:cubicBezTo>
                      <a:pt x="1065" y="725"/>
                      <a:pt x="1059" y="708"/>
                      <a:pt x="1057" y="708"/>
                    </a:cubicBezTo>
                    <a:close/>
                    <a:moveTo>
                      <a:pt x="631" y="0"/>
                    </a:moveTo>
                    <a:cubicBezTo>
                      <a:pt x="453" y="12"/>
                      <a:pt x="298" y="60"/>
                      <a:pt x="143" y="131"/>
                    </a:cubicBezTo>
                    <a:cubicBezTo>
                      <a:pt x="36" y="179"/>
                      <a:pt x="0" y="334"/>
                      <a:pt x="60" y="429"/>
                    </a:cubicBezTo>
                    <a:cubicBezTo>
                      <a:pt x="108" y="501"/>
                      <a:pt x="178" y="541"/>
                      <a:pt x="255" y="541"/>
                    </a:cubicBezTo>
                    <a:cubicBezTo>
                      <a:pt x="292" y="541"/>
                      <a:pt x="331" y="532"/>
                      <a:pt x="369" y="512"/>
                    </a:cubicBezTo>
                    <a:cubicBezTo>
                      <a:pt x="377" y="512"/>
                      <a:pt x="402" y="499"/>
                      <a:pt x="407" y="494"/>
                    </a:cubicBezTo>
                    <a:lnTo>
                      <a:pt x="407" y="494"/>
                    </a:lnTo>
                    <a:cubicBezTo>
                      <a:pt x="415" y="491"/>
                      <a:pt x="423" y="488"/>
                      <a:pt x="429" y="488"/>
                    </a:cubicBezTo>
                    <a:cubicBezTo>
                      <a:pt x="465" y="477"/>
                      <a:pt x="500" y="465"/>
                      <a:pt x="524" y="453"/>
                    </a:cubicBezTo>
                    <a:cubicBezTo>
                      <a:pt x="530" y="453"/>
                      <a:pt x="543" y="453"/>
                      <a:pt x="556" y="451"/>
                    </a:cubicBezTo>
                    <a:lnTo>
                      <a:pt x="556" y="451"/>
                    </a:lnTo>
                    <a:cubicBezTo>
                      <a:pt x="553" y="453"/>
                      <a:pt x="559" y="453"/>
                      <a:pt x="572" y="453"/>
                    </a:cubicBezTo>
                    <a:lnTo>
                      <a:pt x="584" y="453"/>
                    </a:lnTo>
                    <a:cubicBezTo>
                      <a:pt x="608" y="441"/>
                      <a:pt x="643" y="441"/>
                      <a:pt x="679" y="441"/>
                    </a:cubicBezTo>
                    <a:cubicBezTo>
                      <a:pt x="691" y="441"/>
                      <a:pt x="715" y="453"/>
                      <a:pt x="727" y="453"/>
                    </a:cubicBezTo>
                    <a:cubicBezTo>
                      <a:pt x="722" y="453"/>
                      <a:pt x="718" y="453"/>
                      <a:pt x="714" y="453"/>
                    </a:cubicBezTo>
                    <a:lnTo>
                      <a:pt x="714" y="453"/>
                    </a:lnTo>
                    <a:cubicBezTo>
                      <a:pt x="714" y="453"/>
                      <a:pt x="715" y="453"/>
                      <a:pt x="715" y="453"/>
                    </a:cubicBezTo>
                    <a:cubicBezTo>
                      <a:pt x="750" y="453"/>
                      <a:pt x="774" y="465"/>
                      <a:pt x="798" y="477"/>
                    </a:cubicBezTo>
                    <a:cubicBezTo>
                      <a:pt x="804" y="477"/>
                      <a:pt x="812" y="478"/>
                      <a:pt x="819" y="480"/>
                    </a:cubicBezTo>
                    <a:lnTo>
                      <a:pt x="819" y="480"/>
                    </a:lnTo>
                    <a:cubicBezTo>
                      <a:pt x="816" y="479"/>
                      <a:pt x="813" y="478"/>
                      <a:pt x="810" y="477"/>
                    </a:cubicBezTo>
                    <a:cubicBezTo>
                      <a:pt x="822" y="477"/>
                      <a:pt x="834" y="477"/>
                      <a:pt x="846" y="488"/>
                    </a:cubicBezTo>
                    <a:cubicBezTo>
                      <a:pt x="869" y="500"/>
                      <a:pt x="893" y="512"/>
                      <a:pt x="917" y="536"/>
                    </a:cubicBezTo>
                    <a:cubicBezTo>
                      <a:pt x="925" y="540"/>
                      <a:pt x="930" y="542"/>
                      <a:pt x="932" y="542"/>
                    </a:cubicBezTo>
                    <a:cubicBezTo>
                      <a:pt x="932" y="542"/>
                      <a:pt x="933" y="542"/>
                      <a:pt x="933" y="542"/>
                    </a:cubicBezTo>
                    <a:lnTo>
                      <a:pt x="933" y="542"/>
                    </a:lnTo>
                    <a:cubicBezTo>
                      <a:pt x="939" y="546"/>
                      <a:pt x="946" y="553"/>
                      <a:pt x="953" y="560"/>
                    </a:cubicBezTo>
                    <a:cubicBezTo>
                      <a:pt x="977" y="584"/>
                      <a:pt x="989" y="608"/>
                      <a:pt x="1012" y="619"/>
                    </a:cubicBezTo>
                    <a:cubicBezTo>
                      <a:pt x="1000" y="619"/>
                      <a:pt x="1000" y="608"/>
                      <a:pt x="989" y="608"/>
                    </a:cubicBezTo>
                    <a:cubicBezTo>
                      <a:pt x="1000" y="619"/>
                      <a:pt x="1009" y="625"/>
                      <a:pt x="1013" y="627"/>
                    </a:cubicBezTo>
                    <a:lnTo>
                      <a:pt x="1013" y="627"/>
                    </a:lnTo>
                    <a:cubicBezTo>
                      <a:pt x="1013" y="624"/>
                      <a:pt x="1012" y="622"/>
                      <a:pt x="1012" y="619"/>
                    </a:cubicBezTo>
                    <a:lnTo>
                      <a:pt x="1012" y="619"/>
                    </a:lnTo>
                    <a:cubicBezTo>
                      <a:pt x="1017" y="624"/>
                      <a:pt x="1018" y="627"/>
                      <a:pt x="1016" y="627"/>
                    </a:cubicBezTo>
                    <a:cubicBezTo>
                      <a:pt x="1015" y="627"/>
                      <a:pt x="1014" y="627"/>
                      <a:pt x="1013" y="627"/>
                    </a:cubicBezTo>
                    <a:lnTo>
                      <a:pt x="1013" y="627"/>
                    </a:lnTo>
                    <a:cubicBezTo>
                      <a:pt x="1017" y="639"/>
                      <a:pt x="1026" y="657"/>
                      <a:pt x="1036" y="667"/>
                    </a:cubicBezTo>
                    <a:cubicBezTo>
                      <a:pt x="1036" y="679"/>
                      <a:pt x="1048" y="691"/>
                      <a:pt x="1060" y="703"/>
                    </a:cubicBezTo>
                    <a:cubicBezTo>
                      <a:pt x="1060" y="703"/>
                      <a:pt x="1074" y="738"/>
                      <a:pt x="1070" y="738"/>
                    </a:cubicBezTo>
                    <a:cubicBezTo>
                      <a:pt x="1070" y="738"/>
                      <a:pt x="1069" y="738"/>
                      <a:pt x="1069" y="738"/>
                    </a:cubicBezTo>
                    <a:lnTo>
                      <a:pt x="1069" y="738"/>
                    </a:lnTo>
                    <a:cubicBezTo>
                      <a:pt x="1071" y="743"/>
                      <a:pt x="1072" y="748"/>
                      <a:pt x="1072" y="750"/>
                    </a:cubicBezTo>
                    <a:cubicBezTo>
                      <a:pt x="1084" y="762"/>
                      <a:pt x="1084" y="774"/>
                      <a:pt x="1084" y="786"/>
                    </a:cubicBezTo>
                    <a:cubicBezTo>
                      <a:pt x="1096" y="822"/>
                      <a:pt x="1096" y="858"/>
                      <a:pt x="1108" y="881"/>
                    </a:cubicBezTo>
                    <a:cubicBezTo>
                      <a:pt x="1108" y="889"/>
                      <a:pt x="1108" y="894"/>
                      <a:pt x="1108" y="894"/>
                    </a:cubicBezTo>
                    <a:cubicBezTo>
                      <a:pt x="1108" y="906"/>
                      <a:pt x="1108" y="929"/>
                      <a:pt x="1108" y="941"/>
                    </a:cubicBezTo>
                    <a:cubicBezTo>
                      <a:pt x="1119" y="977"/>
                      <a:pt x="1108" y="1024"/>
                      <a:pt x="1108" y="1060"/>
                    </a:cubicBezTo>
                    <a:cubicBezTo>
                      <a:pt x="1108" y="1162"/>
                      <a:pt x="1205" y="1275"/>
                      <a:pt x="1317" y="1275"/>
                    </a:cubicBezTo>
                    <a:cubicBezTo>
                      <a:pt x="1323" y="1275"/>
                      <a:pt x="1328" y="1275"/>
                      <a:pt x="1334" y="1274"/>
                    </a:cubicBezTo>
                    <a:cubicBezTo>
                      <a:pt x="1453" y="1274"/>
                      <a:pt x="1536" y="1179"/>
                      <a:pt x="1548" y="1060"/>
                    </a:cubicBezTo>
                    <a:cubicBezTo>
                      <a:pt x="1572" y="786"/>
                      <a:pt x="1489" y="512"/>
                      <a:pt x="1310" y="298"/>
                    </a:cubicBezTo>
                    <a:cubicBezTo>
                      <a:pt x="1143" y="107"/>
                      <a:pt x="881" y="0"/>
                      <a:pt x="6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48"/>
              <p:cNvSpPr/>
              <p:nvPr/>
            </p:nvSpPr>
            <p:spPr>
              <a:xfrm>
                <a:off x="10787172" y="3054876"/>
                <a:ext cx="253826" cy="319729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071" extrusionOk="0">
                    <a:moveTo>
                      <a:pt x="1865" y="1238"/>
                    </a:moveTo>
                    <a:cubicBezTo>
                      <a:pt x="1866" y="1239"/>
                      <a:pt x="1866" y="1240"/>
                      <a:pt x="1866" y="1241"/>
                    </a:cubicBezTo>
                    <a:lnTo>
                      <a:pt x="1866" y="1241"/>
                    </a:lnTo>
                    <a:cubicBezTo>
                      <a:pt x="1866" y="1241"/>
                      <a:pt x="1866" y="1240"/>
                      <a:pt x="1865" y="1238"/>
                    </a:cubicBezTo>
                    <a:close/>
                    <a:moveTo>
                      <a:pt x="1545" y="2549"/>
                    </a:moveTo>
                    <a:cubicBezTo>
                      <a:pt x="1543" y="2549"/>
                      <a:pt x="1542" y="2550"/>
                      <a:pt x="1540" y="2551"/>
                    </a:cubicBezTo>
                    <a:lnTo>
                      <a:pt x="1540" y="2551"/>
                    </a:lnTo>
                    <a:cubicBezTo>
                      <a:pt x="1542" y="2550"/>
                      <a:pt x="1543" y="2550"/>
                      <a:pt x="1545" y="2550"/>
                    </a:cubicBezTo>
                    <a:cubicBezTo>
                      <a:pt x="1545" y="2550"/>
                      <a:pt x="1545" y="2549"/>
                      <a:pt x="1545" y="2549"/>
                    </a:cubicBezTo>
                    <a:close/>
                    <a:moveTo>
                      <a:pt x="906" y="1"/>
                    </a:moveTo>
                    <a:cubicBezTo>
                      <a:pt x="663" y="1"/>
                      <a:pt x="423" y="72"/>
                      <a:pt x="199" y="205"/>
                    </a:cubicBezTo>
                    <a:cubicBezTo>
                      <a:pt x="0" y="334"/>
                      <a:pt x="126" y="622"/>
                      <a:pt x="312" y="622"/>
                    </a:cubicBezTo>
                    <a:cubicBezTo>
                      <a:pt x="348" y="622"/>
                      <a:pt x="387" y="611"/>
                      <a:pt x="426" y="586"/>
                    </a:cubicBezTo>
                    <a:cubicBezTo>
                      <a:pt x="461" y="562"/>
                      <a:pt x="497" y="550"/>
                      <a:pt x="533" y="526"/>
                    </a:cubicBezTo>
                    <a:cubicBezTo>
                      <a:pt x="545" y="514"/>
                      <a:pt x="569" y="503"/>
                      <a:pt x="580" y="503"/>
                    </a:cubicBezTo>
                    <a:cubicBezTo>
                      <a:pt x="587" y="498"/>
                      <a:pt x="591" y="495"/>
                      <a:pt x="592" y="493"/>
                    </a:cubicBezTo>
                    <a:lnTo>
                      <a:pt x="592" y="493"/>
                    </a:lnTo>
                    <a:cubicBezTo>
                      <a:pt x="595" y="493"/>
                      <a:pt x="599" y="492"/>
                      <a:pt x="604" y="491"/>
                    </a:cubicBezTo>
                    <a:cubicBezTo>
                      <a:pt x="640" y="479"/>
                      <a:pt x="676" y="467"/>
                      <a:pt x="711" y="455"/>
                    </a:cubicBezTo>
                    <a:cubicBezTo>
                      <a:pt x="723" y="455"/>
                      <a:pt x="747" y="443"/>
                      <a:pt x="759" y="443"/>
                    </a:cubicBezTo>
                    <a:cubicBezTo>
                      <a:pt x="775" y="443"/>
                      <a:pt x="801" y="438"/>
                      <a:pt x="803" y="438"/>
                    </a:cubicBezTo>
                    <a:cubicBezTo>
                      <a:pt x="804" y="438"/>
                      <a:pt x="799" y="439"/>
                      <a:pt x="783" y="443"/>
                    </a:cubicBezTo>
                    <a:cubicBezTo>
                      <a:pt x="819" y="437"/>
                      <a:pt x="854" y="434"/>
                      <a:pt x="890" y="434"/>
                    </a:cubicBezTo>
                    <a:cubicBezTo>
                      <a:pt x="926" y="434"/>
                      <a:pt x="961" y="437"/>
                      <a:pt x="997" y="443"/>
                    </a:cubicBezTo>
                    <a:cubicBezTo>
                      <a:pt x="980" y="440"/>
                      <a:pt x="976" y="438"/>
                      <a:pt x="979" y="438"/>
                    </a:cubicBezTo>
                    <a:cubicBezTo>
                      <a:pt x="987" y="438"/>
                      <a:pt x="1040" y="446"/>
                      <a:pt x="1057" y="455"/>
                    </a:cubicBezTo>
                    <a:cubicBezTo>
                      <a:pt x="1081" y="455"/>
                      <a:pt x="1116" y="467"/>
                      <a:pt x="1152" y="479"/>
                    </a:cubicBezTo>
                    <a:cubicBezTo>
                      <a:pt x="1164" y="491"/>
                      <a:pt x="1188" y="491"/>
                      <a:pt x="1200" y="503"/>
                    </a:cubicBezTo>
                    <a:cubicBezTo>
                      <a:pt x="1208" y="503"/>
                      <a:pt x="1189" y="492"/>
                      <a:pt x="1190" y="492"/>
                    </a:cubicBezTo>
                    <a:lnTo>
                      <a:pt x="1190" y="492"/>
                    </a:lnTo>
                    <a:cubicBezTo>
                      <a:pt x="1190" y="492"/>
                      <a:pt x="1196" y="495"/>
                      <a:pt x="1211" y="503"/>
                    </a:cubicBezTo>
                    <a:cubicBezTo>
                      <a:pt x="1235" y="514"/>
                      <a:pt x="1271" y="526"/>
                      <a:pt x="1295" y="550"/>
                    </a:cubicBezTo>
                    <a:cubicBezTo>
                      <a:pt x="1331" y="562"/>
                      <a:pt x="1354" y="586"/>
                      <a:pt x="1378" y="610"/>
                    </a:cubicBezTo>
                    <a:cubicBezTo>
                      <a:pt x="1402" y="610"/>
                      <a:pt x="1414" y="622"/>
                      <a:pt x="1426" y="634"/>
                    </a:cubicBezTo>
                    <a:cubicBezTo>
                      <a:pt x="1415" y="626"/>
                      <a:pt x="1410" y="623"/>
                      <a:pt x="1410" y="623"/>
                    </a:cubicBezTo>
                    <a:lnTo>
                      <a:pt x="1410" y="623"/>
                    </a:lnTo>
                    <a:cubicBezTo>
                      <a:pt x="1410" y="623"/>
                      <a:pt x="1429" y="637"/>
                      <a:pt x="1438" y="645"/>
                    </a:cubicBezTo>
                    <a:cubicBezTo>
                      <a:pt x="1497" y="693"/>
                      <a:pt x="1545" y="753"/>
                      <a:pt x="1592" y="800"/>
                    </a:cubicBezTo>
                    <a:cubicBezTo>
                      <a:pt x="1604" y="812"/>
                      <a:pt x="1616" y="836"/>
                      <a:pt x="1628" y="848"/>
                    </a:cubicBezTo>
                    <a:cubicBezTo>
                      <a:pt x="1638" y="848"/>
                      <a:pt x="1655" y="878"/>
                      <a:pt x="1655" y="878"/>
                    </a:cubicBezTo>
                    <a:cubicBezTo>
                      <a:pt x="1655" y="878"/>
                      <a:pt x="1654" y="876"/>
                      <a:pt x="1652" y="872"/>
                    </a:cubicBezTo>
                    <a:cubicBezTo>
                      <a:pt x="1650" y="867"/>
                      <a:pt x="1649" y="865"/>
                      <a:pt x="1649" y="865"/>
                    </a:cubicBezTo>
                    <a:lnTo>
                      <a:pt x="1649" y="865"/>
                    </a:lnTo>
                    <a:cubicBezTo>
                      <a:pt x="1649" y="865"/>
                      <a:pt x="1666" y="895"/>
                      <a:pt x="1676" y="895"/>
                    </a:cubicBezTo>
                    <a:cubicBezTo>
                      <a:pt x="1688" y="907"/>
                      <a:pt x="1700" y="931"/>
                      <a:pt x="1712" y="943"/>
                    </a:cubicBezTo>
                    <a:cubicBezTo>
                      <a:pt x="1747" y="1003"/>
                      <a:pt x="1783" y="1074"/>
                      <a:pt x="1819" y="1134"/>
                    </a:cubicBezTo>
                    <a:cubicBezTo>
                      <a:pt x="1829" y="1166"/>
                      <a:pt x="1850" y="1198"/>
                      <a:pt x="1863" y="1231"/>
                    </a:cubicBezTo>
                    <a:lnTo>
                      <a:pt x="1863" y="1231"/>
                    </a:lnTo>
                    <a:cubicBezTo>
                      <a:pt x="1862" y="1229"/>
                      <a:pt x="1861" y="1228"/>
                      <a:pt x="1861" y="1228"/>
                    </a:cubicBezTo>
                    <a:lnTo>
                      <a:pt x="1861" y="1228"/>
                    </a:lnTo>
                    <a:cubicBezTo>
                      <a:pt x="1861" y="1228"/>
                      <a:pt x="1862" y="1234"/>
                      <a:pt x="1866" y="1253"/>
                    </a:cubicBezTo>
                    <a:lnTo>
                      <a:pt x="1890" y="1312"/>
                    </a:lnTo>
                    <a:cubicBezTo>
                      <a:pt x="1914" y="1384"/>
                      <a:pt x="1938" y="1455"/>
                      <a:pt x="1962" y="1526"/>
                    </a:cubicBezTo>
                    <a:cubicBezTo>
                      <a:pt x="1962" y="1562"/>
                      <a:pt x="1973" y="1598"/>
                      <a:pt x="1973" y="1634"/>
                    </a:cubicBezTo>
                    <a:cubicBezTo>
                      <a:pt x="1973" y="1657"/>
                      <a:pt x="1985" y="1681"/>
                      <a:pt x="1985" y="1693"/>
                    </a:cubicBezTo>
                    <a:cubicBezTo>
                      <a:pt x="1985" y="1765"/>
                      <a:pt x="1985" y="1836"/>
                      <a:pt x="1985" y="1907"/>
                    </a:cubicBezTo>
                    <a:lnTo>
                      <a:pt x="1985" y="1955"/>
                    </a:lnTo>
                    <a:cubicBezTo>
                      <a:pt x="1983" y="1966"/>
                      <a:pt x="1981" y="1970"/>
                      <a:pt x="1980" y="1970"/>
                    </a:cubicBezTo>
                    <a:cubicBezTo>
                      <a:pt x="1978" y="1970"/>
                      <a:pt x="1981" y="1946"/>
                      <a:pt x="1978" y="1946"/>
                    </a:cubicBezTo>
                    <a:cubicBezTo>
                      <a:pt x="1977" y="1946"/>
                      <a:pt x="1976" y="1948"/>
                      <a:pt x="1973" y="1955"/>
                    </a:cubicBezTo>
                    <a:cubicBezTo>
                      <a:pt x="1973" y="1991"/>
                      <a:pt x="1962" y="2027"/>
                      <a:pt x="1962" y="2062"/>
                    </a:cubicBezTo>
                    <a:cubicBezTo>
                      <a:pt x="1950" y="2098"/>
                      <a:pt x="1938" y="2134"/>
                      <a:pt x="1926" y="2158"/>
                    </a:cubicBezTo>
                    <a:cubicBezTo>
                      <a:pt x="1918" y="2173"/>
                      <a:pt x="1911" y="2188"/>
                      <a:pt x="1912" y="2188"/>
                    </a:cubicBezTo>
                    <a:cubicBezTo>
                      <a:pt x="1913" y="2188"/>
                      <a:pt x="1915" y="2185"/>
                      <a:pt x="1919" y="2179"/>
                    </a:cubicBezTo>
                    <a:lnTo>
                      <a:pt x="1919" y="2179"/>
                    </a:lnTo>
                    <a:cubicBezTo>
                      <a:pt x="1913" y="2191"/>
                      <a:pt x="1911" y="2208"/>
                      <a:pt x="1902" y="2217"/>
                    </a:cubicBezTo>
                    <a:cubicBezTo>
                      <a:pt x="1890" y="2241"/>
                      <a:pt x="1866" y="2277"/>
                      <a:pt x="1854" y="2300"/>
                    </a:cubicBezTo>
                    <a:cubicBezTo>
                      <a:pt x="1843" y="2312"/>
                      <a:pt x="1831" y="2324"/>
                      <a:pt x="1831" y="2336"/>
                    </a:cubicBezTo>
                    <a:cubicBezTo>
                      <a:pt x="1825" y="2342"/>
                      <a:pt x="1822" y="2344"/>
                      <a:pt x="1821" y="2344"/>
                    </a:cubicBezTo>
                    <a:cubicBezTo>
                      <a:pt x="1817" y="2344"/>
                      <a:pt x="1831" y="2324"/>
                      <a:pt x="1831" y="2324"/>
                    </a:cubicBezTo>
                    <a:lnTo>
                      <a:pt x="1831" y="2324"/>
                    </a:lnTo>
                    <a:cubicBezTo>
                      <a:pt x="1831" y="2324"/>
                      <a:pt x="1819" y="2336"/>
                      <a:pt x="1819" y="2348"/>
                    </a:cubicBezTo>
                    <a:cubicBezTo>
                      <a:pt x="1783" y="2372"/>
                      <a:pt x="1759" y="2396"/>
                      <a:pt x="1735" y="2431"/>
                    </a:cubicBezTo>
                    <a:cubicBezTo>
                      <a:pt x="1735" y="2431"/>
                      <a:pt x="1723" y="2431"/>
                      <a:pt x="1712" y="2443"/>
                    </a:cubicBezTo>
                    <a:cubicBezTo>
                      <a:pt x="1707" y="2448"/>
                      <a:pt x="1705" y="2450"/>
                      <a:pt x="1706" y="2450"/>
                    </a:cubicBezTo>
                    <a:cubicBezTo>
                      <a:pt x="1708" y="2450"/>
                      <a:pt x="1727" y="2436"/>
                      <a:pt x="1729" y="2436"/>
                    </a:cubicBezTo>
                    <a:cubicBezTo>
                      <a:pt x="1730" y="2436"/>
                      <a:pt x="1728" y="2438"/>
                      <a:pt x="1723" y="2443"/>
                    </a:cubicBezTo>
                    <a:cubicBezTo>
                      <a:pt x="1712" y="2455"/>
                      <a:pt x="1688" y="2467"/>
                      <a:pt x="1676" y="2479"/>
                    </a:cubicBezTo>
                    <a:cubicBezTo>
                      <a:pt x="1640" y="2503"/>
                      <a:pt x="1604" y="2515"/>
                      <a:pt x="1569" y="2539"/>
                    </a:cubicBezTo>
                    <a:cubicBezTo>
                      <a:pt x="1557" y="2539"/>
                      <a:pt x="1546" y="2539"/>
                      <a:pt x="1545" y="2549"/>
                    </a:cubicBezTo>
                    <a:lnTo>
                      <a:pt x="1545" y="2549"/>
                    </a:lnTo>
                    <a:cubicBezTo>
                      <a:pt x="1548" y="2548"/>
                      <a:pt x="1550" y="2547"/>
                      <a:pt x="1550" y="2547"/>
                    </a:cubicBezTo>
                    <a:cubicBezTo>
                      <a:pt x="1551" y="2547"/>
                      <a:pt x="1550" y="2548"/>
                      <a:pt x="1545" y="2550"/>
                    </a:cubicBezTo>
                    <a:cubicBezTo>
                      <a:pt x="1537" y="2553"/>
                      <a:pt x="1534" y="2554"/>
                      <a:pt x="1533" y="2554"/>
                    </a:cubicBezTo>
                    <a:cubicBezTo>
                      <a:pt x="1532" y="2554"/>
                      <a:pt x="1536" y="2552"/>
                      <a:pt x="1540" y="2551"/>
                    </a:cubicBezTo>
                    <a:lnTo>
                      <a:pt x="1540" y="2551"/>
                    </a:lnTo>
                    <a:cubicBezTo>
                      <a:pt x="1518" y="2552"/>
                      <a:pt x="1496" y="2562"/>
                      <a:pt x="1485" y="2562"/>
                    </a:cubicBezTo>
                    <a:cubicBezTo>
                      <a:pt x="1438" y="2586"/>
                      <a:pt x="1378" y="2598"/>
                      <a:pt x="1331" y="2610"/>
                    </a:cubicBezTo>
                    <a:cubicBezTo>
                      <a:pt x="1310" y="2610"/>
                      <a:pt x="1290" y="2610"/>
                      <a:pt x="1269" y="2618"/>
                    </a:cubicBezTo>
                    <a:lnTo>
                      <a:pt x="1269" y="2618"/>
                    </a:lnTo>
                    <a:cubicBezTo>
                      <a:pt x="1269" y="2617"/>
                      <a:pt x="1268" y="2617"/>
                      <a:pt x="1266" y="2617"/>
                    </a:cubicBezTo>
                    <a:cubicBezTo>
                      <a:pt x="1255" y="2617"/>
                      <a:pt x="1223" y="2622"/>
                      <a:pt x="1223" y="2622"/>
                    </a:cubicBezTo>
                    <a:cubicBezTo>
                      <a:pt x="1158" y="2628"/>
                      <a:pt x="1095" y="2631"/>
                      <a:pt x="1034" y="2631"/>
                    </a:cubicBezTo>
                    <a:cubicBezTo>
                      <a:pt x="973" y="2631"/>
                      <a:pt x="914" y="2628"/>
                      <a:pt x="854" y="2622"/>
                    </a:cubicBezTo>
                    <a:cubicBezTo>
                      <a:pt x="849" y="2621"/>
                      <a:pt x="843" y="2621"/>
                      <a:pt x="838" y="2621"/>
                    </a:cubicBezTo>
                    <a:cubicBezTo>
                      <a:pt x="725" y="2621"/>
                      <a:pt x="628" y="2735"/>
                      <a:pt x="628" y="2848"/>
                    </a:cubicBezTo>
                    <a:cubicBezTo>
                      <a:pt x="628" y="2967"/>
                      <a:pt x="735" y="3050"/>
                      <a:pt x="854" y="3062"/>
                    </a:cubicBezTo>
                    <a:cubicBezTo>
                      <a:pt x="919" y="3068"/>
                      <a:pt x="984" y="3071"/>
                      <a:pt x="1050" y="3071"/>
                    </a:cubicBezTo>
                    <a:cubicBezTo>
                      <a:pt x="1408" y="3071"/>
                      <a:pt x="1773" y="2982"/>
                      <a:pt x="2045" y="2741"/>
                    </a:cubicBezTo>
                    <a:cubicBezTo>
                      <a:pt x="2307" y="2515"/>
                      <a:pt x="2426" y="2169"/>
                      <a:pt x="2426" y="1824"/>
                    </a:cubicBezTo>
                    <a:cubicBezTo>
                      <a:pt x="2438" y="1157"/>
                      <a:pt x="2033" y="395"/>
                      <a:pt x="1414" y="110"/>
                    </a:cubicBezTo>
                    <a:cubicBezTo>
                      <a:pt x="1247" y="36"/>
                      <a:pt x="1076" y="1"/>
                      <a:pt x="9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E9543B2-DB1F-4FC4-A85D-031E2DAC0CBC}"/>
              </a:ext>
            </a:extLst>
          </p:cNvPr>
          <p:cNvSpPr txBox="1"/>
          <p:nvPr/>
        </p:nvSpPr>
        <p:spPr>
          <a:xfrm>
            <a:off x="165940" y="1928838"/>
            <a:ext cx="5206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800">
                <a:solidFill>
                  <a:schemeClr val="accent1"/>
                </a:solidFill>
                <a:latin typeface="UTM Showcard" panose="02040603050506020204" pitchFamily="18" charset="0"/>
              </a:rPr>
              <a:t>ÔN TẬP CUỐI HKI</a:t>
            </a:r>
            <a:endParaRPr lang="en-US" sz="4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78D00-D24C-4860-84DC-BD0578B57C51}"/>
              </a:ext>
            </a:extLst>
          </p:cNvPr>
          <p:cNvSpPr txBox="1"/>
          <p:nvPr/>
        </p:nvSpPr>
        <p:spPr>
          <a:xfrm>
            <a:off x="8022532" y="481545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UTM Seagull" panose="02040603050506020204" pitchFamily="18" charset="0"/>
              </a:rPr>
              <a:t>KTUTS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DDB6A90-E7B3-4A2A-862E-688B7FC1A6F3}"/>
              </a:ext>
            </a:extLst>
          </p:cNvPr>
          <p:cNvSpPr txBox="1"/>
          <p:nvPr/>
        </p:nvSpPr>
        <p:spPr>
          <a:xfrm>
            <a:off x="14808" y="196201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UTM Seagull" panose="02040603050506020204" pitchFamily="18" charset="0"/>
              </a:rPr>
              <a:t>KTUTS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E441BC-87FF-4F6E-A342-868C35DB5448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9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30DD16A-4B38-42BB-B356-1A766527D0E7}"/>
              </a:ext>
            </a:extLst>
          </p:cNvPr>
          <p:cNvGrpSpPr/>
          <p:nvPr/>
        </p:nvGrpSpPr>
        <p:grpSpPr>
          <a:xfrm>
            <a:off x="4498082" y="1297047"/>
            <a:ext cx="4645917" cy="2502708"/>
            <a:chOff x="4498082" y="1297047"/>
            <a:chExt cx="4645917" cy="2502708"/>
          </a:xfrm>
        </p:grpSpPr>
        <p:sp>
          <p:nvSpPr>
            <p:cNvPr id="5193" name="Google Shape;5193;p70"/>
            <p:cNvSpPr/>
            <p:nvPr/>
          </p:nvSpPr>
          <p:spPr>
            <a:xfrm flipH="1">
              <a:off x="4498082" y="1297047"/>
              <a:ext cx="4645917" cy="2502708"/>
            </a:xfrm>
            <a:custGeom>
              <a:avLst/>
              <a:gdLst/>
              <a:ahLst/>
              <a:cxnLst/>
              <a:rect l="l" t="t" r="r" b="b"/>
              <a:pathLst>
                <a:path w="19266" h="11368" extrusionOk="0">
                  <a:moveTo>
                    <a:pt x="12034" y="0"/>
                  </a:moveTo>
                  <a:cubicBezTo>
                    <a:pt x="11308" y="0"/>
                    <a:pt x="10621" y="33"/>
                    <a:pt x="10026" y="46"/>
                  </a:cubicBezTo>
                  <a:cubicBezTo>
                    <a:pt x="7561" y="105"/>
                    <a:pt x="2632" y="522"/>
                    <a:pt x="1287" y="3237"/>
                  </a:cubicBezTo>
                  <a:cubicBezTo>
                    <a:pt x="1" y="5880"/>
                    <a:pt x="1061" y="8773"/>
                    <a:pt x="3680" y="9785"/>
                  </a:cubicBezTo>
                  <a:cubicBezTo>
                    <a:pt x="4737" y="10200"/>
                    <a:pt x="5822" y="10312"/>
                    <a:pt x="6918" y="10312"/>
                  </a:cubicBezTo>
                  <a:cubicBezTo>
                    <a:pt x="8215" y="10312"/>
                    <a:pt x="9526" y="10154"/>
                    <a:pt x="10824" y="10154"/>
                  </a:cubicBezTo>
                  <a:cubicBezTo>
                    <a:pt x="11341" y="11101"/>
                    <a:pt x="12018" y="11368"/>
                    <a:pt x="12946" y="11368"/>
                  </a:cubicBezTo>
                  <a:cubicBezTo>
                    <a:pt x="13151" y="11368"/>
                    <a:pt x="13368" y="11355"/>
                    <a:pt x="13598" y="11333"/>
                  </a:cubicBezTo>
                  <a:cubicBezTo>
                    <a:pt x="11002" y="9345"/>
                    <a:pt x="14896" y="9964"/>
                    <a:pt x="16074" y="9309"/>
                  </a:cubicBezTo>
                  <a:cubicBezTo>
                    <a:pt x="16943" y="8845"/>
                    <a:pt x="17967" y="8261"/>
                    <a:pt x="18336" y="7321"/>
                  </a:cubicBezTo>
                  <a:cubicBezTo>
                    <a:pt x="18717" y="6344"/>
                    <a:pt x="19265" y="4928"/>
                    <a:pt x="18741" y="3463"/>
                  </a:cubicBezTo>
                  <a:cubicBezTo>
                    <a:pt x="17628" y="402"/>
                    <a:pt x="14593" y="0"/>
                    <a:pt x="120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9AA056-0744-43B7-8F5B-6460D4D726E6}"/>
                </a:ext>
              </a:extLst>
            </p:cNvPr>
            <p:cNvSpPr txBox="1"/>
            <p:nvPr/>
          </p:nvSpPr>
          <p:spPr>
            <a:xfrm>
              <a:off x="4712424" y="1925028"/>
              <a:ext cx="4197840" cy="984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5800">
                  <a:solidFill>
                    <a:schemeClr val="dk1"/>
                  </a:solidFill>
                  <a:latin typeface="UTM ViceroyJF" panose="02040603050506020204" pitchFamily="18" charset="0"/>
                  <a:cs typeface="Itim"/>
                  <a:sym typeface="Itim"/>
                </a:rPr>
                <a:t>A </a:t>
              </a:r>
              <a:r>
                <a:rPr lang="en" sz="5800" b="1">
                  <a:solidFill>
                    <a:schemeClr val="dk1"/>
                  </a:solidFill>
                  <a:latin typeface="UTM French Vanilla" panose="02040603050506020204" pitchFamily="18" charset="0"/>
                  <a:cs typeface="Itim"/>
                  <a:sym typeface="Itim"/>
                </a:rPr>
                <a:t>– </a:t>
              </a:r>
              <a:r>
                <a:rPr lang="en" sz="5800">
                  <a:solidFill>
                    <a:schemeClr val="dk1"/>
                  </a:solidFill>
                  <a:latin typeface="UTM ViceroyJF" panose="02040603050506020204" pitchFamily="18" charset="0"/>
                  <a:cs typeface="Itim"/>
                  <a:sym typeface="Itim"/>
                </a:rPr>
                <a:t>Đọc thầm</a:t>
              </a:r>
              <a:endParaRPr lang="en-US" sz="5800">
                <a:solidFill>
                  <a:schemeClr val="dk1"/>
                </a:solidFill>
                <a:latin typeface="UTM ViceroyJF" panose="02040603050506020204" pitchFamily="18" charset="0"/>
                <a:cs typeface="Itim"/>
                <a:sym typeface="Itim"/>
              </a:endParaRPr>
            </a:p>
          </p:txBody>
        </p:sp>
      </p:grpSp>
      <p:sp>
        <p:nvSpPr>
          <p:cNvPr id="5197" name="Google Shape;5197;p70"/>
          <p:cNvSpPr/>
          <p:nvPr/>
        </p:nvSpPr>
        <p:spPr>
          <a:xfrm>
            <a:off x="492300" y="4212431"/>
            <a:ext cx="3717757" cy="463154"/>
          </a:xfrm>
          <a:custGeom>
            <a:avLst/>
            <a:gdLst/>
            <a:ahLst/>
            <a:cxnLst/>
            <a:rect l="l" t="t" r="r" b="b"/>
            <a:pathLst>
              <a:path w="22564" h="2811" extrusionOk="0">
                <a:moveTo>
                  <a:pt x="11288" y="0"/>
                </a:moveTo>
                <a:cubicBezTo>
                  <a:pt x="5061" y="0"/>
                  <a:pt x="1" y="762"/>
                  <a:pt x="1" y="1703"/>
                </a:cubicBezTo>
                <a:cubicBezTo>
                  <a:pt x="1" y="1739"/>
                  <a:pt x="13" y="1774"/>
                  <a:pt x="37" y="1810"/>
                </a:cubicBezTo>
                <a:cubicBezTo>
                  <a:pt x="2156" y="2417"/>
                  <a:pt x="6395" y="2810"/>
                  <a:pt x="11288" y="2810"/>
                </a:cubicBezTo>
                <a:cubicBezTo>
                  <a:pt x="16170" y="2810"/>
                  <a:pt x="20408" y="2417"/>
                  <a:pt x="22539" y="1810"/>
                </a:cubicBezTo>
                <a:cubicBezTo>
                  <a:pt x="22551" y="1774"/>
                  <a:pt x="22563" y="1739"/>
                  <a:pt x="22563" y="1703"/>
                </a:cubicBezTo>
                <a:cubicBezTo>
                  <a:pt x="22563" y="762"/>
                  <a:pt x="17515" y="0"/>
                  <a:pt x="112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23F4F7-0EFF-4D26-8037-E353920BB964}"/>
              </a:ext>
            </a:extLst>
          </p:cNvPr>
          <p:cNvGrpSpPr/>
          <p:nvPr/>
        </p:nvGrpSpPr>
        <p:grpSpPr>
          <a:xfrm>
            <a:off x="972919" y="1828950"/>
            <a:ext cx="2886024" cy="2852412"/>
            <a:chOff x="972919" y="1828950"/>
            <a:chExt cx="2886024" cy="2852412"/>
          </a:xfrm>
        </p:grpSpPr>
        <p:sp>
          <p:nvSpPr>
            <p:cNvPr id="5198" name="Google Shape;5198;p70"/>
            <p:cNvSpPr/>
            <p:nvPr/>
          </p:nvSpPr>
          <p:spPr>
            <a:xfrm>
              <a:off x="972919" y="1901941"/>
              <a:ext cx="2886024" cy="2779421"/>
            </a:xfrm>
            <a:custGeom>
              <a:avLst/>
              <a:gdLst/>
              <a:ahLst/>
              <a:cxnLst/>
              <a:rect l="l" t="t" r="r" b="b"/>
              <a:pathLst>
                <a:path w="17516" h="16869" extrusionOk="0">
                  <a:moveTo>
                    <a:pt x="3653" y="0"/>
                  </a:moveTo>
                  <a:cubicBezTo>
                    <a:pt x="3495" y="0"/>
                    <a:pt x="3333" y="26"/>
                    <a:pt x="3168" y="81"/>
                  </a:cubicBezTo>
                  <a:cubicBezTo>
                    <a:pt x="1704" y="569"/>
                    <a:pt x="632" y="2189"/>
                    <a:pt x="1882" y="5570"/>
                  </a:cubicBezTo>
                  <a:cubicBezTo>
                    <a:pt x="2370" y="6868"/>
                    <a:pt x="2775" y="7392"/>
                    <a:pt x="2775" y="7392"/>
                  </a:cubicBezTo>
                  <a:cubicBezTo>
                    <a:pt x="1073" y="8785"/>
                    <a:pt x="1" y="10725"/>
                    <a:pt x="1" y="12666"/>
                  </a:cubicBezTo>
                  <a:cubicBezTo>
                    <a:pt x="1" y="14130"/>
                    <a:pt x="608" y="15488"/>
                    <a:pt x="1644" y="16583"/>
                  </a:cubicBezTo>
                  <a:cubicBezTo>
                    <a:pt x="3597" y="16762"/>
                    <a:pt x="5906" y="16869"/>
                    <a:pt x="8383" y="16869"/>
                  </a:cubicBezTo>
                  <a:cubicBezTo>
                    <a:pt x="10848" y="16869"/>
                    <a:pt x="13157" y="16762"/>
                    <a:pt x="15110" y="16583"/>
                  </a:cubicBezTo>
                  <a:cubicBezTo>
                    <a:pt x="16146" y="15488"/>
                    <a:pt x="16753" y="14130"/>
                    <a:pt x="16753" y="12666"/>
                  </a:cubicBezTo>
                  <a:cubicBezTo>
                    <a:pt x="16753" y="10701"/>
                    <a:pt x="15658" y="8737"/>
                    <a:pt x="13919" y="7344"/>
                  </a:cubicBezTo>
                  <a:cubicBezTo>
                    <a:pt x="13919" y="7344"/>
                    <a:pt x="14205" y="7213"/>
                    <a:pt x="14431" y="7046"/>
                  </a:cubicBezTo>
                  <a:cubicBezTo>
                    <a:pt x="17396" y="4998"/>
                    <a:pt x="17515" y="2784"/>
                    <a:pt x="16301" y="1819"/>
                  </a:cubicBezTo>
                  <a:cubicBezTo>
                    <a:pt x="15901" y="1504"/>
                    <a:pt x="15422" y="1357"/>
                    <a:pt x="14904" y="1357"/>
                  </a:cubicBezTo>
                  <a:cubicBezTo>
                    <a:pt x="13153" y="1357"/>
                    <a:pt x="10948" y="3030"/>
                    <a:pt x="9800" y="5510"/>
                  </a:cubicBezTo>
                  <a:cubicBezTo>
                    <a:pt x="9335" y="5427"/>
                    <a:pt x="8859" y="5391"/>
                    <a:pt x="8383" y="5391"/>
                  </a:cubicBezTo>
                  <a:cubicBezTo>
                    <a:pt x="7871" y="5391"/>
                    <a:pt x="7371" y="5439"/>
                    <a:pt x="6883" y="5522"/>
                  </a:cubicBezTo>
                  <a:cubicBezTo>
                    <a:pt x="6504" y="2673"/>
                    <a:pt x="5257" y="0"/>
                    <a:pt x="36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70"/>
            <p:cNvSpPr/>
            <p:nvPr/>
          </p:nvSpPr>
          <p:spPr>
            <a:xfrm>
              <a:off x="2324648" y="3761141"/>
              <a:ext cx="117807" cy="68872"/>
            </a:xfrm>
            <a:custGeom>
              <a:avLst/>
              <a:gdLst/>
              <a:ahLst/>
              <a:cxnLst/>
              <a:rect l="l" t="t" r="r" b="b"/>
              <a:pathLst>
                <a:path w="715" h="418" extrusionOk="0">
                  <a:moveTo>
                    <a:pt x="358" y="1"/>
                  </a:moveTo>
                  <a:cubicBezTo>
                    <a:pt x="167" y="1"/>
                    <a:pt x="0" y="96"/>
                    <a:pt x="0" y="203"/>
                  </a:cubicBezTo>
                  <a:cubicBezTo>
                    <a:pt x="0" y="322"/>
                    <a:pt x="167" y="418"/>
                    <a:pt x="358" y="418"/>
                  </a:cubicBezTo>
                  <a:cubicBezTo>
                    <a:pt x="560" y="418"/>
                    <a:pt x="715" y="322"/>
                    <a:pt x="715" y="203"/>
                  </a:cubicBezTo>
                  <a:cubicBezTo>
                    <a:pt x="715" y="96"/>
                    <a:pt x="560" y="1"/>
                    <a:pt x="358" y="1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70"/>
            <p:cNvSpPr/>
            <p:nvPr/>
          </p:nvSpPr>
          <p:spPr>
            <a:xfrm>
              <a:off x="2169604" y="3816173"/>
              <a:ext cx="421963" cy="166907"/>
            </a:xfrm>
            <a:custGeom>
              <a:avLst/>
              <a:gdLst/>
              <a:ahLst/>
              <a:cxnLst/>
              <a:rect l="l" t="t" r="r" b="b"/>
              <a:pathLst>
                <a:path w="2561" h="1013" extrusionOk="0">
                  <a:moveTo>
                    <a:pt x="1299" y="0"/>
                  </a:moveTo>
                  <a:cubicBezTo>
                    <a:pt x="1263" y="0"/>
                    <a:pt x="1227" y="36"/>
                    <a:pt x="1215" y="72"/>
                  </a:cubicBezTo>
                  <a:cubicBezTo>
                    <a:pt x="1215" y="83"/>
                    <a:pt x="1113" y="847"/>
                    <a:pt x="718" y="847"/>
                  </a:cubicBezTo>
                  <a:cubicBezTo>
                    <a:pt x="709" y="847"/>
                    <a:pt x="700" y="846"/>
                    <a:pt x="691" y="846"/>
                  </a:cubicBezTo>
                  <a:cubicBezTo>
                    <a:pt x="251" y="798"/>
                    <a:pt x="167" y="298"/>
                    <a:pt x="167" y="286"/>
                  </a:cubicBezTo>
                  <a:cubicBezTo>
                    <a:pt x="167" y="245"/>
                    <a:pt x="132" y="212"/>
                    <a:pt x="91" y="212"/>
                  </a:cubicBezTo>
                  <a:cubicBezTo>
                    <a:pt x="85" y="212"/>
                    <a:pt x="78" y="213"/>
                    <a:pt x="72" y="215"/>
                  </a:cubicBezTo>
                  <a:cubicBezTo>
                    <a:pt x="37" y="215"/>
                    <a:pt x="1" y="262"/>
                    <a:pt x="1" y="310"/>
                  </a:cubicBezTo>
                  <a:cubicBezTo>
                    <a:pt x="37" y="524"/>
                    <a:pt x="227" y="965"/>
                    <a:pt x="668" y="1000"/>
                  </a:cubicBezTo>
                  <a:cubicBezTo>
                    <a:pt x="691" y="1012"/>
                    <a:pt x="703" y="1012"/>
                    <a:pt x="727" y="1012"/>
                  </a:cubicBezTo>
                  <a:cubicBezTo>
                    <a:pt x="1049" y="1012"/>
                    <a:pt x="1227" y="679"/>
                    <a:pt x="1310" y="417"/>
                  </a:cubicBezTo>
                  <a:cubicBezTo>
                    <a:pt x="1394" y="631"/>
                    <a:pt x="1572" y="893"/>
                    <a:pt x="1918" y="929"/>
                  </a:cubicBezTo>
                  <a:cubicBezTo>
                    <a:pt x="1945" y="933"/>
                    <a:pt x="1971" y="935"/>
                    <a:pt x="1996" y="935"/>
                  </a:cubicBezTo>
                  <a:cubicBezTo>
                    <a:pt x="2117" y="935"/>
                    <a:pt x="2222" y="891"/>
                    <a:pt x="2311" y="822"/>
                  </a:cubicBezTo>
                  <a:cubicBezTo>
                    <a:pt x="2549" y="596"/>
                    <a:pt x="2561" y="167"/>
                    <a:pt x="2561" y="143"/>
                  </a:cubicBezTo>
                  <a:cubicBezTo>
                    <a:pt x="2561" y="95"/>
                    <a:pt x="2525" y="60"/>
                    <a:pt x="2477" y="60"/>
                  </a:cubicBezTo>
                  <a:cubicBezTo>
                    <a:pt x="2430" y="60"/>
                    <a:pt x="2394" y="95"/>
                    <a:pt x="2394" y="143"/>
                  </a:cubicBezTo>
                  <a:cubicBezTo>
                    <a:pt x="2394" y="143"/>
                    <a:pt x="2394" y="524"/>
                    <a:pt x="2203" y="691"/>
                  </a:cubicBezTo>
                  <a:cubicBezTo>
                    <a:pt x="2144" y="740"/>
                    <a:pt x="2076" y="765"/>
                    <a:pt x="1993" y="765"/>
                  </a:cubicBezTo>
                  <a:cubicBezTo>
                    <a:pt x="1977" y="765"/>
                    <a:pt x="1959" y="764"/>
                    <a:pt x="1942" y="762"/>
                  </a:cubicBezTo>
                  <a:cubicBezTo>
                    <a:pt x="1465" y="715"/>
                    <a:pt x="1382" y="84"/>
                    <a:pt x="1382" y="72"/>
                  </a:cubicBezTo>
                  <a:cubicBezTo>
                    <a:pt x="1382" y="36"/>
                    <a:pt x="1346" y="0"/>
                    <a:pt x="1299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70"/>
            <p:cNvSpPr/>
            <p:nvPr/>
          </p:nvSpPr>
          <p:spPr>
            <a:xfrm>
              <a:off x="1673333" y="3702156"/>
              <a:ext cx="253244" cy="259340"/>
            </a:xfrm>
            <a:custGeom>
              <a:avLst/>
              <a:gdLst/>
              <a:ahLst/>
              <a:cxnLst/>
              <a:rect l="l" t="t" r="r" b="b"/>
              <a:pathLst>
                <a:path w="1537" h="1574" extrusionOk="0">
                  <a:moveTo>
                    <a:pt x="883" y="0"/>
                  </a:moveTo>
                  <a:cubicBezTo>
                    <a:pt x="764" y="0"/>
                    <a:pt x="643" y="40"/>
                    <a:pt x="536" y="121"/>
                  </a:cubicBezTo>
                  <a:cubicBezTo>
                    <a:pt x="215" y="359"/>
                    <a:pt x="36" y="907"/>
                    <a:pt x="1" y="1299"/>
                  </a:cubicBezTo>
                  <a:cubicBezTo>
                    <a:pt x="1" y="1407"/>
                    <a:pt x="72" y="1490"/>
                    <a:pt x="179" y="1502"/>
                  </a:cubicBezTo>
                  <a:cubicBezTo>
                    <a:pt x="186" y="1503"/>
                    <a:pt x="193" y="1503"/>
                    <a:pt x="199" y="1503"/>
                  </a:cubicBezTo>
                  <a:cubicBezTo>
                    <a:pt x="297" y="1503"/>
                    <a:pt x="370" y="1424"/>
                    <a:pt x="382" y="1323"/>
                  </a:cubicBezTo>
                  <a:cubicBezTo>
                    <a:pt x="405" y="954"/>
                    <a:pt x="572" y="561"/>
                    <a:pt x="763" y="418"/>
                  </a:cubicBezTo>
                  <a:cubicBezTo>
                    <a:pt x="810" y="387"/>
                    <a:pt x="847" y="376"/>
                    <a:pt x="877" y="376"/>
                  </a:cubicBezTo>
                  <a:cubicBezTo>
                    <a:pt x="892" y="376"/>
                    <a:pt x="905" y="379"/>
                    <a:pt x="917" y="383"/>
                  </a:cubicBezTo>
                  <a:cubicBezTo>
                    <a:pt x="929" y="383"/>
                    <a:pt x="977" y="395"/>
                    <a:pt x="1024" y="478"/>
                  </a:cubicBezTo>
                  <a:cubicBezTo>
                    <a:pt x="1132" y="657"/>
                    <a:pt x="1144" y="1026"/>
                    <a:pt x="1060" y="1347"/>
                  </a:cubicBezTo>
                  <a:cubicBezTo>
                    <a:pt x="1036" y="1442"/>
                    <a:pt x="1084" y="1549"/>
                    <a:pt x="1191" y="1573"/>
                  </a:cubicBezTo>
                  <a:lnTo>
                    <a:pt x="1239" y="1573"/>
                  </a:lnTo>
                  <a:cubicBezTo>
                    <a:pt x="1322" y="1573"/>
                    <a:pt x="1394" y="1526"/>
                    <a:pt x="1417" y="1442"/>
                  </a:cubicBezTo>
                  <a:cubicBezTo>
                    <a:pt x="1536" y="1002"/>
                    <a:pt x="1501" y="549"/>
                    <a:pt x="1346" y="287"/>
                  </a:cubicBezTo>
                  <a:cubicBezTo>
                    <a:pt x="1263" y="145"/>
                    <a:pt x="1144" y="49"/>
                    <a:pt x="1001" y="14"/>
                  </a:cubicBezTo>
                  <a:cubicBezTo>
                    <a:pt x="962" y="5"/>
                    <a:pt x="922" y="0"/>
                    <a:pt x="883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70"/>
            <p:cNvSpPr/>
            <p:nvPr/>
          </p:nvSpPr>
          <p:spPr>
            <a:xfrm>
              <a:off x="2807244" y="3702156"/>
              <a:ext cx="253244" cy="259340"/>
            </a:xfrm>
            <a:custGeom>
              <a:avLst/>
              <a:gdLst/>
              <a:ahLst/>
              <a:cxnLst/>
              <a:rect l="l" t="t" r="r" b="b"/>
              <a:pathLst>
                <a:path w="1537" h="1574" extrusionOk="0">
                  <a:moveTo>
                    <a:pt x="647" y="0"/>
                  </a:moveTo>
                  <a:cubicBezTo>
                    <a:pt x="607" y="0"/>
                    <a:pt x="566" y="5"/>
                    <a:pt x="524" y="14"/>
                  </a:cubicBezTo>
                  <a:cubicBezTo>
                    <a:pt x="393" y="49"/>
                    <a:pt x="274" y="145"/>
                    <a:pt x="191" y="287"/>
                  </a:cubicBezTo>
                  <a:cubicBezTo>
                    <a:pt x="24" y="549"/>
                    <a:pt x="0" y="1002"/>
                    <a:pt x="107" y="1442"/>
                  </a:cubicBezTo>
                  <a:cubicBezTo>
                    <a:pt x="131" y="1526"/>
                    <a:pt x="215" y="1573"/>
                    <a:pt x="298" y="1573"/>
                  </a:cubicBezTo>
                  <a:lnTo>
                    <a:pt x="334" y="1573"/>
                  </a:lnTo>
                  <a:cubicBezTo>
                    <a:pt x="441" y="1549"/>
                    <a:pt x="500" y="1442"/>
                    <a:pt x="477" y="1347"/>
                  </a:cubicBezTo>
                  <a:cubicBezTo>
                    <a:pt x="381" y="1014"/>
                    <a:pt x="405" y="657"/>
                    <a:pt x="512" y="478"/>
                  </a:cubicBezTo>
                  <a:cubicBezTo>
                    <a:pt x="560" y="395"/>
                    <a:pt x="608" y="383"/>
                    <a:pt x="619" y="383"/>
                  </a:cubicBezTo>
                  <a:cubicBezTo>
                    <a:pt x="631" y="379"/>
                    <a:pt x="645" y="376"/>
                    <a:pt x="660" y="376"/>
                  </a:cubicBezTo>
                  <a:cubicBezTo>
                    <a:pt x="690" y="376"/>
                    <a:pt x="727" y="387"/>
                    <a:pt x="774" y="418"/>
                  </a:cubicBezTo>
                  <a:cubicBezTo>
                    <a:pt x="965" y="561"/>
                    <a:pt x="1131" y="954"/>
                    <a:pt x="1155" y="1323"/>
                  </a:cubicBezTo>
                  <a:cubicBezTo>
                    <a:pt x="1155" y="1424"/>
                    <a:pt x="1239" y="1503"/>
                    <a:pt x="1337" y="1503"/>
                  </a:cubicBezTo>
                  <a:cubicBezTo>
                    <a:pt x="1344" y="1503"/>
                    <a:pt x="1351" y="1503"/>
                    <a:pt x="1358" y="1502"/>
                  </a:cubicBezTo>
                  <a:cubicBezTo>
                    <a:pt x="1453" y="1490"/>
                    <a:pt x="1536" y="1407"/>
                    <a:pt x="1524" y="1299"/>
                  </a:cubicBezTo>
                  <a:cubicBezTo>
                    <a:pt x="1501" y="907"/>
                    <a:pt x="1322" y="359"/>
                    <a:pt x="989" y="121"/>
                  </a:cubicBezTo>
                  <a:cubicBezTo>
                    <a:pt x="881" y="40"/>
                    <a:pt x="768" y="0"/>
                    <a:pt x="647" y="0"/>
                  </a:cubicBezTo>
                  <a:close/>
                </a:path>
              </a:pathLst>
            </a:custGeom>
            <a:solidFill>
              <a:srgbClr val="3F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70"/>
            <p:cNvSpPr/>
            <p:nvPr/>
          </p:nvSpPr>
          <p:spPr>
            <a:xfrm>
              <a:off x="2760121" y="2386677"/>
              <a:ext cx="741772" cy="572394"/>
            </a:xfrm>
            <a:custGeom>
              <a:avLst/>
              <a:gdLst/>
              <a:ahLst/>
              <a:cxnLst/>
              <a:rect l="l" t="t" r="r" b="b"/>
              <a:pathLst>
                <a:path w="4502" h="3474" extrusionOk="0">
                  <a:moveTo>
                    <a:pt x="3387" y="0"/>
                  </a:moveTo>
                  <a:cubicBezTo>
                    <a:pt x="2465" y="0"/>
                    <a:pt x="1107" y="1010"/>
                    <a:pt x="1" y="2806"/>
                  </a:cubicBezTo>
                  <a:cubicBezTo>
                    <a:pt x="584" y="2973"/>
                    <a:pt x="1132" y="3199"/>
                    <a:pt x="1656" y="3473"/>
                  </a:cubicBezTo>
                  <a:cubicBezTo>
                    <a:pt x="1656" y="3473"/>
                    <a:pt x="2144" y="3223"/>
                    <a:pt x="3072" y="2449"/>
                  </a:cubicBezTo>
                  <a:cubicBezTo>
                    <a:pt x="4465" y="1271"/>
                    <a:pt x="4501" y="413"/>
                    <a:pt x="3822" y="92"/>
                  </a:cubicBezTo>
                  <a:cubicBezTo>
                    <a:pt x="3693" y="30"/>
                    <a:pt x="3546" y="0"/>
                    <a:pt x="3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70"/>
            <p:cNvSpPr/>
            <p:nvPr/>
          </p:nvSpPr>
          <p:spPr>
            <a:xfrm>
              <a:off x="1447770" y="2253053"/>
              <a:ext cx="484739" cy="709972"/>
            </a:xfrm>
            <a:custGeom>
              <a:avLst/>
              <a:gdLst/>
              <a:ahLst/>
              <a:cxnLst/>
              <a:rect l="l" t="t" r="r" b="b"/>
              <a:pathLst>
                <a:path w="2942" h="4309" extrusionOk="0">
                  <a:moveTo>
                    <a:pt x="1214" y="0"/>
                  </a:moveTo>
                  <a:cubicBezTo>
                    <a:pt x="1159" y="0"/>
                    <a:pt x="1104" y="7"/>
                    <a:pt x="1048" y="22"/>
                  </a:cubicBezTo>
                  <a:cubicBezTo>
                    <a:pt x="286" y="212"/>
                    <a:pt x="0" y="986"/>
                    <a:pt x="560" y="2713"/>
                  </a:cubicBezTo>
                  <a:cubicBezTo>
                    <a:pt x="965" y="3963"/>
                    <a:pt x="1334" y="4308"/>
                    <a:pt x="1334" y="4308"/>
                  </a:cubicBezTo>
                  <a:cubicBezTo>
                    <a:pt x="1834" y="4034"/>
                    <a:pt x="2382" y="3808"/>
                    <a:pt x="2941" y="3641"/>
                  </a:cubicBezTo>
                  <a:cubicBezTo>
                    <a:pt x="2863" y="1858"/>
                    <a:pt x="2108" y="0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70"/>
            <p:cNvSpPr/>
            <p:nvPr/>
          </p:nvSpPr>
          <p:spPr>
            <a:xfrm>
              <a:off x="1506591" y="4214408"/>
              <a:ext cx="329695" cy="251267"/>
            </a:xfrm>
            <a:custGeom>
              <a:avLst/>
              <a:gdLst/>
              <a:ahLst/>
              <a:cxnLst/>
              <a:rect l="l" t="t" r="r" b="b"/>
              <a:pathLst>
                <a:path w="2001" h="1525" extrusionOk="0">
                  <a:moveTo>
                    <a:pt x="1001" y="0"/>
                  </a:moveTo>
                  <a:cubicBezTo>
                    <a:pt x="453" y="0"/>
                    <a:pt x="0" y="345"/>
                    <a:pt x="0" y="762"/>
                  </a:cubicBezTo>
                  <a:cubicBezTo>
                    <a:pt x="0" y="1179"/>
                    <a:pt x="453" y="1524"/>
                    <a:pt x="1001" y="1524"/>
                  </a:cubicBezTo>
                  <a:cubicBezTo>
                    <a:pt x="1560" y="1524"/>
                    <a:pt x="2001" y="1179"/>
                    <a:pt x="2001" y="762"/>
                  </a:cubicBezTo>
                  <a:cubicBezTo>
                    <a:pt x="2001" y="345"/>
                    <a:pt x="1560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70"/>
            <p:cNvSpPr/>
            <p:nvPr/>
          </p:nvSpPr>
          <p:spPr>
            <a:xfrm>
              <a:off x="2901324" y="4214408"/>
              <a:ext cx="331672" cy="251267"/>
            </a:xfrm>
            <a:custGeom>
              <a:avLst/>
              <a:gdLst/>
              <a:ahLst/>
              <a:cxnLst/>
              <a:rect l="l" t="t" r="r" b="b"/>
              <a:pathLst>
                <a:path w="2013" h="1525" extrusionOk="0">
                  <a:moveTo>
                    <a:pt x="1001" y="0"/>
                  </a:moveTo>
                  <a:cubicBezTo>
                    <a:pt x="453" y="0"/>
                    <a:pt x="1" y="345"/>
                    <a:pt x="1" y="762"/>
                  </a:cubicBezTo>
                  <a:cubicBezTo>
                    <a:pt x="1" y="1179"/>
                    <a:pt x="453" y="1524"/>
                    <a:pt x="1001" y="1524"/>
                  </a:cubicBezTo>
                  <a:cubicBezTo>
                    <a:pt x="1561" y="1524"/>
                    <a:pt x="2013" y="1179"/>
                    <a:pt x="2013" y="762"/>
                  </a:cubicBezTo>
                  <a:cubicBezTo>
                    <a:pt x="2013" y="345"/>
                    <a:pt x="1561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70"/>
            <p:cNvSpPr/>
            <p:nvPr/>
          </p:nvSpPr>
          <p:spPr>
            <a:xfrm>
              <a:off x="1826400" y="1828950"/>
              <a:ext cx="1100630" cy="1302632"/>
            </a:xfrm>
            <a:custGeom>
              <a:avLst/>
              <a:gdLst/>
              <a:ahLst/>
              <a:cxnLst/>
              <a:rect l="l" t="t" r="r" b="b"/>
              <a:pathLst>
                <a:path w="6680" h="7906" extrusionOk="0">
                  <a:moveTo>
                    <a:pt x="3405" y="0"/>
                  </a:moveTo>
                  <a:cubicBezTo>
                    <a:pt x="2072" y="0"/>
                    <a:pt x="1143" y="1393"/>
                    <a:pt x="607" y="2989"/>
                  </a:cubicBezTo>
                  <a:cubicBezTo>
                    <a:pt x="0" y="4834"/>
                    <a:pt x="572" y="7906"/>
                    <a:pt x="3405" y="7906"/>
                  </a:cubicBezTo>
                  <a:cubicBezTo>
                    <a:pt x="6394" y="7906"/>
                    <a:pt x="6680" y="4644"/>
                    <a:pt x="6180" y="2893"/>
                  </a:cubicBezTo>
                  <a:cubicBezTo>
                    <a:pt x="5894" y="1929"/>
                    <a:pt x="5013" y="0"/>
                    <a:pt x="3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70"/>
            <p:cNvSpPr/>
            <p:nvPr/>
          </p:nvSpPr>
          <p:spPr>
            <a:xfrm>
              <a:off x="1940087" y="2376297"/>
              <a:ext cx="214030" cy="270874"/>
            </a:xfrm>
            <a:custGeom>
              <a:avLst/>
              <a:gdLst/>
              <a:ahLst/>
              <a:cxnLst/>
              <a:rect l="l" t="t" r="r" b="b"/>
              <a:pathLst>
                <a:path w="1299" h="1644" extrusionOk="0">
                  <a:moveTo>
                    <a:pt x="656" y="310"/>
                  </a:moveTo>
                  <a:cubicBezTo>
                    <a:pt x="882" y="310"/>
                    <a:pt x="1060" y="536"/>
                    <a:pt x="1060" y="822"/>
                  </a:cubicBezTo>
                  <a:cubicBezTo>
                    <a:pt x="1060" y="1107"/>
                    <a:pt x="882" y="1345"/>
                    <a:pt x="656" y="1345"/>
                  </a:cubicBezTo>
                  <a:cubicBezTo>
                    <a:pt x="429" y="1345"/>
                    <a:pt x="239" y="1107"/>
                    <a:pt x="239" y="822"/>
                  </a:cubicBezTo>
                  <a:cubicBezTo>
                    <a:pt x="239" y="536"/>
                    <a:pt x="429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87" y="0"/>
                    <a:pt x="1" y="369"/>
                    <a:pt x="1" y="822"/>
                  </a:cubicBezTo>
                  <a:cubicBezTo>
                    <a:pt x="1" y="1274"/>
                    <a:pt x="298" y="1643"/>
                    <a:pt x="656" y="1643"/>
                  </a:cubicBezTo>
                  <a:cubicBezTo>
                    <a:pt x="1013" y="1643"/>
                    <a:pt x="1299" y="1274"/>
                    <a:pt x="1299" y="822"/>
                  </a:cubicBezTo>
                  <a:cubicBezTo>
                    <a:pt x="1299" y="369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70"/>
            <p:cNvSpPr/>
            <p:nvPr/>
          </p:nvSpPr>
          <p:spPr>
            <a:xfrm>
              <a:off x="2012748" y="2468400"/>
              <a:ext cx="68707" cy="86502"/>
            </a:xfrm>
            <a:custGeom>
              <a:avLst/>
              <a:gdLst/>
              <a:ahLst/>
              <a:cxnLst/>
              <a:rect l="l" t="t" r="r" b="b"/>
              <a:pathLst>
                <a:path w="417" h="525" extrusionOk="0">
                  <a:moveTo>
                    <a:pt x="215" y="1"/>
                  </a:moveTo>
                  <a:cubicBezTo>
                    <a:pt x="96" y="1"/>
                    <a:pt x="0" y="120"/>
                    <a:pt x="0" y="263"/>
                  </a:cubicBezTo>
                  <a:cubicBezTo>
                    <a:pt x="0" y="405"/>
                    <a:pt x="96" y="525"/>
                    <a:pt x="215" y="525"/>
                  </a:cubicBezTo>
                  <a:cubicBezTo>
                    <a:pt x="322" y="525"/>
                    <a:pt x="417" y="405"/>
                    <a:pt x="417" y="263"/>
                  </a:cubicBezTo>
                  <a:cubicBezTo>
                    <a:pt x="417" y="120"/>
                    <a:pt x="322" y="1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70"/>
            <p:cNvSpPr/>
            <p:nvPr/>
          </p:nvSpPr>
          <p:spPr>
            <a:xfrm>
              <a:off x="2628639" y="2376297"/>
              <a:ext cx="214030" cy="270874"/>
            </a:xfrm>
            <a:custGeom>
              <a:avLst/>
              <a:gdLst/>
              <a:ahLst/>
              <a:cxnLst/>
              <a:rect l="l" t="t" r="r" b="b"/>
              <a:pathLst>
                <a:path w="1299" h="1644" extrusionOk="0">
                  <a:moveTo>
                    <a:pt x="656" y="310"/>
                  </a:moveTo>
                  <a:cubicBezTo>
                    <a:pt x="882" y="310"/>
                    <a:pt x="1061" y="536"/>
                    <a:pt x="1061" y="822"/>
                  </a:cubicBezTo>
                  <a:cubicBezTo>
                    <a:pt x="1061" y="1107"/>
                    <a:pt x="882" y="1345"/>
                    <a:pt x="656" y="1345"/>
                  </a:cubicBezTo>
                  <a:cubicBezTo>
                    <a:pt x="429" y="1345"/>
                    <a:pt x="239" y="1107"/>
                    <a:pt x="239" y="822"/>
                  </a:cubicBezTo>
                  <a:cubicBezTo>
                    <a:pt x="239" y="536"/>
                    <a:pt x="429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87" y="0"/>
                    <a:pt x="1" y="369"/>
                    <a:pt x="1" y="822"/>
                  </a:cubicBezTo>
                  <a:cubicBezTo>
                    <a:pt x="1" y="1274"/>
                    <a:pt x="287" y="1643"/>
                    <a:pt x="656" y="1643"/>
                  </a:cubicBezTo>
                  <a:cubicBezTo>
                    <a:pt x="1013" y="1643"/>
                    <a:pt x="1299" y="1274"/>
                    <a:pt x="1299" y="822"/>
                  </a:cubicBezTo>
                  <a:cubicBezTo>
                    <a:pt x="1299" y="369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70"/>
            <p:cNvSpPr/>
            <p:nvPr/>
          </p:nvSpPr>
          <p:spPr>
            <a:xfrm>
              <a:off x="2701300" y="2468400"/>
              <a:ext cx="68872" cy="86502"/>
            </a:xfrm>
            <a:custGeom>
              <a:avLst/>
              <a:gdLst/>
              <a:ahLst/>
              <a:cxnLst/>
              <a:rect l="l" t="t" r="r" b="b"/>
              <a:pathLst>
                <a:path w="418" h="525" extrusionOk="0">
                  <a:moveTo>
                    <a:pt x="203" y="1"/>
                  </a:moveTo>
                  <a:cubicBezTo>
                    <a:pt x="96" y="1"/>
                    <a:pt x="0" y="120"/>
                    <a:pt x="0" y="263"/>
                  </a:cubicBezTo>
                  <a:cubicBezTo>
                    <a:pt x="0" y="405"/>
                    <a:pt x="96" y="525"/>
                    <a:pt x="203" y="525"/>
                  </a:cubicBezTo>
                  <a:cubicBezTo>
                    <a:pt x="322" y="525"/>
                    <a:pt x="417" y="405"/>
                    <a:pt x="417" y="263"/>
                  </a:cubicBezTo>
                  <a:cubicBezTo>
                    <a:pt x="417" y="120"/>
                    <a:pt x="322" y="13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70"/>
            <p:cNvSpPr/>
            <p:nvPr/>
          </p:nvSpPr>
          <p:spPr>
            <a:xfrm>
              <a:off x="2399122" y="2403648"/>
              <a:ext cx="214030" cy="270874"/>
            </a:xfrm>
            <a:custGeom>
              <a:avLst/>
              <a:gdLst/>
              <a:ahLst/>
              <a:cxnLst/>
              <a:rect l="l" t="t" r="r" b="b"/>
              <a:pathLst>
                <a:path w="1299" h="1644" extrusionOk="0">
                  <a:moveTo>
                    <a:pt x="656" y="310"/>
                  </a:moveTo>
                  <a:cubicBezTo>
                    <a:pt x="882" y="310"/>
                    <a:pt x="1060" y="537"/>
                    <a:pt x="1060" y="822"/>
                  </a:cubicBezTo>
                  <a:cubicBezTo>
                    <a:pt x="1060" y="1108"/>
                    <a:pt x="882" y="1346"/>
                    <a:pt x="656" y="1346"/>
                  </a:cubicBezTo>
                  <a:cubicBezTo>
                    <a:pt x="429" y="1346"/>
                    <a:pt x="239" y="1120"/>
                    <a:pt x="239" y="822"/>
                  </a:cubicBezTo>
                  <a:cubicBezTo>
                    <a:pt x="239" y="548"/>
                    <a:pt x="429" y="310"/>
                    <a:pt x="656" y="310"/>
                  </a:cubicBezTo>
                  <a:close/>
                  <a:moveTo>
                    <a:pt x="656" y="1"/>
                  </a:moveTo>
                  <a:cubicBezTo>
                    <a:pt x="287" y="1"/>
                    <a:pt x="1" y="370"/>
                    <a:pt x="1" y="822"/>
                  </a:cubicBezTo>
                  <a:cubicBezTo>
                    <a:pt x="1" y="1275"/>
                    <a:pt x="287" y="1644"/>
                    <a:pt x="656" y="1644"/>
                  </a:cubicBezTo>
                  <a:cubicBezTo>
                    <a:pt x="1013" y="1644"/>
                    <a:pt x="1299" y="1275"/>
                    <a:pt x="1299" y="822"/>
                  </a:cubicBezTo>
                  <a:cubicBezTo>
                    <a:pt x="1299" y="370"/>
                    <a:pt x="1013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70"/>
            <p:cNvSpPr/>
            <p:nvPr/>
          </p:nvSpPr>
          <p:spPr>
            <a:xfrm>
              <a:off x="2471783" y="2497893"/>
              <a:ext cx="68872" cy="84524"/>
            </a:xfrm>
            <a:custGeom>
              <a:avLst/>
              <a:gdLst/>
              <a:ahLst/>
              <a:cxnLst/>
              <a:rect l="l" t="t" r="r" b="b"/>
              <a:pathLst>
                <a:path w="418" h="513" extrusionOk="0">
                  <a:moveTo>
                    <a:pt x="215" y="0"/>
                  </a:moveTo>
                  <a:cubicBezTo>
                    <a:pt x="96" y="0"/>
                    <a:pt x="0" y="119"/>
                    <a:pt x="0" y="262"/>
                  </a:cubicBezTo>
                  <a:cubicBezTo>
                    <a:pt x="0" y="405"/>
                    <a:pt x="96" y="512"/>
                    <a:pt x="215" y="512"/>
                  </a:cubicBezTo>
                  <a:cubicBezTo>
                    <a:pt x="322" y="512"/>
                    <a:pt x="417" y="405"/>
                    <a:pt x="417" y="262"/>
                  </a:cubicBezTo>
                  <a:cubicBezTo>
                    <a:pt x="417" y="119"/>
                    <a:pt x="322" y="0"/>
                    <a:pt x="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70"/>
            <p:cNvSpPr/>
            <p:nvPr/>
          </p:nvSpPr>
          <p:spPr>
            <a:xfrm>
              <a:off x="2169604" y="2403648"/>
              <a:ext cx="214030" cy="270874"/>
            </a:xfrm>
            <a:custGeom>
              <a:avLst/>
              <a:gdLst/>
              <a:ahLst/>
              <a:cxnLst/>
              <a:rect l="l" t="t" r="r" b="b"/>
              <a:pathLst>
                <a:path w="1299" h="1644" extrusionOk="0">
                  <a:moveTo>
                    <a:pt x="656" y="310"/>
                  </a:moveTo>
                  <a:cubicBezTo>
                    <a:pt x="882" y="310"/>
                    <a:pt x="1060" y="537"/>
                    <a:pt x="1060" y="822"/>
                  </a:cubicBezTo>
                  <a:cubicBezTo>
                    <a:pt x="1060" y="1108"/>
                    <a:pt x="882" y="1346"/>
                    <a:pt x="656" y="1346"/>
                  </a:cubicBezTo>
                  <a:cubicBezTo>
                    <a:pt x="429" y="1346"/>
                    <a:pt x="239" y="1120"/>
                    <a:pt x="239" y="822"/>
                  </a:cubicBezTo>
                  <a:cubicBezTo>
                    <a:pt x="239" y="548"/>
                    <a:pt x="429" y="310"/>
                    <a:pt x="656" y="310"/>
                  </a:cubicBezTo>
                  <a:close/>
                  <a:moveTo>
                    <a:pt x="656" y="1"/>
                  </a:moveTo>
                  <a:cubicBezTo>
                    <a:pt x="287" y="1"/>
                    <a:pt x="1" y="370"/>
                    <a:pt x="1" y="822"/>
                  </a:cubicBezTo>
                  <a:cubicBezTo>
                    <a:pt x="1" y="1275"/>
                    <a:pt x="298" y="1644"/>
                    <a:pt x="656" y="1644"/>
                  </a:cubicBezTo>
                  <a:cubicBezTo>
                    <a:pt x="1013" y="1644"/>
                    <a:pt x="1299" y="1275"/>
                    <a:pt x="1299" y="822"/>
                  </a:cubicBezTo>
                  <a:cubicBezTo>
                    <a:pt x="1299" y="370"/>
                    <a:pt x="1013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70"/>
            <p:cNvSpPr/>
            <p:nvPr/>
          </p:nvSpPr>
          <p:spPr>
            <a:xfrm>
              <a:off x="2242266" y="2497893"/>
              <a:ext cx="68872" cy="84524"/>
            </a:xfrm>
            <a:custGeom>
              <a:avLst/>
              <a:gdLst/>
              <a:ahLst/>
              <a:cxnLst/>
              <a:rect l="l" t="t" r="r" b="b"/>
              <a:pathLst>
                <a:path w="418" h="513" extrusionOk="0">
                  <a:moveTo>
                    <a:pt x="215" y="0"/>
                  </a:moveTo>
                  <a:cubicBezTo>
                    <a:pt x="96" y="0"/>
                    <a:pt x="0" y="119"/>
                    <a:pt x="0" y="262"/>
                  </a:cubicBezTo>
                  <a:cubicBezTo>
                    <a:pt x="0" y="405"/>
                    <a:pt x="96" y="512"/>
                    <a:pt x="215" y="512"/>
                  </a:cubicBezTo>
                  <a:cubicBezTo>
                    <a:pt x="322" y="512"/>
                    <a:pt x="417" y="405"/>
                    <a:pt x="417" y="262"/>
                  </a:cubicBezTo>
                  <a:cubicBezTo>
                    <a:pt x="417" y="119"/>
                    <a:pt x="322" y="0"/>
                    <a:pt x="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70"/>
            <p:cNvSpPr/>
            <p:nvPr/>
          </p:nvSpPr>
          <p:spPr>
            <a:xfrm>
              <a:off x="1975512" y="2224055"/>
              <a:ext cx="57009" cy="48441"/>
            </a:xfrm>
            <a:custGeom>
              <a:avLst/>
              <a:gdLst/>
              <a:ahLst/>
              <a:cxnLst/>
              <a:rect l="l" t="t" r="r" b="b"/>
              <a:pathLst>
                <a:path w="346" h="294" extrusionOk="0">
                  <a:moveTo>
                    <a:pt x="158" y="0"/>
                  </a:moveTo>
                  <a:cubicBezTo>
                    <a:pt x="99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55" y="281"/>
                  </a:lnTo>
                  <a:cubicBezTo>
                    <a:pt x="167" y="293"/>
                    <a:pt x="179" y="293"/>
                    <a:pt x="191" y="293"/>
                  </a:cubicBezTo>
                  <a:cubicBezTo>
                    <a:pt x="250" y="293"/>
                    <a:pt x="310" y="257"/>
                    <a:pt x="322" y="186"/>
                  </a:cubicBezTo>
                  <a:cubicBezTo>
                    <a:pt x="345" y="114"/>
                    <a:pt x="310" y="31"/>
                    <a:pt x="226" y="19"/>
                  </a:cubicBezTo>
                  <a:lnTo>
                    <a:pt x="202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70"/>
            <p:cNvSpPr/>
            <p:nvPr/>
          </p:nvSpPr>
          <p:spPr>
            <a:xfrm>
              <a:off x="2067615" y="2243991"/>
              <a:ext cx="635828" cy="75462"/>
            </a:xfrm>
            <a:custGeom>
              <a:avLst/>
              <a:gdLst/>
              <a:ahLst/>
              <a:cxnLst/>
              <a:rect l="l" t="t" r="r" b="b"/>
              <a:pathLst>
                <a:path w="3859" h="458" extrusionOk="0">
                  <a:moveTo>
                    <a:pt x="3717" y="0"/>
                  </a:moveTo>
                  <a:cubicBezTo>
                    <a:pt x="3705" y="0"/>
                    <a:pt x="3692" y="2"/>
                    <a:pt x="3680" y="5"/>
                  </a:cubicBezTo>
                  <a:lnTo>
                    <a:pt x="3632" y="17"/>
                  </a:lnTo>
                  <a:cubicBezTo>
                    <a:pt x="3549" y="29"/>
                    <a:pt x="3501" y="101"/>
                    <a:pt x="3513" y="172"/>
                  </a:cubicBezTo>
                  <a:cubicBezTo>
                    <a:pt x="3525" y="243"/>
                    <a:pt x="3584" y="291"/>
                    <a:pt x="3656" y="291"/>
                  </a:cubicBezTo>
                  <a:lnTo>
                    <a:pt x="3680" y="291"/>
                  </a:lnTo>
                  <a:lnTo>
                    <a:pt x="3739" y="279"/>
                  </a:lnTo>
                  <a:cubicBezTo>
                    <a:pt x="3811" y="267"/>
                    <a:pt x="3858" y="196"/>
                    <a:pt x="3846" y="113"/>
                  </a:cubicBezTo>
                  <a:cubicBezTo>
                    <a:pt x="3836" y="52"/>
                    <a:pt x="3783" y="0"/>
                    <a:pt x="3717" y="0"/>
                  </a:cubicBezTo>
                  <a:close/>
                  <a:moveTo>
                    <a:pt x="137" y="11"/>
                  </a:moveTo>
                  <a:cubicBezTo>
                    <a:pt x="73" y="11"/>
                    <a:pt x="22" y="56"/>
                    <a:pt x="13" y="124"/>
                  </a:cubicBezTo>
                  <a:cubicBezTo>
                    <a:pt x="1" y="196"/>
                    <a:pt x="48" y="279"/>
                    <a:pt x="120" y="291"/>
                  </a:cubicBezTo>
                  <a:lnTo>
                    <a:pt x="179" y="303"/>
                  </a:lnTo>
                  <a:lnTo>
                    <a:pt x="203" y="303"/>
                  </a:lnTo>
                  <a:cubicBezTo>
                    <a:pt x="275" y="303"/>
                    <a:pt x="334" y="255"/>
                    <a:pt x="346" y="184"/>
                  </a:cubicBezTo>
                  <a:cubicBezTo>
                    <a:pt x="358" y="113"/>
                    <a:pt x="310" y="41"/>
                    <a:pt x="227" y="29"/>
                  </a:cubicBezTo>
                  <a:lnTo>
                    <a:pt x="179" y="17"/>
                  </a:lnTo>
                  <a:cubicBezTo>
                    <a:pt x="165" y="13"/>
                    <a:pt x="151" y="11"/>
                    <a:pt x="137" y="11"/>
                  </a:cubicBezTo>
                  <a:close/>
                  <a:moveTo>
                    <a:pt x="730" y="99"/>
                  </a:moveTo>
                  <a:cubicBezTo>
                    <a:pt x="656" y="99"/>
                    <a:pt x="596" y="155"/>
                    <a:pt x="596" y="232"/>
                  </a:cubicBezTo>
                  <a:cubicBezTo>
                    <a:pt x="584" y="303"/>
                    <a:pt x="632" y="374"/>
                    <a:pt x="715" y="386"/>
                  </a:cubicBezTo>
                  <a:lnTo>
                    <a:pt x="786" y="386"/>
                  </a:lnTo>
                  <a:cubicBezTo>
                    <a:pt x="858" y="386"/>
                    <a:pt x="917" y="339"/>
                    <a:pt x="929" y="267"/>
                  </a:cubicBezTo>
                  <a:cubicBezTo>
                    <a:pt x="929" y="184"/>
                    <a:pt x="882" y="113"/>
                    <a:pt x="798" y="113"/>
                  </a:cubicBezTo>
                  <a:lnTo>
                    <a:pt x="751" y="101"/>
                  </a:lnTo>
                  <a:cubicBezTo>
                    <a:pt x="744" y="100"/>
                    <a:pt x="737" y="99"/>
                    <a:pt x="730" y="99"/>
                  </a:cubicBezTo>
                  <a:close/>
                  <a:moveTo>
                    <a:pt x="3133" y="99"/>
                  </a:moveTo>
                  <a:cubicBezTo>
                    <a:pt x="3125" y="99"/>
                    <a:pt x="3117" y="99"/>
                    <a:pt x="3108" y="101"/>
                  </a:cubicBezTo>
                  <a:lnTo>
                    <a:pt x="3061" y="101"/>
                  </a:lnTo>
                  <a:cubicBezTo>
                    <a:pt x="2977" y="113"/>
                    <a:pt x="2930" y="184"/>
                    <a:pt x="2930" y="255"/>
                  </a:cubicBezTo>
                  <a:cubicBezTo>
                    <a:pt x="2942" y="327"/>
                    <a:pt x="3001" y="386"/>
                    <a:pt x="3072" y="386"/>
                  </a:cubicBezTo>
                  <a:lnTo>
                    <a:pt x="3096" y="386"/>
                  </a:lnTo>
                  <a:lnTo>
                    <a:pt x="3144" y="374"/>
                  </a:lnTo>
                  <a:cubicBezTo>
                    <a:pt x="3227" y="363"/>
                    <a:pt x="3287" y="291"/>
                    <a:pt x="3275" y="220"/>
                  </a:cubicBezTo>
                  <a:cubicBezTo>
                    <a:pt x="3264" y="145"/>
                    <a:pt x="3206" y="99"/>
                    <a:pt x="3133" y="99"/>
                  </a:cubicBezTo>
                  <a:close/>
                  <a:moveTo>
                    <a:pt x="2513" y="148"/>
                  </a:moveTo>
                  <a:cubicBezTo>
                    <a:pt x="2441" y="148"/>
                    <a:pt x="2370" y="220"/>
                    <a:pt x="2370" y="291"/>
                  </a:cubicBezTo>
                  <a:cubicBezTo>
                    <a:pt x="2370" y="374"/>
                    <a:pt x="2441" y="434"/>
                    <a:pt x="2513" y="434"/>
                  </a:cubicBezTo>
                  <a:lnTo>
                    <a:pt x="2572" y="434"/>
                  </a:lnTo>
                  <a:cubicBezTo>
                    <a:pt x="2644" y="434"/>
                    <a:pt x="2715" y="374"/>
                    <a:pt x="2715" y="291"/>
                  </a:cubicBezTo>
                  <a:cubicBezTo>
                    <a:pt x="2715" y="220"/>
                    <a:pt x="2644" y="148"/>
                    <a:pt x="2572" y="148"/>
                  </a:cubicBezTo>
                  <a:close/>
                  <a:moveTo>
                    <a:pt x="1301" y="159"/>
                  </a:moveTo>
                  <a:cubicBezTo>
                    <a:pt x="1229" y="159"/>
                    <a:pt x="1179" y="215"/>
                    <a:pt x="1179" y="291"/>
                  </a:cubicBezTo>
                  <a:cubicBezTo>
                    <a:pt x="1167" y="363"/>
                    <a:pt x="1227" y="434"/>
                    <a:pt x="1310" y="434"/>
                  </a:cubicBezTo>
                  <a:lnTo>
                    <a:pt x="1358" y="446"/>
                  </a:lnTo>
                  <a:lnTo>
                    <a:pt x="1370" y="446"/>
                  </a:lnTo>
                  <a:cubicBezTo>
                    <a:pt x="1441" y="446"/>
                    <a:pt x="1501" y="386"/>
                    <a:pt x="1513" y="315"/>
                  </a:cubicBezTo>
                  <a:cubicBezTo>
                    <a:pt x="1513" y="232"/>
                    <a:pt x="1453" y="160"/>
                    <a:pt x="1382" y="160"/>
                  </a:cubicBezTo>
                  <a:lnTo>
                    <a:pt x="1322" y="160"/>
                  </a:lnTo>
                  <a:cubicBezTo>
                    <a:pt x="1315" y="159"/>
                    <a:pt x="1308" y="159"/>
                    <a:pt x="1301" y="159"/>
                  </a:cubicBezTo>
                  <a:close/>
                  <a:moveTo>
                    <a:pt x="1906" y="172"/>
                  </a:moveTo>
                  <a:cubicBezTo>
                    <a:pt x="1822" y="172"/>
                    <a:pt x="1763" y="232"/>
                    <a:pt x="1763" y="315"/>
                  </a:cubicBezTo>
                  <a:cubicBezTo>
                    <a:pt x="1763" y="386"/>
                    <a:pt x="1822" y="458"/>
                    <a:pt x="1906" y="458"/>
                  </a:cubicBezTo>
                  <a:lnTo>
                    <a:pt x="1953" y="458"/>
                  </a:lnTo>
                  <a:cubicBezTo>
                    <a:pt x="2037" y="458"/>
                    <a:pt x="2096" y="386"/>
                    <a:pt x="2096" y="315"/>
                  </a:cubicBezTo>
                  <a:cubicBezTo>
                    <a:pt x="2096" y="232"/>
                    <a:pt x="2037" y="172"/>
                    <a:pt x="1953" y="1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70"/>
            <p:cNvSpPr/>
            <p:nvPr/>
          </p:nvSpPr>
          <p:spPr>
            <a:xfrm>
              <a:off x="2738537" y="2224220"/>
              <a:ext cx="57009" cy="48276"/>
            </a:xfrm>
            <a:custGeom>
              <a:avLst/>
              <a:gdLst/>
              <a:ahLst/>
              <a:cxnLst/>
              <a:rect l="l" t="t" r="r" b="b"/>
              <a:pathLst>
                <a:path w="346" h="293" extrusionOk="0">
                  <a:moveTo>
                    <a:pt x="194" y="0"/>
                  </a:moveTo>
                  <a:cubicBezTo>
                    <a:pt x="181" y="0"/>
                    <a:pt x="168" y="2"/>
                    <a:pt x="155" y="6"/>
                  </a:cubicBezTo>
                  <a:lnTo>
                    <a:pt x="132" y="6"/>
                  </a:lnTo>
                  <a:cubicBezTo>
                    <a:pt x="48" y="30"/>
                    <a:pt x="1" y="102"/>
                    <a:pt x="24" y="185"/>
                  </a:cubicBezTo>
                  <a:cubicBezTo>
                    <a:pt x="36" y="244"/>
                    <a:pt x="96" y="292"/>
                    <a:pt x="155" y="292"/>
                  </a:cubicBezTo>
                  <a:cubicBezTo>
                    <a:pt x="167" y="292"/>
                    <a:pt x="179" y="292"/>
                    <a:pt x="191" y="280"/>
                  </a:cubicBezTo>
                  <a:lnTo>
                    <a:pt x="227" y="280"/>
                  </a:lnTo>
                  <a:cubicBezTo>
                    <a:pt x="298" y="256"/>
                    <a:pt x="346" y="185"/>
                    <a:pt x="322" y="102"/>
                  </a:cubicBezTo>
                  <a:cubicBezTo>
                    <a:pt x="312" y="43"/>
                    <a:pt x="254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70"/>
            <p:cNvSpPr/>
            <p:nvPr/>
          </p:nvSpPr>
          <p:spPr>
            <a:xfrm>
              <a:off x="1932343" y="2712416"/>
              <a:ext cx="57009" cy="48441"/>
            </a:xfrm>
            <a:custGeom>
              <a:avLst/>
              <a:gdLst/>
              <a:ahLst/>
              <a:cxnLst/>
              <a:rect l="l" t="t" r="r" b="b"/>
              <a:pathLst>
                <a:path w="346" h="294" extrusionOk="0">
                  <a:moveTo>
                    <a:pt x="164" y="1"/>
                  </a:moveTo>
                  <a:cubicBezTo>
                    <a:pt x="100" y="1"/>
                    <a:pt x="43" y="37"/>
                    <a:pt x="24" y="103"/>
                  </a:cubicBezTo>
                  <a:cubicBezTo>
                    <a:pt x="0" y="175"/>
                    <a:pt x="48" y="258"/>
                    <a:pt x="119" y="282"/>
                  </a:cubicBezTo>
                  <a:lnTo>
                    <a:pt x="143" y="282"/>
                  </a:lnTo>
                  <a:cubicBezTo>
                    <a:pt x="155" y="294"/>
                    <a:pt x="179" y="294"/>
                    <a:pt x="191" y="294"/>
                  </a:cubicBezTo>
                  <a:cubicBezTo>
                    <a:pt x="250" y="294"/>
                    <a:pt x="298" y="258"/>
                    <a:pt x="322" y="198"/>
                  </a:cubicBezTo>
                  <a:cubicBezTo>
                    <a:pt x="345" y="127"/>
                    <a:pt x="310" y="44"/>
                    <a:pt x="238" y="20"/>
                  </a:cubicBezTo>
                  <a:lnTo>
                    <a:pt x="214" y="8"/>
                  </a:lnTo>
                  <a:cubicBezTo>
                    <a:pt x="197" y="3"/>
                    <a:pt x="18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70"/>
            <p:cNvSpPr/>
            <p:nvPr/>
          </p:nvSpPr>
          <p:spPr>
            <a:xfrm>
              <a:off x="2032355" y="2738779"/>
              <a:ext cx="704370" cy="84854"/>
            </a:xfrm>
            <a:custGeom>
              <a:avLst/>
              <a:gdLst/>
              <a:ahLst/>
              <a:cxnLst/>
              <a:rect l="l" t="t" r="r" b="b"/>
              <a:pathLst>
                <a:path w="4275" h="515" extrusionOk="0">
                  <a:moveTo>
                    <a:pt x="165" y="1"/>
                  </a:moveTo>
                  <a:cubicBezTo>
                    <a:pt x="93" y="1"/>
                    <a:pt x="35" y="46"/>
                    <a:pt x="24" y="110"/>
                  </a:cubicBezTo>
                  <a:cubicBezTo>
                    <a:pt x="0" y="193"/>
                    <a:pt x="48" y="265"/>
                    <a:pt x="131" y="288"/>
                  </a:cubicBezTo>
                  <a:lnTo>
                    <a:pt x="191" y="300"/>
                  </a:lnTo>
                  <a:lnTo>
                    <a:pt x="215" y="300"/>
                  </a:lnTo>
                  <a:cubicBezTo>
                    <a:pt x="286" y="300"/>
                    <a:pt x="334" y="253"/>
                    <a:pt x="358" y="193"/>
                  </a:cubicBezTo>
                  <a:cubicBezTo>
                    <a:pt x="369" y="110"/>
                    <a:pt x="322" y="38"/>
                    <a:pt x="250" y="27"/>
                  </a:cubicBezTo>
                  <a:lnTo>
                    <a:pt x="191" y="3"/>
                  </a:lnTo>
                  <a:cubicBezTo>
                    <a:pt x="182" y="1"/>
                    <a:pt x="174" y="1"/>
                    <a:pt x="165" y="1"/>
                  </a:cubicBezTo>
                  <a:close/>
                  <a:moveTo>
                    <a:pt x="4133" y="20"/>
                  </a:moveTo>
                  <a:cubicBezTo>
                    <a:pt x="4121" y="20"/>
                    <a:pt x="4109" y="22"/>
                    <a:pt x="4096" y="27"/>
                  </a:cubicBezTo>
                  <a:cubicBezTo>
                    <a:pt x="4072" y="27"/>
                    <a:pt x="4048" y="38"/>
                    <a:pt x="4037" y="38"/>
                  </a:cubicBezTo>
                  <a:cubicBezTo>
                    <a:pt x="3953" y="50"/>
                    <a:pt x="3906" y="134"/>
                    <a:pt x="3929" y="205"/>
                  </a:cubicBezTo>
                  <a:cubicBezTo>
                    <a:pt x="3941" y="277"/>
                    <a:pt x="4001" y="312"/>
                    <a:pt x="4060" y="312"/>
                  </a:cubicBezTo>
                  <a:lnTo>
                    <a:pt x="4096" y="312"/>
                  </a:lnTo>
                  <a:cubicBezTo>
                    <a:pt x="4120" y="312"/>
                    <a:pt x="4144" y="300"/>
                    <a:pt x="4156" y="300"/>
                  </a:cubicBezTo>
                  <a:cubicBezTo>
                    <a:pt x="4239" y="277"/>
                    <a:pt x="4275" y="205"/>
                    <a:pt x="4263" y="134"/>
                  </a:cubicBezTo>
                  <a:cubicBezTo>
                    <a:pt x="4243" y="65"/>
                    <a:pt x="4191" y="20"/>
                    <a:pt x="4133" y="20"/>
                  </a:cubicBezTo>
                  <a:close/>
                  <a:moveTo>
                    <a:pt x="800" y="132"/>
                  </a:moveTo>
                  <a:cubicBezTo>
                    <a:pt x="736" y="132"/>
                    <a:pt x="678" y="178"/>
                    <a:pt x="667" y="253"/>
                  </a:cubicBezTo>
                  <a:cubicBezTo>
                    <a:pt x="655" y="324"/>
                    <a:pt x="703" y="396"/>
                    <a:pt x="786" y="408"/>
                  </a:cubicBezTo>
                  <a:lnTo>
                    <a:pt x="846" y="419"/>
                  </a:lnTo>
                  <a:lnTo>
                    <a:pt x="858" y="419"/>
                  </a:lnTo>
                  <a:cubicBezTo>
                    <a:pt x="929" y="419"/>
                    <a:pt x="989" y="372"/>
                    <a:pt x="1000" y="300"/>
                  </a:cubicBezTo>
                  <a:cubicBezTo>
                    <a:pt x="1012" y="217"/>
                    <a:pt x="953" y="146"/>
                    <a:pt x="881" y="134"/>
                  </a:cubicBezTo>
                  <a:lnTo>
                    <a:pt x="822" y="134"/>
                  </a:lnTo>
                  <a:cubicBezTo>
                    <a:pt x="815" y="132"/>
                    <a:pt x="807" y="132"/>
                    <a:pt x="800" y="132"/>
                  </a:cubicBezTo>
                  <a:close/>
                  <a:moveTo>
                    <a:pt x="3474" y="144"/>
                  </a:moveTo>
                  <a:cubicBezTo>
                    <a:pt x="3467" y="144"/>
                    <a:pt x="3460" y="145"/>
                    <a:pt x="3453" y="146"/>
                  </a:cubicBezTo>
                  <a:lnTo>
                    <a:pt x="3394" y="158"/>
                  </a:lnTo>
                  <a:cubicBezTo>
                    <a:pt x="3322" y="169"/>
                    <a:pt x="3263" y="241"/>
                    <a:pt x="3275" y="312"/>
                  </a:cubicBezTo>
                  <a:cubicBezTo>
                    <a:pt x="3286" y="384"/>
                    <a:pt x="3346" y="443"/>
                    <a:pt x="3417" y="443"/>
                  </a:cubicBezTo>
                  <a:cubicBezTo>
                    <a:pt x="3429" y="443"/>
                    <a:pt x="3429" y="431"/>
                    <a:pt x="3441" y="431"/>
                  </a:cubicBezTo>
                  <a:lnTo>
                    <a:pt x="3501" y="431"/>
                  </a:lnTo>
                  <a:cubicBezTo>
                    <a:pt x="3572" y="419"/>
                    <a:pt x="3632" y="348"/>
                    <a:pt x="3620" y="265"/>
                  </a:cubicBezTo>
                  <a:cubicBezTo>
                    <a:pt x="3609" y="199"/>
                    <a:pt x="3548" y="144"/>
                    <a:pt x="3474" y="144"/>
                  </a:cubicBezTo>
                  <a:close/>
                  <a:moveTo>
                    <a:pt x="1465" y="205"/>
                  </a:moveTo>
                  <a:cubicBezTo>
                    <a:pt x="1393" y="205"/>
                    <a:pt x="1322" y="253"/>
                    <a:pt x="1310" y="336"/>
                  </a:cubicBezTo>
                  <a:cubicBezTo>
                    <a:pt x="1310" y="419"/>
                    <a:pt x="1370" y="479"/>
                    <a:pt x="1441" y="491"/>
                  </a:cubicBezTo>
                  <a:lnTo>
                    <a:pt x="1512" y="491"/>
                  </a:lnTo>
                  <a:cubicBezTo>
                    <a:pt x="1584" y="491"/>
                    <a:pt x="1655" y="431"/>
                    <a:pt x="1655" y="360"/>
                  </a:cubicBezTo>
                  <a:cubicBezTo>
                    <a:pt x="1655" y="288"/>
                    <a:pt x="1608" y="217"/>
                    <a:pt x="1524" y="205"/>
                  </a:cubicBezTo>
                  <a:close/>
                  <a:moveTo>
                    <a:pt x="2763" y="217"/>
                  </a:moveTo>
                  <a:cubicBezTo>
                    <a:pt x="2679" y="229"/>
                    <a:pt x="2620" y="300"/>
                    <a:pt x="2620" y="372"/>
                  </a:cubicBezTo>
                  <a:cubicBezTo>
                    <a:pt x="2632" y="443"/>
                    <a:pt x="2691" y="503"/>
                    <a:pt x="2763" y="503"/>
                  </a:cubicBezTo>
                  <a:lnTo>
                    <a:pt x="2834" y="503"/>
                  </a:lnTo>
                  <a:cubicBezTo>
                    <a:pt x="2905" y="491"/>
                    <a:pt x="2965" y="431"/>
                    <a:pt x="2965" y="348"/>
                  </a:cubicBezTo>
                  <a:cubicBezTo>
                    <a:pt x="2965" y="277"/>
                    <a:pt x="2894" y="217"/>
                    <a:pt x="2810" y="217"/>
                  </a:cubicBezTo>
                  <a:close/>
                  <a:moveTo>
                    <a:pt x="2108" y="241"/>
                  </a:moveTo>
                  <a:cubicBezTo>
                    <a:pt x="2036" y="241"/>
                    <a:pt x="1977" y="300"/>
                    <a:pt x="1965" y="372"/>
                  </a:cubicBezTo>
                  <a:cubicBezTo>
                    <a:pt x="1965" y="455"/>
                    <a:pt x="2036" y="515"/>
                    <a:pt x="2108" y="515"/>
                  </a:cubicBezTo>
                  <a:lnTo>
                    <a:pt x="2167" y="515"/>
                  </a:lnTo>
                  <a:cubicBezTo>
                    <a:pt x="2251" y="515"/>
                    <a:pt x="2310" y="455"/>
                    <a:pt x="2310" y="384"/>
                  </a:cubicBezTo>
                  <a:cubicBezTo>
                    <a:pt x="2310" y="300"/>
                    <a:pt x="2251" y="241"/>
                    <a:pt x="2167" y="2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70"/>
            <p:cNvSpPr/>
            <p:nvPr/>
          </p:nvSpPr>
          <p:spPr>
            <a:xfrm>
              <a:off x="2779728" y="2712416"/>
              <a:ext cx="57009" cy="48441"/>
            </a:xfrm>
            <a:custGeom>
              <a:avLst/>
              <a:gdLst/>
              <a:ahLst/>
              <a:cxnLst/>
              <a:rect l="l" t="t" r="r" b="b"/>
              <a:pathLst>
                <a:path w="346" h="294" extrusionOk="0">
                  <a:moveTo>
                    <a:pt x="188" y="1"/>
                  </a:moveTo>
                  <a:cubicBezTo>
                    <a:pt x="173" y="1"/>
                    <a:pt x="158" y="3"/>
                    <a:pt x="144" y="8"/>
                  </a:cubicBezTo>
                  <a:lnTo>
                    <a:pt x="120" y="20"/>
                  </a:lnTo>
                  <a:cubicBezTo>
                    <a:pt x="36" y="44"/>
                    <a:pt x="1" y="127"/>
                    <a:pt x="24" y="198"/>
                  </a:cubicBezTo>
                  <a:cubicBezTo>
                    <a:pt x="48" y="258"/>
                    <a:pt x="96" y="294"/>
                    <a:pt x="155" y="294"/>
                  </a:cubicBezTo>
                  <a:cubicBezTo>
                    <a:pt x="179" y="294"/>
                    <a:pt x="191" y="294"/>
                    <a:pt x="203" y="282"/>
                  </a:cubicBezTo>
                  <a:lnTo>
                    <a:pt x="239" y="282"/>
                  </a:lnTo>
                  <a:cubicBezTo>
                    <a:pt x="310" y="258"/>
                    <a:pt x="346" y="175"/>
                    <a:pt x="322" y="103"/>
                  </a:cubicBezTo>
                  <a:cubicBezTo>
                    <a:pt x="303" y="37"/>
                    <a:pt x="246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2" name="Google Shape;5222;p70"/>
          <p:cNvGrpSpPr/>
          <p:nvPr/>
        </p:nvGrpSpPr>
        <p:grpSpPr>
          <a:xfrm>
            <a:off x="3815375" y="1223788"/>
            <a:ext cx="1343026" cy="1048725"/>
            <a:chOff x="492300" y="347725"/>
            <a:chExt cx="1343026" cy="1048725"/>
          </a:xfrm>
        </p:grpSpPr>
        <p:sp>
          <p:nvSpPr>
            <p:cNvPr id="5223" name="Google Shape;5223;p70"/>
            <p:cNvSpPr/>
            <p:nvPr/>
          </p:nvSpPr>
          <p:spPr>
            <a:xfrm>
              <a:off x="1161086" y="738020"/>
              <a:ext cx="260861" cy="148064"/>
            </a:xfrm>
            <a:custGeom>
              <a:avLst/>
              <a:gdLst/>
              <a:ahLst/>
              <a:cxnLst/>
              <a:rect l="l" t="t" r="r" b="b"/>
              <a:pathLst>
                <a:path w="2870" h="1629" extrusionOk="0">
                  <a:moveTo>
                    <a:pt x="1703" y="0"/>
                  </a:moveTo>
                  <a:cubicBezTo>
                    <a:pt x="1076" y="0"/>
                    <a:pt x="467" y="326"/>
                    <a:pt x="131" y="910"/>
                  </a:cubicBezTo>
                  <a:cubicBezTo>
                    <a:pt x="72" y="1005"/>
                    <a:pt x="36" y="1100"/>
                    <a:pt x="0" y="1195"/>
                  </a:cubicBezTo>
                  <a:cubicBezTo>
                    <a:pt x="83" y="1267"/>
                    <a:pt x="167" y="1326"/>
                    <a:pt x="262" y="1386"/>
                  </a:cubicBezTo>
                  <a:cubicBezTo>
                    <a:pt x="548" y="1550"/>
                    <a:pt x="859" y="1629"/>
                    <a:pt x="1166" y="1629"/>
                  </a:cubicBezTo>
                  <a:cubicBezTo>
                    <a:pt x="1794" y="1629"/>
                    <a:pt x="2403" y="1303"/>
                    <a:pt x="2739" y="719"/>
                  </a:cubicBezTo>
                  <a:cubicBezTo>
                    <a:pt x="2798" y="624"/>
                    <a:pt x="2834" y="529"/>
                    <a:pt x="2869" y="433"/>
                  </a:cubicBezTo>
                  <a:cubicBezTo>
                    <a:pt x="2798" y="362"/>
                    <a:pt x="2703" y="302"/>
                    <a:pt x="2608" y="243"/>
                  </a:cubicBezTo>
                  <a:cubicBezTo>
                    <a:pt x="2322" y="79"/>
                    <a:pt x="2010" y="0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70"/>
            <p:cNvSpPr/>
            <p:nvPr/>
          </p:nvSpPr>
          <p:spPr>
            <a:xfrm>
              <a:off x="1332054" y="761107"/>
              <a:ext cx="194874" cy="260952"/>
            </a:xfrm>
            <a:custGeom>
              <a:avLst/>
              <a:gdLst/>
              <a:ahLst/>
              <a:cxnLst/>
              <a:rect l="l" t="t" r="r" b="b"/>
              <a:pathLst>
                <a:path w="2144" h="2871" extrusionOk="0">
                  <a:moveTo>
                    <a:pt x="691" y="1"/>
                  </a:moveTo>
                  <a:cubicBezTo>
                    <a:pt x="619" y="84"/>
                    <a:pt x="560" y="168"/>
                    <a:pt x="500" y="263"/>
                  </a:cubicBezTo>
                  <a:cubicBezTo>
                    <a:pt x="0" y="1132"/>
                    <a:pt x="298" y="2239"/>
                    <a:pt x="1167" y="2739"/>
                  </a:cubicBezTo>
                  <a:cubicBezTo>
                    <a:pt x="1262" y="2799"/>
                    <a:pt x="1358" y="2835"/>
                    <a:pt x="1453" y="2870"/>
                  </a:cubicBezTo>
                  <a:cubicBezTo>
                    <a:pt x="1524" y="2799"/>
                    <a:pt x="1596" y="2704"/>
                    <a:pt x="1643" y="2608"/>
                  </a:cubicBezTo>
                  <a:cubicBezTo>
                    <a:pt x="2143" y="1739"/>
                    <a:pt x="1846" y="632"/>
                    <a:pt x="977" y="132"/>
                  </a:cubicBezTo>
                  <a:cubicBezTo>
                    <a:pt x="881" y="72"/>
                    <a:pt x="786" y="37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70"/>
            <p:cNvSpPr/>
            <p:nvPr/>
          </p:nvSpPr>
          <p:spPr>
            <a:xfrm>
              <a:off x="1175083" y="347725"/>
              <a:ext cx="338847" cy="454644"/>
            </a:xfrm>
            <a:custGeom>
              <a:avLst/>
              <a:gdLst/>
              <a:ahLst/>
              <a:cxnLst/>
              <a:rect l="l" t="t" r="r" b="b"/>
              <a:pathLst>
                <a:path w="3728" h="5002" extrusionOk="0">
                  <a:moveTo>
                    <a:pt x="1191" y="1"/>
                  </a:moveTo>
                  <a:cubicBezTo>
                    <a:pt x="1072" y="144"/>
                    <a:pt x="965" y="298"/>
                    <a:pt x="870" y="453"/>
                  </a:cubicBezTo>
                  <a:cubicBezTo>
                    <a:pt x="1" y="1965"/>
                    <a:pt x="513" y="3894"/>
                    <a:pt x="2025" y="4763"/>
                  </a:cubicBezTo>
                  <a:cubicBezTo>
                    <a:pt x="2192" y="4858"/>
                    <a:pt x="2358" y="4930"/>
                    <a:pt x="2537" y="5001"/>
                  </a:cubicBezTo>
                  <a:cubicBezTo>
                    <a:pt x="2656" y="4858"/>
                    <a:pt x="2763" y="4704"/>
                    <a:pt x="2858" y="4537"/>
                  </a:cubicBezTo>
                  <a:cubicBezTo>
                    <a:pt x="3728" y="3037"/>
                    <a:pt x="3216" y="1108"/>
                    <a:pt x="1703" y="239"/>
                  </a:cubicBezTo>
                  <a:cubicBezTo>
                    <a:pt x="1537" y="144"/>
                    <a:pt x="1370" y="60"/>
                    <a:pt x="1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70"/>
            <p:cNvSpPr/>
            <p:nvPr/>
          </p:nvSpPr>
          <p:spPr>
            <a:xfrm>
              <a:off x="1380772" y="598226"/>
              <a:ext cx="454553" cy="257680"/>
            </a:xfrm>
            <a:custGeom>
              <a:avLst/>
              <a:gdLst/>
              <a:ahLst/>
              <a:cxnLst/>
              <a:rect l="l" t="t" r="r" b="b"/>
              <a:pathLst>
                <a:path w="5001" h="2835" extrusionOk="0">
                  <a:moveTo>
                    <a:pt x="2970" y="1"/>
                  </a:moveTo>
                  <a:cubicBezTo>
                    <a:pt x="1880" y="1"/>
                    <a:pt x="821" y="565"/>
                    <a:pt x="238" y="1579"/>
                  </a:cubicBezTo>
                  <a:cubicBezTo>
                    <a:pt x="143" y="1745"/>
                    <a:pt x="71" y="1912"/>
                    <a:pt x="0" y="2091"/>
                  </a:cubicBezTo>
                  <a:cubicBezTo>
                    <a:pt x="143" y="2210"/>
                    <a:pt x="298" y="2317"/>
                    <a:pt x="464" y="2412"/>
                  </a:cubicBezTo>
                  <a:cubicBezTo>
                    <a:pt x="959" y="2698"/>
                    <a:pt x="1500" y="2835"/>
                    <a:pt x="2034" y="2835"/>
                  </a:cubicBezTo>
                  <a:cubicBezTo>
                    <a:pt x="3121" y="2835"/>
                    <a:pt x="4180" y="2271"/>
                    <a:pt x="4763" y="1257"/>
                  </a:cubicBezTo>
                  <a:cubicBezTo>
                    <a:pt x="4858" y="1090"/>
                    <a:pt x="4941" y="924"/>
                    <a:pt x="5001" y="745"/>
                  </a:cubicBezTo>
                  <a:cubicBezTo>
                    <a:pt x="4858" y="626"/>
                    <a:pt x="4703" y="519"/>
                    <a:pt x="4548" y="424"/>
                  </a:cubicBezTo>
                  <a:cubicBezTo>
                    <a:pt x="4050" y="137"/>
                    <a:pt x="3506" y="1"/>
                    <a:pt x="2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70"/>
            <p:cNvSpPr/>
            <p:nvPr/>
          </p:nvSpPr>
          <p:spPr>
            <a:xfrm>
              <a:off x="1190262" y="1328189"/>
              <a:ext cx="71532" cy="68260"/>
            </a:xfrm>
            <a:custGeom>
              <a:avLst/>
              <a:gdLst/>
              <a:ahLst/>
              <a:cxnLst/>
              <a:rect l="l" t="t" r="r" b="b"/>
              <a:pathLst>
                <a:path w="787" h="751" extrusionOk="0">
                  <a:moveTo>
                    <a:pt x="584" y="1"/>
                  </a:moveTo>
                  <a:cubicBezTo>
                    <a:pt x="417" y="179"/>
                    <a:pt x="227" y="358"/>
                    <a:pt x="1" y="525"/>
                  </a:cubicBezTo>
                  <a:lnTo>
                    <a:pt x="179" y="751"/>
                  </a:lnTo>
                  <a:cubicBezTo>
                    <a:pt x="405" y="572"/>
                    <a:pt x="620" y="394"/>
                    <a:pt x="786" y="203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70"/>
            <p:cNvSpPr/>
            <p:nvPr/>
          </p:nvSpPr>
          <p:spPr>
            <a:xfrm>
              <a:off x="1285517" y="1210210"/>
              <a:ext cx="51991" cy="76986"/>
            </a:xfrm>
            <a:custGeom>
              <a:avLst/>
              <a:gdLst/>
              <a:ahLst/>
              <a:cxnLst/>
              <a:rect l="l" t="t" r="r" b="b"/>
              <a:pathLst>
                <a:path w="572" h="847" extrusionOk="0">
                  <a:moveTo>
                    <a:pt x="298" y="1"/>
                  </a:moveTo>
                  <a:cubicBezTo>
                    <a:pt x="238" y="239"/>
                    <a:pt x="143" y="453"/>
                    <a:pt x="24" y="668"/>
                  </a:cubicBezTo>
                  <a:lnTo>
                    <a:pt x="0" y="703"/>
                  </a:lnTo>
                  <a:lnTo>
                    <a:pt x="250" y="846"/>
                  </a:lnTo>
                  <a:lnTo>
                    <a:pt x="274" y="811"/>
                  </a:lnTo>
                  <a:cubicBezTo>
                    <a:pt x="405" y="572"/>
                    <a:pt x="500" y="334"/>
                    <a:pt x="572" y="7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70"/>
            <p:cNvSpPr/>
            <p:nvPr/>
          </p:nvSpPr>
          <p:spPr>
            <a:xfrm>
              <a:off x="1313603" y="1067417"/>
              <a:ext cx="33630" cy="74714"/>
            </a:xfrm>
            <a:custGeom>
              <a:avLst/>
              <a:gdLst/>
              <a:ahLst/>
              <a:cxnLst/>
              <a:rect l="l" t="t" r="r" b="b"/>
              <a:pathLst>
                <a:path w="370" h="822" extrusionOk="0">
                  <a:moveTo>
                    <a:pt x="287" y="0"/>
                  </a:moveTo>
                  <a:lnTo>
                    <a:pt x="1" y="60"/>
                  </a:lnTo>
                  <a:cubicBezTo>
                    <a:pt x="48" y="322"/>
                    <a:pt x="84" y="584"/>
                    <a:pt x="84" y="822"/>
                  </a:cubicBezTo>
                  <a:lnTo>
                    <a:pt x="370" y="822"/>
                  </a:lnTo>
                  <a:cubicBezTo>
                    <a:pt x="370" y="560"/>
                    <a:pt x="334" y="286"/>
                    <a:pt x="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70"/>
            <p:cNvSpPr/>
            <p:nvPr/>
          </p:nvSpPr>
          <p:spPr>
            <a:xfrm>
              <a:off x="1281154" y="962435"/>
              <a:ext cx="37993" cy="42265"/>
            </a:xfrm>
            <a:custGeom>
              <a:avLst/>
              <a:gdLst/>
              <a:ahLst/>
              <a:cxnLst/>
              <a:rect l="l" t="t" r="r" b="b"/>
              <a:pathLst>
                <a:path w="418" h="465" extrusionOk="0">
                  <a:moveTo>
                    <a:pt x="275" y="0"/>
                  </a:moveTo>
                  <a:lnTo>
                    <a:pt x="1" y="108"/>
                  </a:lnTo>
                  <a:cubicBezTo>
                    <a:pt x="60" y="227"/>
                    <a:pt x="96" y="346"/>
                    <a:pt x="144" y="465"/>
                  </a:cubicBezTo>
                  <a:lnTo>
                    <a:pt x="417" y="369"/>
                  </a:lnTo>
                  <a:cubicBezTo>
                    <a:pt x="370" y="250"/>
                    <a:pt x="322" y="119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70"/>
            <p:cNvSpPr/>
            <p:nvPr/>
          </p:nvSpPr>
          <p:spPr>
            <a:xfrm>
              <a:off x="648089" y="874814"/>
              <a:ext cx="98527" cy="133158"/>
            </a:xfrm>
            <a:custGeom>
              <a:avLst/>
              <a:gdLst/>
              <a:ahLst/>
              <a:cxnLst/>
              <a:rect l="l" t="t" r="r" b="b"/>
              <a:pathLst>
                <a:path w="1084" h="1465" extrusionOk="0">
                  <a:moveTo>
                    <a:pt x="739" y="0"/>
                  </a:moveTo>
                  <a:cubicBezTo>
                    <a:pt x="691" y="24"/>
                    <a:pt x="632" y="48"/>
                    <a:pt x="596" y="71"/>
                  </a:cubicBezTo>
                  <a:cubicBezTo>
                    <a:pt x="155" y="321"/>
                    <a:pt x="1" y="881"/>
                    <a:pt x="251" y="1322"/>
                  </a:cubicBezTo>
                  <a:cubicBezTo>
                    <a:pt x="286" y="1381"/>
                    <a:pt x="310" y="1417"/>
                    <a:pt x="346" y="1464"/>
                  </a:cubicBezTo>
                  <a:cubicBezTo>
                    <a:pt x="405" y="1441"/>
                    <a:pt x="453" y="1417"/>
                    <a:pt x="501" y="1393"/>
                  </a:cubicBezTo>
                  <a:cubicBezTo>
                    <a:pt x="941" y="1143"/>
                    <a:pt x="1084" y="572"/>
                    <a:pt x="834" y="143"/>
                  </a:cubicBezTo>
                  <a:cubicBezTo>
                    <a:pt x="810" y="83"/>
                    <a:pt x="774" y="48"/>
                    <a:pt x="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70"/>
            <p:cNvSpPr/>
            <p:nvPr/>
          </p:nvSpPr>
          <p:spPr>
            <a:xfrm>
              <a:off x="701080" y="863634"/>
              <a:ext cx="132158" cy="75077"/>
            </a:xfrm>
            <a:custGeom>
              <a:avLst/>
              <a:gdLst/>
              <a:ahLst/>
              <a:cxnLst/>
              <a:rect l="l" t="t" r="r" b="b"/>
              <a:pathLst>
                <a:path w="1454" h="826" extrusionOk="0">
                  <a:moveTo>
                    <a:pt x="594" y="0"/>
                  </a:moveTo>
                  <a:cubicBezTo>
                    <a:pt x="437" y="0"/>
                    <a:pt x="278" y="40"/>
                    <a:pt x="132" y="123"/>
                  </a:cubicBezTo>
                  <a:cubicBezTo>
                    <a:pt x="84" y="147"/>
                    <a:pt x="49" y="183"/>
                    <a:pt x="1" y="218"/>
                  </a:cubicBezTo>
                  <a:cubicBezTo>
                    <a:pt x="13" y="266"/>
                    <a:pt x="37" y="314"/>
                    <a:pt x="72" y="361"/>
                  </a:cubicBezTo>
                  <a:cubicBezTo>
                    <a:pt x="241" y="659"/>
                    <a:pt x="552" y="826"/>
                    <a:pt x="871" y="826"/>
                  </a:cubicBezTo>
                  <a:cubicBezTo>
                    <a:pt x="1024" y="826"/>
                    <a:pt x="1180" y="787"/>
                    <a:pt x="1323" y="706"/>
                  </a:cubicBezTo>
                  <a:cubicBezTo>
                    <a:pt x="1370" y="671"/>
                    <a:pt x="1418" y="647"/>
                    <a:pt x="1453" y="611"/>
                  </a:cubicBezTo>
                  <a:cubicBezTo>
                    <a:pt x="1442" y="552"/>
                    <a:pt x="1418" y="504"/>
                    <a:pt x="1394" y="456"/>
                  </a:cubicBezTo>
                  <a:cubicBezTo>
                    <a:pt x="1219" y="162"/>
                    <a:pt x="911" y="0"/>
                    <a:pt x="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70"/>
            <p:cNvSpPr/>
            <p:nvPr/>
          </p:nvSpPr>
          <p:spPr>
            <a:xfrm>
              <a:off x="492300" y="792556"/>
              <a:ext cx="230594" cy="130976"/>
            </a:xfrm>
            <a:custGeom>
              <a:avLst/>
              <a:gdLst/>
              <a:ahLst/>
              <a:cxnLst/>
              <a:rect l="l" t="t" r="r" b="b"/>
              <a:pathLst>
                <a:path w="2537" h="1441" extrusionOk="0">
                  <a:moveTo>
                    <a:pt x="1031" y="1"/>
                  </a:moveTo>
                  <a:cubicBezTo>
                    <a:pt x="762" y="1"/>
                    <a:pt x="489" y="69"/>
                    <a:pt x="238" y="214"/>
                  </a:cubicBezTo>
                  <a:cubicBezTo>
                    <a:pt x="155" y="262"/>
                    <a:pt x="71" y="322"/>
                    <a:pt x="0" y="381"/>
                  </a:cubicBezTo>
                  <a:cubicBezTo>
                    <a:pt x="36" y="476"/>
                    <a:pt x="71" y="560"/>
                    <a:pt x="119" y="643"/>
                  </a:cubicBezTo>
                  <a:cubicBezTo>
                    <a:pt x="415" y="1154"/>
                    <a:pt x="951" y="1440"/>
                    <a:pt x="1503" y="1440"/>
                  </a:cubicBezTo>
                  <a:cubicBezTo>
                    <a:pt x="1773" y="1440"/>
                    <a:pt x="2047" y="1371"/>
                    <a:pt x="2298" y="1226"/>
                  </a:cubicBezTo>
                  <a:cubicBezTo>
                    <a:pt x="2381" y="1179"/>
                    <a:pt x="2465" y="1119"/>
                    <a:pt x="2536" y="1060"/>
                  </a:cubicBezTo>
                  <a:cubicBezTo>
                    <a:pt x="2500" y="976"/>
                    <a:pt x="2465" y="881"/>
                    <a:pt x="2417" y="798"/>
                  </a:cubicBezTo>
                  <a:cubicBezTo>
                    <a:pt x="2113" y="287"/>
                    <a:pt x="158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70"/>
            <p:cNvSpPr/>
            <p:nvPr/>
          </p:nvSpPr>
          <p:spPr>
            <a:xfrm>
              <a:off x="654543" y="665942"/>
              <a:ext cx="172241" cy="230594"/>
            </a:xfrm>
            <a:custGeom>
              <a:avLst/>
              <a:gdLst/>
              <a:ahLst/>
              <a:cxnLst/>
              <a:rect l="l" t="t" r="r" b="b"/>
              <a:pathLst>
                <a:path w="1895" h="2537" extrusionOk="0">
                  <a:moveTo>
                    <a:pt x="1287" y="0"/>
                  </a:moveTo>
                  <a:cubicBezTo>
                    <a:pt x="1192" y="36"/>
                    <a:pt x="1108" y="72"/>
                    <a:pt x="1025" y="119"/>
                  </a:cubicBezTo>
                  <a:cubicBezTo>
                    <a:pt x="263" y="560"/>
                    <a:pt x="1" y="1536"/>
                    <a:pt x="441" y="2298"/>
                  </a:cubicBezTo>
                  <a:cubicBezTo>
                    <a:pt x="489" y="2381"/>
                    <a:pt x="549" y="2465"/>
                    <a:pt x="608" y="2536"/>
                  </a:cubicBezTo>
                  <a:cubicBezTo>
                    <a:pt x="692" y="2500"/>
                    <a:pt x="775" y="2465"/>
                    <a:pt x="858" y="2417"/>
                  </a:cubicBezTo>
                  <a:cubicBezTo>
                    <a:pt x="1632" y="1977"/>
                    <a:pt x="1894" y="1000"/>
                    <a:pt x="1454" y="238"/>
                  </a:cubicBezTo>
                  <a:cubicBezTo>
                    <a:pt x="1406" y="155"/>
                    <a:pt x="1346" y="72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70"/>
            <p:cNvSpPr/>
            <p:nvPr/>
          </p:nvSpPr>
          <p:spPr>
            <a:xfrm rot="-1493927" flipH="1">
              <a:off x="909521" y="1189287"/>
              <a:ext cx="53681" cy="51224"/>
            </a:xfrm>
            <a:custGeom>
              <a:avLst/>
              <a:gdLst/>
              <a:ahLst/>
              <a:cxnLst/>
              <a:rect l="l" t="t" r="r" b="b"/>
              <a:pathLst>
                <a:path w="787" h="751" extrusionOk="0">
                  <a:moveTo>
                    <a:pt x="584" y="1"/>
                  </a:moveTo>
                  <a:cubicBezTo>
                    <a:pt x="417" y="179"/>
                    <a:pt x="227" y="358"/>
                    <a:pt x="1" y="525"/>
                  </a:cubicBezTo>
                  <a:lnTo>
                    <a:pt x="179" y="751"/>
                  </a:lnTo>
                  <a:cubicBezTo>
                    <a:pt x="405" y="572"/>
                    <a:pt x="620" y="394"/>
                    <a:pt x="786" y="203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70"/>
            <p:cNvSpPr/>
            <p:nvPr/>
          </p:nvSpPr>
          <p:spPr>
            <a:xfrm rot="-1493927" flipH="1">
              <a:off x="822767" y="1135689"/>
              <a:ext cx="39016" cy="57772"/>
            </a:xfrm>
            <a:custGeom>
              <a:avLst/>
              <a:gdLst/>
              <a:ahLst/>
              <a:cxnLst/>
              <a:rect l="l" t="t" r="r" b="b"/>
              <a:pathLst>
                <a:path w="572" h="847" extrusionOk="0">
                  <a:moveTo>
                    <a:pt x="298" y="1"/>
                  </a:moveTo>
                  <a:cubicBezTo>
                    <a:pt x="238" y="239"/>
                    <a:pt x="143" y="453"/>
                    <a:pt x="24" y="668"/>
                  </a:cubicBezTo>
                  <a:lnTo>
                    <a:pt x="0" y="703"/>
                  </a:lnTo>
                  <a:lnTo>
                    <a:pt x="250" y="846"/>
                  </a:lnTo>
                  <a:lnTo>
                    <a:pt x="274" y="811"/>
                  </a:lnTo>
                  <a:cubicBezTo>
                    <a:pt x="405" y="572"/>
                    <a:pt x="500" y="334"/>
                    <a:pt x="572" y="7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70"/>
            <p:cNvSpPr/>
            <p:nvPr/>
          </p:nvSpPr>
          <p:spPr>
            <a:xfrm rot="-1493927" flipH="1">
              <a:off x="771313" y="1044548"/>
              <a:ext cx="25238" cy="56067"/>
            </a:xfrm>
            <a:custGeom>
              <a:avLst/>
              <a:gdLst/>
              <a:ahLst/>
              <a:cxnLst/>
              <a:rect l="l" t="t" r="r" b="b"/>
              <a:pathLst>
                <a:path w="370" h="822" extrusionOk="0">
                  <a:moveTo>
                    <a:pt x="287" y="0"/>
                  </a:moveTo>
                  <a:lnTo>
                    <a:pt x="1" y="60"/>
                  </a:lnTo>
                  <a:cubicBezTo>
                    <a:pt x="48" y="322"/>
                    <a:pt x="84" y="584"/>
                    <a:pt x="84" y="822"/>
                  </a:cubicBezTo>
                  <a:lnTo>
                    <a:pt x="370" y="822"/>
                  </a:lnTo>
                  <a:cubicBezTo>
                    <a:pt x="370" y="560"/>
                    <a:pt x="334" y="286"/>
                    <a:pt x="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70"/>
            <p:cNvSpPr/>
            <p:nvPr/>
          </p:nvSpPr>
          <p:spPr>
            <a:xfrm rot="-1493927" flipH="1">
              <a:off x="751984" y="964660"/>
              <a:ext cx="28512" cy="31717"/>
            </a:xfrm>
            <a:custGeom>
              <a:avLst/>
              <a:gdLst/>
              <a:ahLst/>
              <a:cxnLst/>
              <a:rect l="l" t="t" r="r" b="b"/>
              <a:pathLst>
                <a:path w="418" h="465" extrusionOk="0">
                  <a:moveTo>
                    <a:pt x="275" y="0"/>
                  </a:moveTo>
                  <a:lnTo>
                    <a:pt x="1" y="108"/>
                  </a:lnTo>
                  <a:cubicBezTo>
                    <a:pt x="60" y="227"/>
                    <a:pt x="96" y="346"/>
                    <a:pt x="144" y="465"/>
                  </a:cubicBezTo>
                  <a:lnTo>
                    <a:pt x="417" y="369"/>
                  </a:lnTo>
                  <a:cubicBezTo>
                    <a:pt x="370" y="250"/>
                    <a:pt x="322" y="119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9" name="Google Shape;5239;p70"/>
          <p:cNvGrpSpPr/>
          <p:nvPr/>
        </p:nvGrpSpPr>
        <p:grpSpPr>
          <a:xfrm flipH="1">
            <a:off x="287388" y="255100"/>
            <a:ext cx="1343026" cy="1048725"/>
            <a:chOff x="492300" y="347725"/>
            <a:chExt cx="1343026" cy="1048725"/>
          </a:xfrm>
        </p:grpSpPr>
        <p:sp>
          <p:nvSpPr>
            <p:cNvPr id="5240" name="Google Shape;5240;p70"/>
            <p:cNvSpPr/>
            <p:nvPr/>
          </p:nvSpPr>
          <p:spPr>
            <a:xfrm>
              <a:off x="1161086" y="738020"/>
              <a:ext cx="260861" cy="148064"/>
            </a:xfrm>
            <a:custGeom>
              <a:avLst/>
              <a:gdLst/>
              <a:ahLst/>
              <a:cxnLst/>
              <a:rect l="l" t="t" r="r" b="b"/>
              <a:pathLst>
                <a:path w="2870" h="1629" extrusionOk="0">
                  <a:moveTo>
                    <a:pt x="1703" y="0"/>
                  </a:moveTo>
                  <a:cubicBezTo>
                    <a:pt x="1076" y="0"/>
                    <a:pt x="467" y="326"/>
                    <a:pt x="131" y="910"/>
                  </a:cubicBezTo>
                  <a:cubicBezTo>
                    <a:pt x="72" y="1005"/>
                    <a:pt x="36" y="1100"/>
                    <a:pt x="0" y="1195"/>
                  </a:cubicBezTo>
                  <a:cubicBezTo>
                    <a:pt x="83" y="1267"/>
                    <a:pt x="167" y="1326"/>
                    <a:pt x="262" y="1386"/>
                  </a:cubicBezTo>
                  <a:cubicBezTo>
                    <a:pt x="548" y="1550"/>
                    <a:pt x="859" y="1629"/>
                    <a:pt x="1166" y="1629"/>
                  </a:cubicBezTo>
                  <a:cubicBezTo>
                    <a:pt x="1794" y="1629"/>
                    <a:pt x="2403" y="1303"/>
                    <a:pt x="2739" y="719"/>
                  </a:cubicBezTo>
                  <a:cubicBezTo>
                    <a:pt x="2798" y="624"/>
                    <a:pt x="2834" y="529"/>
                    <a:pt x="2869" y="433"/>
                  </a:cubicBezTo>
                  <a:cubicBezTo>
                    <a:pt x="2798" y="362"/>
                    <a:pt x="2703" y="302"/>
                    <a:pt x="2608" y="243"/>
                  </a:cubicBezTo>
                  <a:cubicBezTo>
                    <a:pt x="2322" y="79"/>
                    <a:pt x="2010" y="0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70"/>
            <p:cNvSpPr/>
            <p:nvPr/>
          </p:nvSpPr>
          <p:spPr>
            <a:xfrm>
              <a:off x="1332054" y="761107"/>
              <a:ext cx="194874" cy="260952"/>
            </a:xfrm>
            <a:custGeom>
              <a:avLst/>
              <a:gdLst/>
              <a:ahLst/>
              <a:cxnLst/>
              <a:rect l="l" t="t" r="r" b="b"/>
              <a:pathLst>
                <a:path w="2144" h="2871" extrusionOk="0">
                  <a:moveTo>
                    <a:pt x="691" y="1"/>
                  </a:moveTo>
                  <a:cubicBezTo>
                    <a:pt x="619" y="84"/>
                    <a:pt x="560" y="168"/>
                    <a:pt x="500" y="263"/>
                  </a:cubicBezTo>
                  <a:cubicBezTo>
                    <a:pt x="0" y="1132"/>
                    <a:pt x="298" y="2239"/>
                    <a:pt x="1167" y="2739"/>
                  </a:cubicBezTo>
                  <a:cubicBezTo>
                    <a:pt x="1262" y="2799"/>
                    <a:pt x="1358" y="2835"/>
                    <a:pt x="1453" y="2870"/>
                  </a:cubicBezTo>
                  <a:cubicBezTo>
                    <a:pt x="1524" y="2799"/>
                    <a:pt x="1596" y="2704"/>
                    <a:pt x="1643" y="2608"/>
                  </a:cubicBezTo>
                  <a:cubicBezTo>
                    <a:pt x="2143" y="1739"/>
                    <a:pt x="1846" y="632"/>
                    <a:pt x="977" y="132"/>
                  </a:cubicBezTo>
                  <a:cubicBezTo>
                    <a:pt x="881" y="72"/>
                    <a:pt x="786" y="37"/>
                    <a:pt x="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70"/>
            <p:cNvSpPr/>
            <p:nvPr/>
          </p:nvSpPr>
          <p:spPr>
            <a:xfrm>
              <a:off x="1175083" y="347725"/>
              <a:ext cx="338847" cy="454644"/>
            </a:xfrm>
            <a:custGeom>
              <a:avLst/>
              <a:gdLst/>
              <a:ahLst/>
              <a:cxnLst/>
              <a:rect l="l" t="t" r="r" b="b"/>
              <a:pathLst>
                <a:path w="3728" h="5002" extrusionOk="0">
                  <a:moveTo>
                    <a:pt x="1191" y="1"/>
                  </a:moveTo>
                  <a:cubicBezTo>
                    <a:pt x="1072" y="144"/>
                    <a:pt x="965" y="298"/>
                    <a:pt x="870" y="453"/>
                  </a:cubicBezTo>
                  <a:cubicBezTo>
                    <a:pt x="1" y="1965"/>
                    <a:pt x="513" y="3894"/>
                    <a:pt x="2025" y="4763"/>
                  </a:cubicBezTo>
                  <a:cubicBezTo>
                    <a:pt x="2192" y="4858"/>
                    <a:pt x="2358" y="4930"/>
                    <a:pt x="2537" y="5001"/>
                  </a:cubicBezTo>
                  <a:cubicBezTo>
                    <a:pt x="2656" y="4858"/>
                    <a:pt x="2763" y="4704"/>
                    <a:pt x="2858" y="4537"/>
                  </a:cubicBezTo>
                  <a:cubicBezTo>
                    <a:pt x="3728" y="3037"/>
                    <a:pt x="3216" y="1108"/>
                    <a:pt x="1703" y="239"/>
                  </a:cubicBezTo>
                  <a:cubicBezTo>
                    <a:pt x="1537" y="144"/>
                    <a:pt x="1370" y="60"/>
                    <a:pt x="1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70"/>
            <p:cNvSpPr/>
            <p:nvPr/>
          </p:nvSpPr>
          <p:spPr>
            <a:xfrm>
              <a:off x="1380772" y="598226"/>
              <a:ext cx="454553" cy="257680"/>
            </a:xfrm>
            <a:custGeom>
              <a:avLst/>
              <a:gdLst/>
              <a:ahLst/>
              <a:cxnLst/>
              <a:rect l="l" t="t" r="r" b="b"/>
              <a:pathLst>
                <a:path w="5001" h="2835" extrusionOk="0">
                  <a:moveTo>
                    <a:pt x="2970" y="1"/>
                  </a:moveTo>
                  <a:cubicBezTo>
                    <a:pt x="1880" y="1"/>
                    <a:pt x="821" y="565"/>
                    <a:pt x="238" y="1579"/>
                  </a:cubicBezTo>
                  <a:cubicBezTo>
                    <a:pt x="143" y="1745"/>
                    <a:pt x="71" y="1912"/>
                    <a:pt x="0" y="2091"/>
                  </a:cubicBezTo>
                  <a:cubicBezTo>
                    <a:pt x="143" y="2210"/>
                    <a:pt x="298" y="2317"/>
                    <a:pt x="464" y="2412"/>
                  </a:cubicBezTo>
                  <a:cubicBezTo>
                    <a:pt x="959" y="2698"/>
                    <a:pt x="1500" y="2835"/>
                    <a:pt x="2034" y="2835"/>
                  </a:cubicBezTo>
                  <a:cubicBezTo>
                    <a:pt x="3121" y="2835"/>
                    <a:pt x="4180" y="2271"/>
                    <a:pt x="4763" y="1257"/>
                  </a:cubicBezTo>
                  <a:cubicBezTo>
                    <a:pt x="4858" y="1090"/>
                    <a:pt x="4941" y="924"/>
                    <a:pt x="5001" y="745"/>
                  </a:cubicBezTo>
                  <a:cubicBezTo>
                    <a:pt x="4858" y="626"/>
                    <a:pt x="4703" y="519"/>
                    <a:pt x="4548" y="424"/>
                  </a:cubicBezTo>
                  <a:cubicBezTo>
                    <a:pt x="4050" y="137"/>
                    <a:pt x="3506" y="1"/>
                    <a:pt x="2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70"/>
            <p:cNvSpPr/>
            <p:nvPr/>
          </p:nvSpPr>
          <p:spPr>
            <a:xfrm>
              <a:off x="1190262" y="1328189"/>
              <a:ext cx="71532" cy="68260"/>
            </a:xfrm>
            <a:custGeom>
              <a:avLst/>
              <a:gdLst/>
              <a:ahLst/>
              <a:cxnLst/>
              <a:rect l="l" t="t" r="r" b="b"/>
              <a:pathLst>
                <a:path w="787" h="751" extrusionOk="0">
                  <a:moveTo>
                    <a:pt x="584" y="1"/>
                  </a:moveTo>
                  <a:cubicBezTo>
                    <a:pt x="417" y="179"/>
                    <a:pt x="227" y="358"/>
                    <a:pt x="1" y="525"/>
                  </a:cubicBezTo>
                  <a:lnTo>
                    <a:pt x="179" y="751"/>
                  </a:lnTo>
                  <a:cubicBezTo>
                    <a:pt x="405" y="572"/>
                    <a:pt x="620" y="394"/>
                    <a:pt x="786" y="203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70"/>
            <p:cNvSpPr/>
            <p:nvPr/>
          </p:nvSpPr>
          <p:spPr>
            <a:xfrm>
              <a:off x="1285517" y="1210210"/>
              <a:ext cx="51991" cy="76986"/>
            </a:xfrm>
            <a:custGeom>
              <a:avLst/>
              <a:gdLst/>
              <a:ahLst/>
              <a:cxnLst/>
              <a:rect l="l" t="t" r="r" b="b"/>
              <a:pathLst>
                <a:path w="572" h="847" extrusionOk="0">
                  <a:moveTo>
                    <a:pt x="298" y="1"/>
                  </a:moveTo>
                  <a:cubicBezTo>
                    <a:pt x="238" y="239"/>
                    <a:pt x="143" y="453"/>
                    <a:pt x="24" y="668"/>
                  </a:cubicBezTo>
                  <a:lnTo>
                    <a:pt x="0" y="703"/>
                  </a:lnTo>
                  <a:lnTo>
                    <a:pt x="250" y="846"/>
                  </a:lnTo>
                  <a:lnTo>
                    <a:pt x="274" y="811"/>
                  </a:lnTo>
                  <a:cubicBezTo>
                    <a:pt x="405" y="572"/>
                    <a:pt x="500" y="334"/>
                    <a:pt x="572" y="7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70"/>
            <p:cNvSpPr/>
            <p:nvPr/>
          </p:nvSpPr>
          <p:spPr>
            <a:xfrm>
              <a:off x="1313603" y="1067417"/>
              <a:ext cx="33630" cy="74714"/>
            </a:xfrm>
            <a:custGeom>
              <a:avLst/>
              <a:gdLst/>
              <a:ahLst/>
              <a:cxnLst/>
              <a:rect l="l" t="t" r="r" b="b"/>
              <a:pathLst>
                <a:path w="370" h="822" extrusionOk="0">
                  <a:moveTo>
                    <a:pt x="287" y="0"/>
                  </a:moveTo>
                  <a:lnTo>
                    <a:pt x="1" y="60"/>
                  </a:lnTo>
                  <a:cubicBezTo>
                    <a:pt x="48" y="322"/>
                    <a:pt x="84" y="584"/>
                    <a:pt x="84" y="822"/>
                  </a:cubicBezTo>
                  <a:lnTo>
                    <a:pt x="370" y="822"/>
                  </a:lnTo>
                  <a:cubicBezTo>
                    <a:pt x="370" y="560"/>
                    <a:pt x="334" y="286"/>
                    <a:pt x="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70"/>
            <p:cNvSpPr/>
            <p:nvPr/>
          </p:nvSpPr>
          <p:spPr>
            <a:xfrm>
              <a:off x="1281154" y="962435"/>
              <a:ext cx="37993" cy="42265"/>
            </a:xfrm>
            <a:custGeom>
              <a:avLst/>
              <a:gdLst/>
              <a:ahLst/>
              <a:cxnLst/>
              <a:rect l="l" t="t" r="r" b="b"/>
              <a:pathLst>
                <a:path w="418" h="465" extrusionOk="0">
                  <a:moveTo>
                    <a:pt x="275" y="0"/>
                  </a:moveTo>
                  <a:lnTo>
                    <a:pt x="1" y="108"/>
                  </a:lnTo>
                  <a:cubicBezTo>
                    <a:pt x="60" y="227"/>
                    <a:pt x="96" y="346"/>
                    <a:pt x="144" y="465"/>
                  </a:cubicBezTo>
                  <a:lnTo>
                    <a:pt x="417" y="369"/>
                  </a:lnTo>
                  <a:cubicBezTo>
                    <a:pt x="370" y="250"/>
                    <a:pt x="322" y="119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70"/>
            <p:cNvSpPr/>
            <p:nvPr/>
          </p:nvSpPr>
          <p:spPr>
            <a:xfrm>
              <a:off x="648089" y="874814"/>
              <a:ext cx="98527" cy="133158"/>
            </a:xfrm>
            <a:custGeom>
              <a:avLst/>
              <a:gdLst/>
              <a:ahLst/>
              <a:cxnLst/>
              <a:rect l="l" t="t" r="r" b="b"/>
              <a:pathLst>
                <a:path w="1084" h="1465" extrusionOk="0">
                  <a:moveTo>
                    <a:pt x="739" y="0"/>
                  </a:moveTo>
                  <a:cubicBezTo>
                    <a:pt x="691" y="24"/>
                    <a:pt x="632" y="48"/>
                    <a:pt x="596" y="71"/>
                  </a:cubicBezTo>
                  <a:cubicBezTo>
                    <a:pt x="155" y="321"/>
                    <a:pt x="1" y="881"/>
                    <a:pt x="251" y="1322"/>
                  </a:cubicBezTo>
                  <a:cubicBezTo>
                    <a:pt x="286" y="1381"/>
                    <a:pt x="310" y="1417"/>
                    <a:pt x="346" y="1464"/>
                  </a:cubicBezTo>
                  <a:cubicBezTo>
                    <a:pt x="405" y="1441"/>
                    <a:pt x="453" y="1417"/>
                    <a:pt x="501" y="1393"/>
                  </a:cubicBezTo>
                  <a:cubicBezTo>
                    <a:pt x="941" y="1143"/>
                    <a:pt x="1084" y="572"/>
                    <a:pt x="834" y="143"/>
                  </a:cubicBezTo>
                  <a:cubicBezTo>
                    <a:pt x="810" y="83"/>
                    <a:pt x="774" y="48"/>
                    <a:pt x="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70"/>
            <p:cNvSpPr/>
            <p:nvPr/>
          </p:nvSpPr>
          <p:spPr>
            <a:xfrm>
              <a:off x="701080" y="863634"/>
              <a:ext cx="132158" cy="75077"/>
            </a:xfrm>
            <a:custGeom>
              <a:avLst/>
              <a:gdLst/>
              <a:ahLst/>
              <a:cxnLst/>
              <a:rect l="l" t="t" r="r" b="b"/>
              <a:pathLst>
                <a:path w="1454" h="826" extrusionOk="0">
                  <a:moveTo>
                    <a:pt x="594" y="0"/>
                  </a:moveTo>
                  <a:cubicBezTo>
                    <a:pt x="437" y="0"/>
                    <a:pt x="278" y="40"/>
                    <a:pt x="132" y="123"/>
                  </a:cubicBezTo>
                  <a:cubicBezTo>
                    <a:pt x="84" y="147"/>
                    <a:pt x="49" y="183"/>
                    <a:pt x="1" y="218"/>
                  </a:cubicBezTo>
                  <a:cubicBezTo>
                    <a:pt x="13" y="266"/>
                    <a:pt x="37" y="314"/>
                    <a:pt x="72" y="361"/>
                  </a:cubicBezTo>
                  <a:cubicBezTo>
                    <a:pt x="241" y="659"/>
                    <a:pt x="552" y="826"/>
                    <a:pt x="871" y="826"/>
                  </a:cubicBezTo>
                  <a:cubicBezTo>
                    <a:pt x="1024" y="826"/>
                    <a:pt x="1180" y="787"/>
                    <a:pt x="1323" y="706"/>
                  </a:cubicBezTo>
                  <a:cubicBezTo>
                    <a:pt x="1370" y="671"/>
                    <a:pt x="1418" y="647"/>
                    <a:pt x="1453" y="611"/>
                  </a:cubicBezTo>
                  <a:cubicBezTo>
                    <a:pt x="1442" y="552"/>
                    <a:pt x="1418" y="504"/>
                    <a:pt x="1394" y="456"/>
                  </a:cubicBezTo>
                  <a:cubicBezTo>
                    <a:pt x="1219" y="162"/>
                    <a:pt x="911" y="0"/>
                    <a:pt x="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70"/>
            <p:cNvSpPr/>
            <p:nvPr/>
          </p:nvSpPr>
          <p:spPr>
            <a:xfrm>
              <a:off x="492300" y="792556"/>
              <a:ext cx="230594" cy="130976"/>
            </a:xfrm>
            <a:custGeom>
              <a:avLst/>
              <a:gdLst/>
              <a:ahLst/>
              <a:cxnLst/>
              <a:rect l="l" t="t" r="r" b="b"/>
              <a:pathLst>
                <a:path w="2537" h="1441" extrusionOk="0">
                  <a:moveTo>
                    <a:pt x="1031" y="1"/>
                  </a:moveTo>
                  <a:cubicBezTo>
                    <a:pt x="762" y="1"/>
                    <a:pt x="489" y="69"/>
                    <a:pt x="238" y="214"/>
                  </a:cubicBezTo>
                  <a:cubicBezTo>
                    <a:pt x="155" y="262"/>
                    <a:pt x="71" y="322"/>
                    <a:pt x="0" y="381"/>
                  </a:cubicBezTo>
                  <a:cubicBezTo>
                    <a:pt x="36" y="476"/>
                    <a:pt x="71" y="560"/>
                    <a:pt x="119" y="643"/>
                  </a:cubicBezTo>
                  <a:cubicBezTo>
                    <a:pt x="415" y="1154"/>
                    <a:pt x="951" y="1440"/>
                    <a:pt x="1503" y="1440"/>
                  </a:cubicBezTo>
                  <a:cubicBezTo>
                    <a:pt x="1773" y="1440"/>
                    <a:pt x="2047" y="1371"/>
                    <a:pt x="2298" y="1226"/>
                  </a:cubicBezTo>
                  <a:cubicBezTo>
                    <a:pt x="2381" y="1179"/>
                    <a:pt x="2465" y="1119"/>
                    <a:pt x="2536" y="1060"/>
                  </a:cubicBezTo>
                  <a:cubicBezTo>
                    <a:pt x="2500" y="976"/>
                    <a:pt x="2465" y="881"/>
                    <a:pt x="2417" y="798"/>
                  </a:cubicBezTo>
                  <a:cubicBezTo>
                    <a:pt x="2113" y="287"/>
                    <a:pt x="158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70"/>
            <p:cNvSpPr/>
            <p:nvPr/>
          </p:nvSpPr>
          <p:spPr>
            <a:xfrm>
              <a:off x="654543" y="665942"/>
              <a:ext cx="172241" cy="230594"/>
            </a:xfrm>
            <a:custGeom>
              <a:avLst/>
              <a:gdLst/>
              <a:ahLst/>
              <a:cxnLst/>
              <a:rect l="l" t="t" r="r" b="b"/>
              <a:pathLst>
                <a:path w="1895" h="2537" extrusionOk="0">
                  <a:moveTo>
                    <a:pt x="1287" y="0"/>
                  </a:moveTo>
                  <a:cubicBezTo>
                    <a:pt x="1192" y="36"/>
                    <a:pt x="1108" y="72"/>
                    <a:pt x="1025" y="119"/>
                  </a:cubicBezTo>
                  <a:cubicBezTo>
                    <a:pt x="263" y="560"/>
                    <a:pt x="1" y="1536"/>
                    <a:pt x="441" y="2298"/>
                  </a:cubicBezTo>
                  <a:cubicBezTo>
                    <a:pt x="489" y="2381"/>
                    <a:pt x="549" y="2465"/>
                    <a:pt x="608" y="2536"/>
                  </a:cubicBezTo>
                  <a:cubicBezTo>
                    <a:pt x="692" y="2500"/>
                    <a:pt x="775" y="2465"/>
                    <a:pt x="858" y="2417"/>
                  </a:cubicBezTo>
                  <a:cubicBezTo>
                    <a:pt x="1632" y="1977"/>
                    <a:pt x="1894" y="1000"/>
                    <a:pt x="1454" y="238"/>
                  </a:cubicBezTo>
                  <a:cubicBezTo>
                    <a:pt x="1406" y="155"/>
                    <a:pt x="1346" y="72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70"/>
            <p:cNvSpPr/>
            <p:nvPr/>
          </p:nvSpPr>
          <p:spPr>
            <a:xfrm rot="-1493927" flipH="1">
              <a:off x="909521" y="1189287"/>
              <a:ext cx="53681" cy="51224"/>
            </a:xfrm>
            <a:custGeom>
              <a:avLst/>
              <a:gdLst/>
              <a:ahLst/>
              <a:cxnLst/>
              <a:rect l="l" t="t" r="r" b="b"/>
              <a:pathLst>
                <a:path w="787" h="751" extrusionOk="0">
                  <a:moveTo>
                    <a:pt x="584" y="1"/>
                  </a:moveTo>
                  <a:cubicBezTo>
                    <a:pt x="417" y="179"/>
                    <a:pt x="227" y="358"/>
                    <a:pt x="1" y="525"/>
                  </a:cubicBezTo>
                  <a:lnTo>
                    <a:pt x="179" y="751"/>
                  </a:lnTo>
                  <a:cubicBezTo>
                    <a:pt x="405" y="572"/>
                    <a:pt x="620" y="394"/>
                    <a:pt x="786" y="203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70"/>
            <p:cNvSpPr/>
            <p:nvPr/>
          </p:nvSpPr>
          <p:spPr>
            <a:xfrm rot="-1493927" flipH="1">
              <a:off x="822767" y="1135689"/>
              <a:ext cx="39016" cy="57772"/>
            </a:xfrm>
            <a:custGeom>
              <a:avLst/>
              <a:gdLst/>
              <a:ahLst/>
              <a:cxnLst/>
              <a:rect l="l" t="t" r="r" b="b"/>
              <a:pathLst>
                <a:path w="572" h="847" extrusionOk="0">
                  <a:moveTo>
                    <a:pt x="298" y="1"/>
                  </a:moveTo>
                  <a:cubicBezTo>
                    <a:pt x="238" y="239"/>
                    <a:pt x="143" y="453"/>
                    <a:pt x="24" y="668"/>
                  </a:cubicBezTo>
                  <a:lnTo>
                    <a:pt x="0" y="703"/>
                  </a:lnTo>
                  <a:lnTo>
                    <a:pt x="250" y="846"/>
                  </a:lnTo>
                  <a:lnTo>
                    <a:pt x="274" y="811"/>
                  </a:lnTo>
                  <a:cubicBezTo>
                    <a:pt x="405" y="572"/>
                    <a:pt x="500" y="334"/>
                    <a:pt x="572" y="7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70"/>
            <p:cNvSpPr/>
            <p:nvPr/>
          </p:nvSpPr>
          <p:spPr>
            <a:xfrm rot="-1493927" flipH="1">
              <a:off x="771313" y="1044548"/>
              <a:ext cx="25238" cy="56067"/>
            </a:xfrm>
            <a:custGeom>
              <a:avLst/>
              <a:gdLst/>
              <a:ahLst/>
              <a:cxnLst/>
              <a:rect l="l" t="t" r="r" b="b"/>
              <a:pathLst>
                <a:path w="370" h="822" extrusionOk="0">
                  <a:moveTo>
                    <a:pt x="287" y="0"/>
                  </a:moveTo>
                  <a:lnTo>
                    <a:pt x="1" y="60"/>
                  </a:lnTo>
                  <a:cubicBezTo>
                    <a:pt x="48" y="322"/>
                    <a:pt x="84" y="584"/>
                    <a:pt x="84" y="822"/>
                  </a:cubicBezTo>
                  <a:lnTo>
                    <a:pt x="370" y="822"/>
                  </a:lnTo>
                  <a:cubicBezTo>
                    <a:pt x="370" y="560"/>
                    <a:pt x="334" y="286"/>
                    <a:pt x="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70"/>
            <p:cNvSpPr/>
            <p:nvPr/>
          </p:nvSpPr>
          <p:spPr>
            <a:xfrm rot="-1493927" flipH="1">
              <a:off x="751984" y="964660"/>
              <a:ext cx="28512" cy="31717"/>
            </a:xfrm>
            <a:custGeom>
              <a:avLst/>
              <a:gdLst/>
              <a:ahLst/>
              <a:cxnLst/>
              <a:rect l="l" t="t" r="r" b="b"/>
              <a:pathLst>
                <a:path w="418" h="465" extrusionOk="0">
                  <a:moveTo>
                    <a:pt x="275" y="0"/>
                  </a:moveTo>
                  <a:lnTo>
                    <a:pt x="1" y="108"/>
                  </a:lnTo>
                  <a:cubicBezTo>
                    <a:pt x="60" y="227"/>
                    <a:pt x="96" y="346"/>
                    <a:pt x="144" y="465"/>
                  </a:cubicBezTo>
                  <a:lnTo>
                    <a:pt x="417" y="369"/>
                  </a:lnTo>
                  <a:cubicBezTo>
                    <a:pt x="370" y="250"/>
                    <a:pt x="322" y="119"/>
                    <a:pt x="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4445FB7-FC06-436A-8D6C-ABC0474AC93D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3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014DB1-B2E9-4C9F-B2B7-D765A3AE6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811CAB7-AE58-48A7-9EE4-BCF8A51BE0C6}"/>
              </a:ext>
            </a:extLst>
          </p:cNvPr>
          <p:cNvGrpSpPr/>
          <p:nvPr/>
        </p:nvGrpSpPr>
        <p:grpSpPr>
          <a:xfrm>
            <a:off x="2932288" y="227361"/>
            <a:ext cx="5241696" cy="830998"/>
            <a:chOff x="3233231" y="123186"/>
            <a:chExt cx="5241696" cy="8309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BBD8AD-F3FA-4E53-BDB2-27588430AFA8}"/>
                </a:ext>
              </a:extLst>
            </p:cNvPr>
            <p:cNvSpPr txBox="1"/>
            <p:nvPr/>
          </p:nvSpPr>
          <p:spPr>
            <a:xfrm>
              <a:off x="3233231" y="123187"/>
              <a:ext cx="52069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4800">
                  <a:solidFill>
                    <a:srgbClr val="7E5915"/>
                  </a:solidFill>
                  <a:latin typeface="UTM Showcard" panose="02040603050506020204" pitchFamily="18" charset="0"/>
                </a:rPr>
                <a:t>Về thăm bà</a:t>
              </a:r>
              <a:endParaRPr lang="en-US" sz="4800">
                <a:solidFill>
                  <a:srgbClr val="7E5915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9C8D14-D39C-4F16-A353-ACE99A1F54EC}"/>
                </a:ext>
              </a:extLst>
            </p:cNvPr>
            <p:cNvSpPr txBox="1"/>
            <p:nvPr/>
          </p:nvSpPr>
          <p:spPr>
            <a:xfrm>
              <a:off x="3267952" y="123186"/>
              <a:ext cx="52069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" sz="4800">
                  <a:solidFill>
                    <a:srgbClr val="EFC570"/>
                  </a:solidFill>
                  <a:latin typeface="UTM Showcard" panose="02040603050506020204" pitchFamily="18" charset="0"/>
                </a:rPr>
                <a:t>Về thăm bà</a:t>
              </a:r>
              <a:endParaRPr lang="en-US" sz="4800">
                <a:solidFill>
                  <a:srgbClr val="EFC57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DBAD220-528F-428B-9BF9-4B2290453E74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3B51A6-F43B-45F0-B3A6-6C179008182D}"/>
              </a:ext>
            </a:extLst>
          </p:cNvPr>
          <p:cNvSpPr/>
          <p:nvPr/>
        </p:nvSpPr>
        <p:spPr>
          <a:xfrm>
            <a:off x="460052" y="153215"/>
            <a:ext cx="81486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800" b="1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vi-VN" sz="18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bà</a:t>
            </a:r>
            <a:endParaRPr lang="vi-VN" sz="1800" dirty="0">
              <a:solidFill>
                <a:srgbClr val="3636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0375" algn="just"/>
            <a:r>
              <a:rPr lang="vi-VN" sz="180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lên thềm, nhìn vào trong nhà. Cảnh tượng gian nhà cũ không có gì thay đổi. Sự yên lặng làm Thanh mãi mới cất được tiếng gọi khẽ:</a:t>
            </a:r>
          </a:p>
          <a:p>
            <a:pPr indent="460375" algn="just"/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 ơi!</a:t>
            </a:r>
          </a:p>
          <a:p>
            <a:pPr indent="460375" algn="just"/>
            <a:r>
              <a:rPr lang="vi-VN" sz="180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xuống dưới giàn thiên lí. Có tiếng người đi, rồi bà mái tóc bạc phơ, chống gậy tr</a:t>
            </a:r>
            <a:r>
              <a:rPr lang="en-US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ở ngoài vườn vào. Thanh cảm động và mừng rỡ, chạy lại gần.</a:t>
            </a:r>
          </a:p>
          <a:p>
            <a:pPr indent="460375" algn="just"/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Cháu đã về đấy ư?</a:t>
            </a:r>
          </a:p>
          <a:p>
            <a:pPr indent="460375" algn="just"/>
            <a:r>
              <a:rPr lang="vi-VN" sz="180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</a:t>
            </a:r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 nhai trầu, đôi mắt hiền từ dưới làn tóc trắng nhìn cháu, âu yếm và mến thương:</a:t>
            </a:r>
          </a:p>
          <a:p>
            <a:pPr indent="460375" algn="just"/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Đi vào trong nhà kẻo nắng, cháu!</a:t>
            </a:r>
          </a:p>
          <a:p>
            <a:pPr indent="460375" algn="just"/>
            <a:r>
              <a:rPr lang="vi-VN" sz="180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đi, người thẳng, mạnh, cạnh bà lưng </a:t>
            </a:r>
            <a:r>
              <a:rPr lang="en-US" sz="1800" dirty="0" err="1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còng. Tuy vậy, Thanh cảm thấy chính bà che chở cho mình như những ngày còn nhỏ.</a:t>
            </a:r>
          </a:p>
          <a:p>
            <a:pPr indent="460375" algn="just"/>
            <a:r>
              <a:rPr lang="vi-VN" sz="180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</a:t>
            </a:r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cháu, giục:</a:t>
            </a:r>
          </a:p>
          <a:p>
            <a:pPr indent="460375" algn="just"/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Cháu rửa mặt rồi đi nghỉ đi!</a:t>
            </a:r>
          </a:p>
          <a:p>
            <a:pPr indent="460375" algn="just"/>
            <a:r>
              <a:rPr lang="vi-VN" sz="180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18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trở về với bà, Thanh cũng thấy bình yên và thong thả như thế. Căn nhà, thửa vườn này như một nơi mát mẻ và hiền lành. Ở đấy, bà lúc nào cũng sẵn sàng chờ đợi để mến yêu Thanh.</a:t>
            </a:r>
          </a:p>
          <a:p>
            <a:pPr algn="r"/>
            <a:r>
              <a:rPr lang="vi-VN" sz="1800" i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 </a:t>
            </a:r>
            <a:r>
              <a:rPr lang="vi-VN" sz="1800" b="1" i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vi-VN" sz="1800" b="0" i="0" dirty="0">
              <a:solidFill>
                <a:srgbClr val="3636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A55DB-36C6-45E7-BF8F-744D3F75B478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5" name="Google Shape;5035;p67"/>
          <p:cNvSpPr/>
          <p:nvPr/>
        </p:nvSpPr>
        <p:spPr>
          <a:xfrm>
            <a:off x="-469450" y="869525"/>
            <a:ext cx="6257818" cy="3656651"/>
          </a:xfrm>
          <a:custGeom>
            <a:avLst/>
            <a:gdLst/>
            <a:ahLst/>
            <a:cxnLst/>
            <a:rect l="l" t="t" r="r" b="b"/>
            <a:pathLst>
              <a:path w="13538" h="7407" extrusionOk="0">
                <a:moveTo>
                  <a:pt x="6811" y="1"/>
                </a:moveTo>
                <a:cubicBezTo>
                  <a:pt x="5787" y="1"/>
                  <a:pt x="4942" y="763"/>
                  <a:pt x="4787" y="1751"/>
                </a:cubicBezTo>
                <a:cubicBezTo>
                  <a:pt x="4501" y="1596"/>
                  <a:pt x="4180" y="1501"/>
                  <a:pt x="3822" y="1501"/>
                </a:cubicBezTo>
                <a:cubicBezTo>
                  <a:pt x="2810" y="1501"/>
                  <a:pt x="2251" y="2156"/>
                  <a:pt x="2084" y="3132"/>
                </a:cubicBezTo>
                <a:cubicBezTo>
                  <a:pt x="1001" y="3204"/>
                  <a:pt x="0" y="3787"/>
                  <a:pt x="0" y="4656"/>
                </a:cubicBezTo>
                <a:cubicBezTo>
                  <a:pt x="0" y="5561"/>
                  <a:pt x="834" y="6490"/>
                  <a:pt x="2001" y="6490"/>
                </a:cubicBezTo>
                <a:cubicBezTo>
                  <a:pt x="2429" y="6490"/>
                  <a:pt x="3013" y="6371"/>
                  <a:pt x="3346" y="6204"/>
                </a:cubicBezTo>
                <a:cubicBezTo>
                  <a:pt x="3680" y="6907"/>
                  <a:pt x="4203" y="7407"/>
                  <a:pt x="5025" y="7407"/>
                </a:cubicBezTo>
                <a:cubicBezTo>
                  <a:pt x="5918" y="7407"/>
                  <a:pt x="6739" y="7049"/>
                  <a:pt x="7001" y="6240"/>
                </a:cubicBezTo>
                <a:cubicBezTo>
                  <a:pt x="7328" y="6863"/>
                  <a:pt x="7916" y="7116"/>
                  <a:pt x="8611" y="7116"/>
                </a:cubicBezTo>
                <a:cubicBezTo>
                  <a:pt x="8753" y="7116"/>
                  <a:pt x="8900" y="7105"/>
                  <a:pt x="9049" y="7085"/>
                </a:cubicBezTo>
                <a:cubicBezTo>
                  <a:pt x="9764" y="6978"/>
                  <a:pt x="10085" y="6657"/>
                  <a:pt x="10371" y="6061"/>
                </a:cubicBezTo>
                <a:cubicBezTo>
                  <a:pt x="10657" y="6231"/>
                  <a:pt x="11206" y="6240"/>
                  <a:pt x="11642" y="6240"/>
                </a:cubicBezTo>
                <a:cubicBezTo>
                  <a:pt x="11697" y="6240"/>
                  <a:pt x="11749" y="6240"/>
                  <a:pt x="11800" y="6240"/>
                </a:cubicBezTo>
                <a:cubicBezTo>
                  <a:pt x="12847" y="6240"/>
                  <a:pt x="13538" y="5585"/>
                  <a:pt x="13538" y="4763"/>
                </a:cubicBezTo>
                <a:cubicBezTo>
                  <a:pt x="13538" y="3954"/>
                  <a:pt x="12669" y="3216"/>
                  <a:pt x="11621" y="3216"/>
                </a:cubicBezTo>
                <a:cubicBezTo>
                  <a:pt x="11526" y="3216"/>
                  <a:pt x="11442" y="3216"/>
                  <a:pt x="11359" y="3228"/>
                </a:cubicBezTo>
                <a:cubicBezTo>
                  <a:pt x="11347" y="3192"/>
                  <a:pt x="11347" y="3144"/>
                  <a:pt x="11347" y="3109"/>
                </a:cubicBezTo>
                <a:cubicBezTo>
                  <a:pt x="11197" y="2098"/>
                  <a:pt x="10483" y="1418"/>
                  <a:pt x="9522" y="1418"/>
                </a:cubicBezTo>
                <a:cubicBezTo>
                  <a:pt x="9419" y="1418"/>
                  <a:pt x="9313" y="1425"/>
                  <a:pt x="9204" y="1442"/>
                </a:cubicBezTo>
                <a:cubicBezTo>
                  <a:pt x="9061" y="1454"/>
                  <a:pt x="8918" y="1501"/>
                  <a:pt x="8787" y="1549"/>
                </a:cubicBezTo>
                <a:cubicBezTo>
                  <a:pt x="8561" y="656"/>
                  <a:pt x="7763" y="1"/>
                  <a:pt x="68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6" name="Google Shape;5036;p67"/>
          <p:cNvSpPr txBox="1">
            <a:spLocks noGrp="1"/>
          </p:cNvSpPr>
          <p:nvPr>
            <p:ph type="title"/>
          </p:nvPr>
        </p:nvSpPr>
        <p:spPr>
          <a:xfrm>
            <a:off x="442950" y="1852489"/>
            <a:ext cx="4200317" cy="19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800" b="0">
                <a:solidFill>
                  <a:schemeClr val="tx1">
                    <a:lumMod val="75000"/>
                  </a:schemeClr>
                </a:solidFill>
                <a:latin typeface="UTM ViceroyJF" panose="02040603050506020204" pitchFamily="18" charset="0"/>
              </a:rPr>
              <a:t>B</a:t>
            </a:r>
            <a:r>
              <a:rPr lang="en" sz="4800" b="1">
                <a:solidFill>
                  <a:schemeClr val="tx1">
                    <a:lumMod val="75000"/>
                  </a:schemeClr>
                </a:solidFill>
                <a:latin typeface="UTM French Vanilla" panose="02040603050506020204" pitchFamily="18" charset="0"/>
                <a:cs typeface="Itim"/>
                <a:sym typeface="Itim"/>
              </a:rPr>
              <a:t> – </a:t>
            </a:r>
            <a:r>
              <a:rPr lang="en" sz="4800" b="0">
                <a:solidFill>
                  <a:schemeClr val="tx1">
                    <a:lumMod val="75000"/>
                  </a:schemeClr>
                </a:solidFill>
                <a:latin typeface="UTM ViceroyJF" panose="02040603050506020204" pitchFamily="18" charset="0"/>
                <a:cs typeface="Itim"/>
                <a:sym typeface="Itim"/>
              </a:rPr>
              <a:t>Dựa vào nội dung bài đọc, </a:t>
            </a:r>
            <a:r>
              <a:rPr lang="en" sz="4800" b="0">
                <a:solidFill>
                  <a:srgbClr val="7FBFDA"/>
                </a:solidFill>
                <a:latin typeface="UTM ViceroyJF" panose="02040603050506020204" pitchFamily="18" charset="0"/>
                <a:cs typeface="Itim"/>
                <a:sym typeface="Itim"/>
              </a:rPr>
              <a:t>chọn câu trả lời đúng nhất</a:t>
            </a:r>
            <a:endParaRPr lang="en-US" sz="4800" b="0">
              <a:solidFill>
                <a:srgbClr val="7FBFDA"/>
              </a:solidFill>
              <a:latin typeface="UTM ViceroyJF" panose="02040603050506020204" pitchFamily="18" charset="0"/>
              <a:cs typeface="Itim"/>
              <a:sym typeface="Itim"/>
            </a:endParaRPr>
          </a:p>
        </p:txBody>
      </p:sp>
      <p:grpSp>
        <p:nvGrpSpPr>
          <p:cNvPr id="5037" name="Google Shape;5037;p67"/>
          <p:cNvGrpSpPr/>
          <p:nvPr/>
        </p:nvGrpSpPr>
        <p:grpSpPr>
          <a:xfrm>
            <a:off x="4717928" y="214862"/>
            <a:ext cx="4631812" cy="4965976"/>
            <a:chOff x="4512200" y="323850"/>
            <a:chExt cx="4631812" cy="4965976"/>
          </a:xfrm>
        </p:grpSpPr>
        <p:sp>
          <p:nvSpPr>
            <p:cNvPr id="5038" name="Google Shape;5038;p67"/>
            <p:cNvSpPr/>
            <p:nvPr/>
          </p:nvSpPr>
          <p:spPr>
            <a:xfrm>
              <a:off x="4625535" y="629664"/>
              <a:ext cx="2955412" cy="258783"/>
            </a:xfrm>
            <a:custGeom>
              <a:avLst/>
              <a:gdLst/>
              <a:ahLst/>
              <a:cxnLst/>
              <a:rect l="l" t="t" r="r" b="b"/>
              <a:pathLst>
                <a:path w="15646" h="1370" extrusionOk="0">
                  <a:moveTo>
                    <a:pt x="15646" y="1"/>
                  </a:moveTo>
                  <a:lnTo>
                    <a:pt x="1" y="1298"/>
                  </a:lnTo>
                  <a:lnTo>
                    <a:pt x="1287" y="1370"/>
                  </a:lnTo>
                  <a:lnTo>
                    <a:pt x="15574" y="1370"/>
                  </a:lnTo>
                  <a:cubicBezTo>
                    <a:pt x="15527" y="929"/>
                    <a:pt x="15503" y="1001"/>
                    <a:pt x="15503" y="810"/>
                  </a:cubicBezTo>
                  <a:cubicBezTo>
                    <a:pt x="15503" y="536"/>
                    <a:pt x="15550" y="251"/>
                    <a:pt x="15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67"/>
            <p:cNvSpPr/>
            <p:nvPr/>
          </p:nvSpPr>
          <p:spPr>
            <a:xfrm>
              <a:off x="4868449" y="888256"/>
              <a:ext cx="2746308" cy="117113"/>
            </a:xfrm>
            <a:custGeom>
              <a:avLst/>
              <a:gdLst/>
              <a:ahLst/>
              <a:cxnLst/>
              <a:rect l="l" t="t" r="r" b="b"/>
              <a:pathLst>
                <a:path w="14539" h="620" extrusionOk="0">
                  <a:moveTo>
                    <a:pt x="1" y="1"/>
                  </a:moveTo>
                  <a:lnTo>
                    <a:pt x="14538" y="620"/>
                  </a:lnTo>
                  <a:cubicBezTo>
                    <a:pt x="14419" y="430"/>
                    <a:pt x="14336" y="227"/>
                    <a:pt x="14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67"/>
            <p:cNvSpPr/>
            <p:nvPr/>
          </p:nvSpPr>
          <p:spPr>
            <a:xfrm>
              <a:off x="7128718" y="1140236"/>
              <a:ext cx="2015294" cy="4149590"/>
            </a:xfrm>
            <a:custGeom>
              <a:avLst/>
              <a:gdLst/>
              <a:ahLst/>
              <a:cxnLst/>
              <a:rect l="l" t="t" r="r" b="b"/>
              <a:pathLst>
                <a:path w="10669" h="21968" extrusionOk="0">
                  <a:moveTo>
                    <a:pt x="6466" y="0"/>
                  </a:moveTo>
                  <a:lnTo>
                    <a:pt x="6466" y="0"/>
                  </a:lnTo>
                  <a:cubicBezTo>
                    <a:pt x="6049" y="286"/>
                    <a:pt x="5549" y="453"/>
                    <a:pt x="5013" y="477"/>
                  </a:cubicBezTo>
                  <a:cubicBezTo>
                    <a:pt x="3108" y="3441"/>
                    <a:pt x="1346" y="7168"/>
                    <a:pt x="941" y="11026"/>
                  </a:cubicBezTo>
                  <a:cubicBezTo>
                    <a:pt x="1" y="19908"/>
                    <a:pt x="10669" y="21967"/>
                    <a:pt x="10669" y="21967"/>
                  </a:cubicBezTo>
                  <a:lnTo>
                    <a:pt x="10669" y="12538"/>
                  </a:lnTo>
                  <a:cubicBezTo>
                    <a:pt x="10669" y="12538"/>
                    <a:pt x="8600" y="14873"/>
                    <a:pt x="6288" y="14873"/>
                  </a:cubicBezTo>
                  <a:cubicBezTo>
                    <a:pt x="5437" y="14873"/>
                    <a:pt x="4553" y="14557"/>
                    <a:pt x="3727" y="13693"/>
                  </a:cubicBezTo>
                  <a:cubicBezTo>
                    <a:pt x="953" y="10776"/>
                    <a:pt x="5561" y="1679"/>
                    <a:pt x="6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67"/>
            <p:cNvSpPr/>
            <p:nvPr/>
          </p:nvSpPr>
          <p:spPr>
            <a:xfrm>
              <a:off x="7553723" y="323850"/>
              <a:ext cx="989797" cy="906495"/>
            </a:xfrm>
            <a:custGeom>
              <a:avLst/>
              <a:gdLst/>
              <a:ahLst/>
              <a:cxnLst/>
              <a:rect l="l" t="t" r="r" b="b"/>
              <a:pathLst>
                <a:path w="5240" h="4799" extrusionOk="0">
                  <a:moveTo>
                    <a:pt x="2620" y="0"/>
                  </a:moveTo>
                  <a:cubicBezTo>
                    <a:pt x="1477" y="0"/>
                    <a:pt x="501" y="667"/>
                    <a:pt x="144" y="1608"/>
                  </a:cubicBezTo>
                  <a:cubicBezTo>
                    <a:pt x="48" y="1858"/>
                    <a:pt x="1" y="2120"/>
                    <a:pt x="1" y="2394"/>
                  </a:cubicBezTo>
                  <a:cubicBezTo>
                    <a:pt x="1" y="2584"/>
                    <a:pt x="25" y="2763"/>
                    <a:pt x="72" y="2941"/>
                  </a:cubicBezTo>
                  <a:cubicBezTo>
                    <a:pt x="120" y="3156"/>
                    <a:pt x="203" y="3358"/>
                    <a:pt x="322" y="3548"/>
                  </a:cubicBezTo>
                  <a:cubicBezTo>
                    <a:pt x="763" y="4299"/>
                    <a:pt x="1632" y="4799"/>
                    <a:pt x="2620" y="4799"/>
                  </a:cubicBezTo>
                  <a:lnTo>
                    <a:pt x="2727" y="4799"/>
                  </a:lnTo>
                  <a:cubicBezTo>
                    <a:pt x="3275" y="4775"/>
                    <a:pt x="3775" y="4608"/>
                    <a:pt x="4180" y="4322"/>
                  </a:cubicBezTo>
                  <a:cubicBezTo>
                    <a:pt x="4823" y="3894"/>
                    <a:pt x="5240" y="3191"/>
                    <a:pt x="5240" y="2394"/>
                  </a:cubicBezTo>
                  <a:cubicBezTo>
                    <a:pt x="5240" y="2084"/>
                    <a:pt x="5168" y="1798"/>
                    <a:pt x="5061" y="1524"/>
                  </a:cubicBezTo>
                  <a:cubicBezTo>
                    <a:pt x="4668" y="631"/>
                    <a:pt x="3727" y="0"/>
                    <a:pt x="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67"/>
            <p:cNvSpPr/>
            <p:nvPr/>
          </p:nvSpPr>
          <p:spPr>
            <a:xfrm>
              <a:off x="7767170" y="617009"/>
              <a:ext cx="299961" cy="90291"/>
            </a:xfrm>
            <a:custGeom>
              <a:avLst/>
              <a:gdLst/>
              <a:ahLst/>
              <a:cxnLst/>
              <a:rect l="l" t="t" r="r" b="b"/>
              <a:pathLst>
                <a:path w="1588" h="478" extrusionOk="0">
                  <a:moveTo>
                    <a:pt x="71" y="1"/>
                  </a:moveTo>
                  <a:cubicBezTo>
                    <a:pt x="35" y="1"/>
                    <a:pt x="0" y="37"/>
                    <a:pt x="26" y="80"/>
                  </a:cubicBezTo>
                  <a:cubicBezTo>
                    <a:pt x="227" y="362"/>
                    <a:pt x="523" y="477"/>
                    <a:pt x="833" y="477"/>
                  </a:cubicBezTo>
                  <a:cubicBezTo>
                    <a:pt x="1072" y="477"/>
                    <a:pt x="1320" y="408"/>
                    <a:pt x="1538" y="294"/>
                  </a:cubicBezTo>
                  <a:cubicBezTo>
                    <a:pt x="1587" y="264"/>
                    <a:pt x="1563" y="202"/>
                    <a:pt x="1519" y="202"/>
                  </a:cubicBezTo>
                  <a:cubicBezTo>
                    <a:pt x="1510" y="202"/>
                    <a:pt x="1500" y="204"/>
                    <a:pt x="1490" y="211"/>
                  </a:cubicBezTo>
                  <a:cubicBezTo>
                    <a:pt x="1295" y="316"/>
                    <a:pt x="1067" y="382"/>
                    <a:pt x="844" y="382"/>
                  </a:cubicBezTo>
                  <a:cubicBezTo>
                    <a:pt x="565" y="382"/>
                    <a:pt x="295" y="278"/>
                    <a:pt x="109" y="20"/>
                  </a:cubicBezTo>
                  <a:cubicBezTo>
                    <a:pt x="99" y="6"/>
                    <a:pt x="85" y="1"/>
                    <a:pt x="7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67"/>
            <p:cNvSpPr/>
            <p:nvPr/>
          </p:nvSpPr>
          <p:spPr>
            <a:xfrm>
              <a:off x="4512200" y="389017"/>
              <a:ext cx="2646006" cy="4434063"/>
            </a:xfrm>
            <a:custGeom>
              <a:avLst/>
              <a:gdLst/>
              <a:ahLst/>
              <a:cxnLst/>
              <a:rect l="l" t="t" r="r" b="b"/>
              <a:pathLst>
                <a:path w="14008" h="23474" extrusionOk="0">
                  <a:moveTo>
                    <a:pt x="6352" y="3930"/>
                  </a:moveTo>
                  <a:cubicBezTo>
                    <a:pt x="6471" y="3989"/>
                    <a:pt x="6602" y="4013"/>
                    <a:pt x="6744" y="4013"/>
                  </a:cubicBezTo>
                  <a:cubicBezTo>
                    <a:pt x="6864" y="4013"/>
                    <a:pt x="6983" y="3989"/>
                    <a:pt x="7102" y="3942"/>
                  </a:cubicBezTo>
                  <a:cubicBezTo>
                    <a:pt x="7506" y="4739"/>
                    <a:pt x="8685" y="7025"/>
                    <a:pt x="9316" y="8359"/>
                  </a:cubicBezTo>
                  <a:cubicBezTo>
                    <a:pt x="10078" y="10014"/>
                    <a:pt x="9816" y="13074"/>
                    <a:pt x="6852" y="13181"/>
                  </a:cubicBezTo>
                  <a:cubicBezTo>
                    <a:pt x="6803" y="13182"/>
                    <a:pt x="6755" y="13183"/>
                    <a:pt x="6708" y="13183"/>
                  </a:cubicBezTo>
                  <a:cubicBezTo>
                    <a:pt x="3878" y="13183"/>
                    <a:pt x="3616" y="10416"/>
                    <a:pt x="3780" y="9549"/>
                  </a:cubicBezTo>
                  <a:cubicBezTo>
                    <a:pt x="4066" y="8073"/>
                    <a:pt x="5828" y="4847"/>
                    <a:pt x="6352" y="3930"/>
                  </a:cubicBezTo>
                  <a:close/>
                  <a:moveTo>
                    <a:pt x="7876" y="1"/>
                  </a:moveTo>
                  <a:lnTo>
                    <a:pt x="7876" y="1"/>
                  </a:lnTo>
                  <a:cubicBezTo>
                    <a:pt x="6828" y="608"/>
                    <a:pt x="6875" y="1501"/>
                    <a:pt x="6875" y="1727"/>
                  </a:cubicBezTo>
                  <a:cubicBezTo>
                    <a:pt x="6828" y="1715"/>
                    <a:pt x="6780" y="1715"/>
                    <a:pt x="6744" y="1715"/>
                  </a:cubicBezTo>
                  <a:cubicBezTo>
                    <a:pt x="6673" y="1715"/>
                    <a:pt x="6602" y="1715"/>
                    <a:pt x="6542" y="1739"/>
                  </a:cubicBezTo>
                  <a:cubicBezTo>
                    <a:pt x="6372" y="1432"/>
                    <a:pt x="6114" y="1082"/>
                    <a:pt x="5760" y="1082"/>
                  </a:cubicBezTo>
                  <a:cubicBezTo>
                    <a:pt x="5743" y="1082"/>
                    <a:pt x="5726" y="1083"/>
                    <a:pt x="5709" y="1084"/>
                  </a:cubicBezTo>
                  <a:cubicBezTo>
                    <a:pt x="5631" y="1091"/>
                    <a:pt x="5560" y="1094"/>
                    <a:pt x="5494" y="1094"/>
                  </a:cubicBezTo>
                  <a:cubicBezTo>
                    <a:pt x="4992" y="1094"/>
                    <a:pt x="4816" y="918"/>
                    <a:pt x="4816" y="917"/>
                  </a:cubicBezTo>
                  <a:lnTo>
                    <a:pt x="4816" y="917"/>
                  </a:lnTo>
                  <a:cubicBezTo>
                    <a:pt x="5149" y="1679"/>
                    <a:pt x="5673" y="1941"/>
                    <a:pt x="6042" y="2037"/>
                  </a:cubicBezTo>
                  <a:cubicBezTo>
                    <a:pt x="5852" y="2239"/>
                    <a:pt x="5732" y="2537"/>
                    <a:pt x="5732" y="2858"/>
                  </a:cubicBezTo>
                  <a:cubicBezTo>
                    <a:pt x="5732" y="3096"/>
                    <a:pt x="5792" y="3311"/>
                    <a:pt x="5899" y="3489"/>
                  </a:cubicBezTo>
                  <a:cubicBezTo>
                    <a:pt x="4744" y="5537"/>
                    <a:pt x="970" y="12443"/>
                    <a:pt x="363" y="15622"/>
                  </a:cubicBezTo>
                  <a:cubicBezTo>
                    <a:pt x="0" y="17492"/>
                    <a:pt x="579" y="23474"/>
                    <a:pt x="6678" y="23474"/>
                  </a:cubicBezTo>
                  <a:cubicBezTo>
                    <a:pt x="6790" y="23474"/>
                    <a:pt x="6903" y="23472"/>
                    <a:pt x="7018" y="23468"/>
                  </a:cubicBezTo>
                  <a:cubicBezTo>
                    <a:pt x="13436" y="23254"/>
                    <a:pt x="14007" y="16610"/>
                    <a:pt x="12340" y="13050"/>
                  </a:cubicBezTo>
                  <a:cubicBezTo>
                    <a:pt x="10983" y="10169"/>
                    <a:pt x="8483" y="5263"/>
                    <a:pt x="7578" y="3501"/>
                  </a:cubicBezTo>
                  <a:cubicBezTo>
                    <a:pt x="7685" y="3323"/>
                    <a:pt x="7745" y="3096"/>
                    <a:pt x="7745" y="2858"/>
                  </a:cubicBezTo>
                  <a:cubicBezTo>
                    <a:pt x="7745" y="2418"/>
                    <a:pt x="7518" y="2025"/>
                    <a:pt x="7185" y="1834"/>
                  </a:cubicBezTo>
                  <a:cubicBezTo>
                    <a:pt x="7506" y="1632"/>
                    <a:pt x="7887" y="1298"/>
                    <a:pt x="7804" y="906"/>
                  </a:cubicBezTo>
                  <a:cubicBezTo>
                    <a:pt x="7673" y="251"/>
                    <a:pt x="7876" y="1"/>
                    <a:pt x="7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67"/>
            <p:cNvSpPr/>
            <p:nvPr/>
          </p:nvSpPr>
          <p:spPr>
            <a:xfrm>
              <a:off x="5632626" y="1869876"/>
              <a:ext cx="144605" cy="117126"/>
            </a:xfrm>
            <a:custGeom>
              <a:avLst/>
              <a:gdLst/>
              <a:ahLst/>
              <a:cxnLst/>
              <a:rect l="l" t="t" r="r" b="b"/>
              <a:pathLst>
                <a:path w="1537" h="1245" extrusionOk="0">
                  <a:moveTo>
                    <a:pt x="439" y="1"/>
                  </a:moveTo>
                  <a:cubicBezTo>
                    <a:pt x="263" y="1"/>
                    <a:pt x="116" y="134"/>
                    <a:pt x="84" y="316"/>
                  </a:cubicBezTo>
                  <a:cubicBezTo>
                    <a:pt x="1" y="828"/>
                    <a:pt x="656" y="1244"/>
                    <a:pt x="656" y="1244"/>
                  </a:cubicBezTo>
                  <a:cubicBezTo>
                    <a:pt x="656" y="1244"/>
                    <a:pt x="1418" y="1054"/>
                    <a:pt x="1501" y="530"/>
                  </a:cubicBezTo>
                  <a:cubicBezTo>
                    <a:pt x="1537" y="328"/>
                    <a:pt x="1394" y="149"/>
                    <a:pt x="1191" y="113"/>
                  </a:cubicBezTo>
                  <a:cubicBezTo>
                    <a:pt x="1169" y="110"/>
                    <a:pt x="1147" y="108"/>
                    <a:pt x="1125" y="108"/>
                  </a:cubicBezTo>
                  <a:cubicBezTo>
                    <a:pt x="997" y="108"/>
                    <a:pt x="882" y="168"/>
                    <a:pt x="810" y="280"/>
                  </a:cubicBezTo>
                  <a:cubicBezTo>
                    <a:pt x="787" y="125"/>
                    <a:pt x="667" y="30"/>
                    <a:pt x="501" y="6"/>
                  </a:cubicBezTo>
                  <a:cubicBezTo>
                    <a:pt x="480" y="2"/>
                    <a:pt x="459" y="1"/>
                    <a:pt x="4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67"/>
            <p:cNvSpPr/>
            <p:nvPr/>
          </p:nvSpPr>
          <p:spPr>
            <a:xfrm>
              <a:off x="5582640" y="2409579"/>
              <a:ext cx="298735" cy="238859"/>
            </a:xfrm>
            <a:custGeom>
              <a:avLst/>
              <a:gdLst/>
              <a:ahLst/>
              <a:cxnLst/>
              <a:rect l="l" t="t" r="r" b="b"/>
              <a:pathLst>
                <a:path w="2310" h="1847" extrusionOk="0">
                  <a:moveTo>
                    <a:pt x="1557" y="1"/>
                  </a:moveTo>
                  <a:cubicBezTo>
                    <a:pt x="1494" y="1"/>
                    <a:pt x="1431" y="12"/>
                    <a:pt x="1369" y="36"/>
                  </a:cubicBezTo>
                  <a:cubicBezTo>
                    <a:pt x="1155" y="108"/>
                    <a:pt x="1000" y="286"/>
                    <a:pt x="1000" y="501"/>
                  </a:cubicBezTo>
                  <a:cubicBezTo>
                    <a:pt x="903" y="388"/>
                    <a:pt x="774" y="335"/>
                    <a:pt x="630" y="335"/>
                  </a:cubicBezTo>
                  <a:cubicBezTo>
                    <a:pt x="561" y="335"/>
                    <a:pt x="490" y="347"/>
                    <a:pt x="417" y="370"/>
                  </a:cubicBezTo>
                  <a:cubicBezTo>
                    <a:pt x="143" y="477"/>
                    <a:pt x="0" y="786"/>
                    <a:pt x="95" y="1060"/>
                  </a:cubicBezTo>
                  <a:cubicBezTo>
                    <a:pt x="357" y="1775"/>
                    <a:pt x="1476" y="1846"/>
                    <a:pt x="1476" y="1846"/>
                  </a:cubicBezTo>
                  <a:cubicBezTo>
                    <a:pt x="1476" y="1846"/>
                    <a:pt x="2310" y="1072"/>
                    <a:pt x="2060" y="358"/>
                  </a:cubicBezTo>
                  <a:cubicBezTo>
                    <a:pt x="1977" y="136"/>
                    <a:pt x="1772" y="1"/>
                    <a:pt x="1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67"/>
            <p:cNvSpPr/>
            <p:nvPr/>
          </p:nvSpPr>
          <p:spPr>
            <a:xfrm>
              <a:off x="5777218" y="2115842"/>
              <a:ext cx="206399" cy="164886"/>
            </a:xfrm>
            <a:custGeom>
              <a:avLst/>
              <a:gdLst/>
              <a:ahLst/>
              <a:cxnLst/>
              <a:rect l="l" t="t" r="r" b="b"/>
              <a:pathLst>
                <a:path w="1596" h="1275" extrusionOk="0">
                  <a:moveTo>
                    <a:pt x="537" y="1"/>
                  </a:moveTo>
                  <a:cubicBezTo>
                    <a:pt x="387" y="1"/>
                    <a:pt x="246" y="91"/>
                    <a:pt x="191" y="239"/>
                  </a:cubicBezTo>
                  <a:cubicBezTo>
                    <a:pt x="0" y="727"/>
                    <a:pt x="548" y="1275"/>
                    <a:pt x="548" y="1275"/>
                  </a:cubicBezTo>
                  <a:cubicBezTo>
                    <a:pt x="548" y="1275"/>
                    <a:pt x="1334" y="1239"/>
                    <a:pt x="1524" y="751"/>
                  </a:cubicBezTo>
                  <a:cubicBezTo>
                    <a:pt x="1596" y="560"/>
                    <a:pt x="1500" y="346"/>
                    <a:pt x="1310" y="275"/>
                  </a:cubicBezTo>
                  <a:cubicBezTo>
                    <a:pt x="1260" y="254"/>
                    <a:pt x="1209" y="243"/>
                    <a:pt x="1159" y="243"/>
                  </a:cubicBezTo>
                  <a:cubicBezTo>
                    <a:pt x="1065" y="243"/>
                    <a:pt x="975" y="280"/>
                    <a:pt x="905" y="358"/>
                  </a:cubicBezTo>
                  <a:cubicBezTo>
                    <a:pt x="917" y="203"/>
                    <a:pt x="810" y="84"/>
                    <a:pt x="667" y="25"/>
                  </a:cubicBezTo>
                  <a:cubicBezTo>
                    <a:pt x="624" y="8"/>
                    <a:pt x="580" y="1"/>
                    <a:pt x="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09DFF3-90DC-412C-8295-A5E7DBDF73F1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1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3150" y="130904"/>
            <a:ext cx="6515100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420193" y="294867"/>
            <a:ext cx="177165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828261" y="990601"/>
              <a:ext cx="1243241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300">
                  <a:solidFill>
                    <a:schemeClr val="accent6"/>
                  </a:solidFill>
                  <a:latin typeface="iCiel Cadena" panose="02000503000000020004" pitchFamily="50" charset="0"/>
                </a:rPr>
                <a:t>CÂU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2575524" y="529380"/>
            <a:ext cx="605035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000" b="1">
                <a:solidFill>
                  <a:srgbClr val="45ADDB"/>
                </a:solidFill>
                <a:latin typeface="+mj-lt"/>
              </a:rPr>
              <a:t>Những chi tiết liệt kê trong dòng nào cho thấy bà của Thanh đã già?</a:t>
            </a:r>
            <a:endParaRPr lang="vi-VN" sz="3000" dirty="0">
              <a:solidFill>
                <a:srgbClr val="45ADDB"/>
              </a:solidFill>
              <a:latin typeface="+mj-lt"/>
            </a:endParaRP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345421" y="1561112"/>
            <a:ext cx="8143259" cy="1625168"/>
            <a:chOff x="877121" y="2081481"/>
            <a:chExt cx="10857679" cy="216689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199"/>
              <a:ext cx="10439400" cy="941046"/>
            </a:xfrm>
            <a:prstGeom prst="roundRect">
              <a:avLst/>
            </a:prstGeom>
            <a:solidFill>
              <a:srgbClr val="DCFCEC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 b="1" dirty="0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2600" b="1" dirty="0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Tóc bạc phơ, miệng nhai trầu, đôi mắt hiền từ.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50" b="21650" l="11100" r="23550">
                          <a14:foregroundMark x1="11600" y1="15300" x2="11600" y2="15300"/>
                          <a14:foregroundMark x1="12050" y1="15200" x2="12050" y2="15200"/>
                          <a14:foregroundMark x1="12050" y1="15200" x2="11600" y2="15500"/>
                          <a14:foregroundMark x1="12150" y1="13800" x2="12800" y2="14550"/>
                          <a14:foregroundMark x1="14000" y1="14950" x2="13750" y2="15950"/>
                          <a14:foregroundMark x1="13450" y1="14650" x2="13650" y2="17750"/>
                          <a14:foregroundMark x1="11500" y1="17000" x2="11500" y2="17000"/>
                          <a14:foregroundMark x1="11750" y1="17450" x2="11750" y2="17450"/>
                          <a14:foregroundMark x1="11100" y1="17450" x2="11100" y2="17450"/>
                          <a14:foregroundMark x1="11600" y1="17450" x2="11600" y2="17450"/>
                        </a14:backgroundRemoval>
                      </a14:imgEffect>
                    </a14:imgLayer>
                  </a14:imgProps>
                </a:ext>
              </a:extLst>
            </a:blip>
            <a:srcRect l="10107" t="612" r="74936" b="75976"/>
            <a:stretch/>
          </p:blipFill>
          <p:spPr>
            <a:xfrm>
              <a:off x="877121" y="2081481"/>
              <a:ext cx="1384391" cy="2166890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288160" y="2794899"/>
            <a:ext cx="8200520" cy="1307857"/>
            <a:chOff x="800774" y="3726529"/>
            <a:chExt cx="10934026" cy="174380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vi-VN" sz="26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Tóc bạc phơ, chống gậy trúc, đôi mắt hiền từ.</a:t>
              </a:r>
              <a:endParaRPr lang="vi-VN" sz="26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0" b="18550" l="27550" r="38100">
                          <a14:foregroundMark x1="38100" y1="7500" x2="38100" y2="7500"/>
                          <a14:foregroundMark x1="28850" y1="7750" x2="28850" y2="7750"/>
                          <a14:foregroundMark x1="36800" y1="7950" x2="36800" y2="7950"/>
                          <a14:foregroundMark x1="32500" y1="18450" x2="32500" y2="18450"/>
                          <a14:foregroundMark x1="28800" y1="17350" x2="28800" y2="17350"/>
                          <a14:foregroundMark x1="28850" y1="16500" x2="28600" y2="17450"/>
                          <a14:foregroundMark x1="32500" y1="18550" x2="32500" y2="18550"/>
                          <a14:foregroundMark x1="38100" y1="15450" x2="38100" y2="15450"/>
                          <a14:foregroundMark x1="38100" y1="15800" x2="38100" y2="15800"/>
                          <a14:backgroundMark x1="32800" y1="10700" x2="33000" y2="10950"/>
                          <a14:backgroundMark x1="33900" y1="15600" x2="34050" y2="16000"/>
                        </a14:backgroundRemoval>
                      </a14:imgEffect>
                    </a14:imgLayer>
                  </a14:imgProps>
                </a:ext>
              </a:extLst>
            </a:blip>
            <a:srcRect l="26239" t="4266" r="60641" b="80072"/>
            <a:stretch/>
          </p:blipFill>
          <p:spPr>
            <a:xfrm>
              <a:off x="800774" y="3726529"/>
              <a:ext cx="1460739" cy="1743808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223968" y="3912319"/>
            <a:ext cx="8264712" cy="1307857"/>
            <a:chOff x="715184" y="5216427"/>
            <a:chExt cx="11019616" cy="174381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>
                  <a:solidFill>
                    <a:srgbClr val="363636"/>
                  </a:solidFill>
                  <a:latin typeface="+mj-lt"/>
                </a:rPr>
                <a:t>Tóc bạc phơ, chống gậy trúc, lưng đã còng.</a:t>
              </a:r>
              <a:endParaRPr lang="en-US" sz="25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01" b="18793" l="40898" r="56306"/>
                      </a14:imgEffect>
                    </a14:imgLayer>
                  </a14:imgProps>
                </a:ext>
              </a:extLst>
            </a:blip>
            <a:srcRect l="38972" t="4065" r="41768" b="79570"/>
            <a:stretch/>
          </p:blipFill>
          <p:spPr>
            <a:xfrm>
              <a:off x="715184" y="5216427"/>
              <a:ext cx="2052347" cy="174381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3119" y="1394860"/>
            <a:ext cx="1038293" cy="10382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804378-07B2-4FF3-9FB1-3DE20DFBDF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5" y="1899797"/>
            <a:ext cx="1097189" cy="10667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C97762-4B77-449B-8D84-A4C2E2C17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5" y="3036044"/>
            <a:ext cx="1097189" cy="1066712"/>
          </a:xfrm>
          <a:prstGeom prst="rect">
            <a:avLst/>
          </a:prstGeom>
        </p:spPr>
      </p:pic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4939E1B2-1162-4534-942D-D1B889061B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5598" y="3923562"/>
            <a:ext cx="1244888" cy="12448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90BDF6-B1BE-4B35-AF9C-30C5A1B02336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3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3150" y="54704"/>
            <a:ext cx="6515100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420193" y="218667"/>
            <a:ext cx="177165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809921" y="990601"/>
              <a:ext cx="1279920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300">
                  <a:solidFill>
                    <a:schemeClr val="accent6"/>
                  </a:solidFill>
                  <a:latin typeface="iCiel Cadena" panose="02000503000000020004" pitchFamily="50" charset="0"/>
                </a:rPr>
                <a:t>CÂU 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2856862" y="211978"/>
            <a:ext cx="549109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000" b="1">
                <a:solidFill>
                  <a:srgbClr val="45ADDB"/>
                </a:solidFill>
                <a:latin typeface="+mj-lt"/>
              </a:rPr>
              <a:t>Tập hợp </a:t>
            </a:r>
            <a:r>
              <a:rPr lang="en-US" sz="30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3000" b="1">
                <a:solidFill>
                  <a:srgbClr val="45ADDB"/>
                </a:solidFill>
                <a:latin typeface="+mj-lt"/>
              </a:rPr>
              <a:t>ào dưới đây liệt kê đầy đủ các chi tiết nói lên tình cảm của bà đối với Thanh?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139983" y="1459140"/>
            <a:ext cx="8145945" cy="1625168"/>
            <a:chOff x="304580" y="1989205"/>
            <a:chExt cx="10861260" cy="216689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552303"/>
              <a:ext cx="9870440" cy="1131942"/>
            </a:xfrm>
            <a:prstGeom prst="roundRect">
              <a:avLst/>
            </a:prstGeom>
            <a:solidFill>
              <a:srgbClr val="DCFCEC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22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 cháu bằng ánh mắt âu yếm, mến thương, giục cháu vào nhà cho khỏi nắng, giục cháu đi rửa mặt rồi nghỉ ngơi.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50" b="21650" l="11100" r="23550">
                          <a14:foregroundMark x1="11600" y1="15300" x2="11600" y2="15300"/>
                          <a14:foregroundMark x1="12050" y1="15200" x2="12050" y2="15200"/>
                          <a14:foregroundMark x1="12050" y1="15200" x2="11600" y2="15500"/>
                          <a14:foregroundMark x1="12150" y1="13800" x2="12800" y2="14550"/>
                          <a14:foregroundMark x1="14000" y1="14950" x2="13750" y2="15950"/>
                          <a14:foregroundMark x1="13450" y1="14650" x2="13650" y2="17750"/>
                          <a14:foregroundMark x1="11500" y1="17000" x2="11500" y2="17000"/>
                          <a14:foregroundMark x1="11750" y1="17450" x2="11750" y2="17450"/>
                          <a14:foregroundMark x1="11100" y1="17450" x2="11100" y2="17450"/>
                          <a14:foregroundMark x1="11600" y1="17450" x2="11600" y2="17450"/>
                        </a14:backgroundRemoval>
                      </a14:imgEffect>
                    </a14:imgLayer>
                  </a14:imgProps>
                </a:ext>
              </a:extLst>
            </a:blip>
            <a:srcRect l="10107" t="612" r="74936" b="75976"/>
            <a:stretch/>
          </p:blipFill>
          <p:spPr>
            <a:xfrm>
              <a:off x="304580" y="1989205"/>
              <a:ext cx="1384391" cy="2166890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72209" y="2730421"/>
            <a:ext cx="8213719" cy="1307857"/>
            <a:chOff x="512840" y="3653330"/>
            <a:chExt cx="10951624" cy="174380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594025" y="4013851"/>
              <a:ext cx="9870439" cy="113194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vi-VN" sz="24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 cháu bằng ánh mắt âu yếm, mến thương.</a:t>
              </a:r>
              <a:endParaRPr lang="vi-VN" sz="24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0" b="18550" l="27550" r="38100">
                          <a14:foregroundMark x1="38100" y1="7500" x2="38100" y2="7500"/>
                          <a14:foregroundMark x1="28850" y1="7750" x2="28850" y2="7750"/>
                          <a14:foregroundMark x1="36800" y1="7950" x2="36800" y2="7950"/>
                          <a14:foregroundMark x1="32500" y1="18450" x2="32500" y2="18450"/>
                          <a14:foregroundMark x1="28800" y1="17350" x2="28800" y2="17350"/>
                          <a14:foregroundMark x1="28850" y1="16500" x2="28600" y2="17450"/>
                          <a14:foregroundMark x1="32500" y1="18550" x2="32500" y2="18550"/>
                          <a14:foregroundMark x1="38100" y1="15450" x2="38100" y2="15450"/>
                          <a14:foregroundMark x1="38100" y1="15800" x2="38100" y2="15800"/>
                          <a14:backgroundMark x1="32800" y1="10700" x2="33000" y2="10950"/>
                          <a14:backgroundMark x1="33900" y1="15600" x2="34050" y2="16000"/>
                        </a14:backgroundRemoval>
                      </a14:imgEffect>
                    </a14:imgLayer>
                  </a14:imgProps>
                </a:ext>
              </a:extLst>
            </a:blip>
            <a:srcRect l="26239" t="4266" r="60641" b="80072"/>
            <a:stretch/>
          </p:blipFill>
          <p:spPr>
            <a:xfrm>
              <a:off x="512840" y="3653330"/>
              <a:ext cx="1460738" cy="1743808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-87641" y="3885677"/>
            <a:ext cx="8361055" cy="1307857"/>
            <a:chOff x="299705" y="5180904"/>
            <a:chExt cx="11148074" cy="174381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594023" y="5517319"/>
              <a:ext cx="9853756" cy="1131944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0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vi-VN" sz="2400" b="1">
                  <a:solidFill>
                    <a:srgbClr val="363636"/>
                  </a:solidFill>
                  <a:latin typeface="+mj-lt"/>
                </a:rPr>
                <a:t>Nhìn cháu bằng ánh mắt âu yếm, mến thương, che chở cho cháu.</a:t>
              </a:r>
              <a:endPara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01" b="18793" l="40898" r="56306"/>
                      </a14:imgEffect>
                    </a14:imgLayer>
                  </a14:imgProps>
                </a:ext>
              </a:extLst>
            </a:blip>
            <a:srcRect l="38972" t="4065" r="41768" b="79570"/>
            <a:stretch/>
          </p:blipFill>
          <p:spPr>
            <a:xfrm>
              <a:off x="299705" y="5180904"/>
              <a:ext cx="2052347" cy="174381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3119" y="1394860"/>
            <a:ext cx="1038293" cy="10382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C97762-4B77-449B-8D84-A4C2E2C17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30" y="2972995"/>
            <a:ext cx="998470" cy="970735"/>
          </a:xfrm>
          <a:prstGeom prst="rect">
            <a:avLst/>
          </a:prstGeom>
        </p:spPr>
      </p:pic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4939E1B2-1162-4534-942D-D1B889061B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659" y="1794242"/>
            <a:ext cx="1093341" cy="10933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9F23E4-4481-4DDD-BAD9-76ADA1AC40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30" y="4056959"/>
            <a:ext cx="998470" cy="9707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C56802-1A85-4F56-82D0-0DB809F99AD6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696D389C-1AD9-4B34-B86F-71DD2151E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3150" y="130904"/>
            <a:ext cx="6515100" cy="1720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044D04C-8885-45F7-B9B9-25E731689F94}"/>
              </a:ext>
            </a:extLst>
          </p:cNvPr>
          <p:cNvGrpSpPr/>
          <p:nvPr/>
        </p:nvGrpSpPr>
        <p:grpSpPr>
          <a:xfrm>
            <a:off x="420193" y="294867"/>
            <a:ext cx="177165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BDF323-1074-4CE3-9DCD-13332659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51F268-9200-4776-B661-1501568788E8}"/>
                </a:ext>
              </a:extLst>
            </p:cNvPr>
            <p:cNvSpPr txBox="1"/>
            <p:nvPr/>
          </p:nvSpPr>
          <p:spPr>
            <a:xfrm>
              <a:off x="809921" y="990601"/>
              <a:ext cx="1279920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300">
                  <a:solidFill>
                    <a:schemeClr val="accent6"/>
                  </a:solidFill>
                  <a:latin typeface="iCiel Cadena" panose="02000503000000020004" pitchFamily="50" charset="0"/>
                </a:rPr>
                <a:t>CÂU 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2E70D-186F-492E-8822-5944E17F7F00}"/>
              </a:ext>
            </a:extLst>
          </p:cNvPr>
          <p:cNvSpPr txBox="1"/>
          <p:nvPr/>
        </p:nvSpPr>
        <p:spPr>
          <a:xfrm>
            <a:off x="2827885" y="455180"/>
            <a:ext cx="552453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2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có cảm giác như thế nào khi trở về ngôi nhà của bà</a:t>
            </a:r>
            <a:r>
              <a:rPr lang="en-US" sz="3200" b="1">
                <a:solidFill>
                  <a:srgbClr val="45AD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45ADDB"/>
              </a:solidFill>
              <a:latin typeface="+mj-lt"/>
            </a:endParaRP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3F9BD939-5013-4C52-BD34-1D9001C920CE}"/>
              </a:ext>
            </a:extLst>
          </p:cNvPr>
          <p:cNvGrpSpPr/>
          <p:nvPr/>
        </p:nvGrpSpPr>
        <p:grpSpPr>
          <a:xfrm>
            <a:off x="345421" y="1561112"/>
            <a:ext cx="8143259" cy="1625168"/>
            <a:chOff x="877121" y="2081481"/>
            <a:chExt cx="10857679" cy="216689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F7BD1A3-87C6-4150-B039-4C13E8C2DBDB}"/>
                </a:ext>
              </a:extLst>
            </p:cNvPr>
            <p:cNvSpPr/>
            <p:nvPr/>
          </p:nvSpPr>
          <p:spPr>
            <a:xfrm>
              <a:off x="1295400" y="2743199"/>
              <a:ext cx="10439400" cy="941046"/>
            </a:xfrm>
            <a:prstGeom prst="roundRect">
              <a:avLst/>
            </a:prstGeom>
            <a:solidFill>
              <a:srgbClr val="DCFCEC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Có cảm giác thong thả, bình yên.</a:t>
              </a:r>
              <a:endParaRPr lang="vi-VN" sz="26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5EF34E3-FADD-4808-A6CE-FCD329437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50" b="21650" l="11100" r="23550">
                          <a14:foregroundMark x1="11600" y1="15300" x2="11600" y2="15300"/>
                          <a14:foregroundMark x1="12050" y1="15200" x2="12050" y2="15200"/>
                          <a14:foregroundMark x1="12050" y1="15200" x2="11600" y2="15500"/>
                          <a14:foregroundMark x1="12150" y1="13800" x2="12800" y2="14550"/>
                          <a14:foregroundMark x1="14000" y1="14950" x2="13750" y2="15950"/>
                          <a14:foregroundMark x1="13450" y1="14650" x2="13650" y2="17750"/>
                          <a14:foregroundMark x1="11500" y1="17000" x2="11500" y2="17000"/>
                          <a14:foregroundMark x1="11750" y1="17450" x2="11750" y2="17450"/>
                          <a14:foregroundMark x1="11100" y1="17450" x2="11100" y2="17450"/>
                          <a14:foregroundMark x1="11600" y1="17450" x2="11600" y2="17450"/>
                        </a14:backgroundRemoval>
                      </a14:imgEffect>
                    </a14:imgLayer>
                  </a14:imgProps>
                </a:ext>
              </a:extLst>
            </a:blip>
            <a:srcRect l="10107" t="612" r="74936" b="75976"/>
            <a:stretch/>
          </p:blipFill>
          <p:spPr>
            <a:xfrm>
              <a:off x="877121" y="2081481"/>
              <a:ext cx="1384391" cy="2166890"/>
            </a:xfrm>
            <a:prstGeom prst="rect">
              <a:avLst/>
            </a:prstGeom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E9C7BEF-19CD-4FDF-B098-00E605D1DAAE}"/>
              </a:ext>
            </a:extLst>
          </p:cNvPr>
          <p:cNvGrpSpPr/>
          <p:nvPr/>
        </p:nvGrpSpPr>
        <p:grpSpPr>
          <a:xfrm>
            <a:off x="288160" y="2868969"/>
            <a:ext cx="8200520" cy="1233788"/>
            <a:chOff x="800774" y="3825288"/>
            <a:chExt cx="10934026" cy="164504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F609AC-00FD-4AA8-8859-DFC33DD6D4AE}"/>
                </a:ext>
              </a:extLst>
            </p:cNvPr>
            <p:cNvSpPr/>
            <p:nvPr/>
          </p:nvSpPr>
          <p:spPr>
            <a:xfrm>
              <a:off x="1295400" y="4270402"/>
              <a:ext cx="10439400" cy="94104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6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Có cảm giác được bà che chở.</a:t>
              </a:r>
              <a:endParaRPr lang="vi-VN" sz="2600" b="1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00D617-8037-41CA-863C-39850408B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0" b="18550" l="27550" r="38100">
                          <a14:foregroundMark x1="38100" y1="7500" x2="38100" y2="7500"/>
                          <a14:foregroundMark x1="28850" y1="7750" x2="28850" y2="7750"/>
                          <a14:foregroundMark x1="36800" y1="7950" x2="36800" y2="7950"/>
                          <a14:foregroundMark x1="32500" y1="18450" x2="32500" y2="18450"/>
                          <a14:foregroundMark x1="32500" y1="18550" x2="32500" y2="18550"/>
                          <a14:foregroundMark x1="38100" y1="15450" x2="38100" y2="15450"/>
                          <a14:foregroundMark x1="38100" y1="15800" x2="38100" y2="15800"/>
                          <a14:backgroundMark x1="32800" y1="10700" x2="33000" y2="10950"/>
                          <a14:backgroundMark x1="33900" y1="15600" x2="34050" y2="16000"/>
                          <a14:backgroundMark x1="28550" y1="17450" x2="28550" y2="17450"/>
                          <a14:backgroundMark x1="28650" y1="17300" x2="28750" y2="17300"/>
                        </a14:backgroundRemoval>
                      </a14:imgEffect>
                    </a14:imgLayer>
                  </a14:imgProps>
                </a:ext>
              </a:extLst>
            </a:blip>
            <a:srcRect l="26239" t="4266" r="60641" b="80072"/>
            <a:stretch/>
          </p:blipFill>
          <p:spPr>
            <a:xfrm>
              <a:off x="800774" y="3825288"/>
              <a:ext cx="1384391" cy="1645049"/>
            </a:xfrm>
            <a:prstGeom prst="rect">
              <a:avLst/>
            </a:prstGeom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F9D7D70F-A2AC-44CB-925C-FB528ECBD59F}"/>
              </a:ext>
            </a:extLst>
          </p:cNvPr>
          <p:cNvGrpSpPr/>
          <p:nvPr/>
        </p:nvGrpSpPr>
        <p:grpSpPr>
          <a:xfrm>
            <a:off x="223968" y="3912319"/>
            <a:ext cx="8264712" cy="1307857"/>
            <a:chOff x="715184" y="5216427"/>
            <a:chExt cx="11019616" cy="174381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BB386F8-1E91-4358-9C7D-8FA463469EF3}"/>
                </a:ext>
              </a:extLst>
            </p:cNvPr>
            <p:cNvSpPr/>
            <p:nvPr/>
          </p:nvSpPr>
          <p:spPr>
            <a:xfrm>
              <a:off x="1295400" y="5733369"/>
              <a:ext cx="10439400" cy="941047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36363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cảm giác thong thả, bình yên, được bà che chở.</a:t>
              </a:r>
              <a:endPara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C7AB39B-B35D-47D3-8676-D7C1F203E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01" b="18793" l="40898" r="56306"/>
                      </a14:imgEffect>
                    </a14:imgLayer>
                  </a14:imgProps>
                </a:ext>
              </a:extLst>
            </a:blip>
            <a:srcRect l="38972" t="4065" r="41768" b="79570"/>
            <a:stretch/>
          </p:blipFill>
          <p:spPr>
            <a:xfrm>
              <a:off x="715184" y="5216427"/>
              <a:ext cx="2052347" cy="1743811"/>
            </a:xfrm>
            <a:prstGeom prst="rect">
              <a:avLst/>
            </a:prstGeom>
          </p:spPr>
        </p:pic>
      </p:grpSp>
      <p:pic>
        <p:nvPicPr>
          <p:cNvPr id="2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439A22E-8CE5-4784-98F4-51B1999BA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83119" y="1394860"/>
            <a:ext cx="1038293" cy="10382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804378-07B2-4FF3-9FB1-3DE20DFBDF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5" y="1899797"/>
            <a:ext cx="1097189" cy="10667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C97762-4B77-449B-8D84-A4C2E2C175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75" y="3036044"/>
            <a:ext cx="1097189" cy="1066712"/>
          </a:xfrm>
          <a:prstGeom prst="rect">
            <a:avLst/>
          </a:prstGeom>
        </p:spPr>
      </p:pic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4939E1B2-1162-4534-942D-D1B889061B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5598" y="3923562"/>
            <a:ext cx="1244888" cy="12448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6D5108-94B9-4F27-B0E6-95BA998E2BE6}"/>
              </a:ext>
            </a:extLst>
          </p:cNvPr>
          <p:cNvSpPr txBox="1"/>
          <p:nvPr/>
        </p:nvSpPr>
        <p:spPr>
          <a:xfrm>
            <a:off x="1972697" y="8936860"/>
            <a:ext cx="4198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https://www.facebook.com/teamKTUTS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56614"/>
      </p:ext>
    </p:extLst>
  </p:cSld>
  <p:clrMapOvr>
    <a:masterClrMapping/>
  </p:clrMapOvr>
  <p:transition spd="slow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72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9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9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bomb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900" decel="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6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7" dur="4576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8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7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</p:bldLst>
      </p:timing>
    </mc:Fallback>
  </mc:AlternateContent>
</p:sld>
</file>

<file path=ppt/theme/theme1.xml><?xml version="1.0" encoding="utf-8"?>
<a:theme xmlns:a="http://schemas.openxmlformats.org/drawingml/2006/main" name="Cute Greeting Cards by Slidesgo">
  <a:themeElements>
    <a:clrScheme name="Simple Light">
      <a:dk1>
        <a:srgbClr val="EE789F"/>
      </a:dk1>
      <a:lt1>
        <a:srgbClr val="FFAFC1"/>
      </a:lt1>
      <a:dk2>
        <a:srgbClr val="7FBFDA"/>
      </a:dk2>
      <a:lt2>
        <a:srgbClr val="C2E8F8"/>
      </a:lt2>
      <a:accent1>
        <a:srgbClr val="6CCA9C"/>
      </a:accent1>
      <a:accent2>
        <a:srgbClr val="C7FAE1"/>
      </a:accent2>
      <a:accent3>
        <a:srgbClr val="F1DB58"/>
      </a:accent3>
      <a:accent4>
        <a:srgbClr val="FFFADB"/>
      </a:accent4>
      <a:accent5>
        <a:srgbClr val="F0BEF1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912</Words>
  <Application>Microsoft Office PowerPoint</Application>
  <PresentationFormat>On-screen Show (16:9)</PresentationFormat>
  <Paragraphs>87</Paragraphs>
  <Slides>18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Coming Soon</vt:lpstr>
      <vt:lpstr>Times New Roman</vt:lpstr>
      <vt:lpstr>#9Slide07 SVNBillo</vt:lpstr>
      <vt:lpstr>UTM Seagull</vt:lpstr>
      <vt:lpstr>Arial</vt:lpstr>
      <vt:lpstr>Itim</vt:lpstr>
      <vt:lpstr>UVN Hai Long</vt:lpstr>
      <vt:lpstr>UTM French Vanilla</vt:lpstr>
      <vt:lpstr>iCiel Cadena</vt:lpstr>
      <vt:lpstr>UTM Showcard</vt:lpstr>
      <vt:lpstr>UTM Guanine</vt:lpstr>
      <vt:lpstr>UTM ViceroyJF</vt:lpstr>
      <vt:lpstr>UTM Atlas</vt:lpstr>
      <vt:lpstr>Cute Greeting Cards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– Dựa vào nội dung bài đọc, chọn câu trả lời đúng nhất</vt:lpstr>
      <vt:lpstr>PowerPoint Presentation</vt:lpstr>
      <vt:lpstr>PowerPoint Presentation</vt:lpstr>
      <vt:lpstr>PowerPoint Presentation</vt:lpstr>
      <vt:lpstr>PowerPoint Presentation</vt:lpstr>
      <vt:lpstr>C – Dựa vào nội dung bài đọc, chọn câu trả lời đúng</vt:lpstr>
      <vt:lpstr>PowerPoint Presentation</vt:lpstr>
      <vt:lpstr>PowerPoint Presentation</vt:lpstr>
      <vt:lpstr>PowerPoint Presentation</vt:lpstr>
      <vt:lpstr>PowerPoint Presentation</vt:lpstr>
      <vt:lpstr>Em hãy thể hiện tình cảm của em với bà của mình nhé!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tap TV T7</dc:title>
  <dc:subject>Tieng Viet 4</dc:subject>
  <dc:creator>KTUTS</dc:creator>
  <cp:keywords>YenVu</cp:keywords>
  <cp:lastModifiedBy>PHAN HOÀNG PHƯỚC HẠNH</cp:lastModifiedBy>
  <cp:revision>16</cp:revision>
  <dcterms:modified xsi:type="dcterms:W3CDTF">2022-01-01T20:06:50Z</dcterms:modified>
  <cp:version>A10</cp:version>
</cp:coreProperties>
</file>