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321" r:id="rId2"/>
    <p:sldId id="257" r:id="rId3"/>
    <p:sldId id="258" r:id="rId4"/>
    <p:sldId id="260" r:id="rId5"/>
    <p:sldId id="261" r:id="rId6"/>
    <p:sldId id="312" r:id="rId7"/>
    <p:sldId id="263" r:id="rId8"/>
    <p:sldId id="338" r:id="rId9"/>
    <p:sldId id="349" r:id="rId10"/>
    <p:sldId id="322" r:id="rId11"/>
    <p:sldId id="323" r:id="rId12"/>
    <p:sldId id="324" r:id="rId13"/>
    <p:sldId id="325" r:id="rId14"/>
    <p:sldId id="350" r:id="rId15"/>
    <p:sldId id="351" r:id="rId16"/>
    <p:sldId id="352" r:id="rId17"/>
    <p:sldId id="326" r:id="rId18"/>
    <p:sldId id="327" r:id="rId19"/>
    <p:sldId id="328" r:id="rId20"/>
    <p:sldId id="329" r:id="rId21"/>
    <p:sldId id="330" r:id="rId22"/>
    <p:sldId id="353" r:id="rId23"/>
    <p:sldId id="337" r:id="rId24"/>
    <p:sldId id="314" r:id="rId25"/>
    <p:sldId id="320" r:id="rId26"/>
    <p:sldId id="315" r:id="rId27"/>
    <p:sldId id="340" r:id="rId28"/>
    <p:sldId id="343" r:id="rId29"/>
    <p:sldId id="341" r:id="rId30"/>
    <p:sldId id="342" r:id="rId31"/>
    <p:sldId id="344" r:id="rId32"/>
    <p:sldId id="316" r:id="rId33"/>
    <p:sldId id="317" r:id="rId34"/>
    <p:sldId id="318" r:id="rId35"/>
    <p:sldId id="345" r:id="rId36"/>
    <p:sldId id="354" r:id="rId37"/>
    <p:sldId id="355" r:id="rId38"/>
    <p:sldId id="357" r:id="rId39"/>
    <p:sldId id="369" r:id="rId40"/>
    <p:sldId id="368" r:id="rId41"/>
    <p:sldId id="371" r:id="rId42"/>
    <p:sldId id="367" r:id="rId43"/>
    <p:sldId id="372" r:id="rId44"/>
    <p:sldId id="370" r:id="rId45"/>
    <p:sldId id="366" r:id="rId46"/>
    <p:sldId id="319" r:id="rId47"/>
  </p:sldIdLst>
  <p:sldSz cx="12192000" cy="6858000"/>
  <p:notesSz cx="6858000" cy="9144000"/>
  <p:embeddedFontLs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Algerian" pitchFamily="82" charset="0"/>
      <p:regular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Britannic Bold" pitchFamily="34" charset="0"/>
      <p:regular r:id="rId58"/>
    </p:embeddedFont>
    <p:embeddedFont>
      <p:font typeface="Baskerville Old Face" pitchFamily="18" charset="0"/>
      <p:regular r:id="rId59"/>
    </p:embeddedFont>
    <p:embeddedFont>
      <p:font typeface="Arial Black" pitchFamily="34" charset="0"/>
      <p:bold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BCB"/>
    <a:srgbClr val="8F45C7"/>
    <a:srgbClr val="ED7D31"/>
    <a:srgbClr val="8EBAE2"/>
    <a:srgbClr val="F0697B"/>
    <a:srgbClr val="00F66F"/>
    <a:srgbClr val="9954CC"/>
    <a:srgbClr val="FFFFFF"/>
    <a:srgbClr val="FDFEF9"/>
    <a:srgbClr val="FCE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>
        <p:scale>
          <a:sx n="76" d="100"/>
          <a:sy n="76" d="100"/>
        </p:scale>
        <p:origin x="-388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DFF0D-109D-48D1-86FC-EF8C40C32999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4F8AB-2558-4D8B-AFF1-09491E50DA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4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3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8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27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782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863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08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45C7">
            <a:alpha val="8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2F6611-E52D-41DC-88CF-D2D4644815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13" y="11896"/>
            <a:ext cx="12162574" cy="683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12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6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35.jpe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0.wav"/><Relationship Id="rId7" Type="http://schemas.openxmlformats.org/officeDocument/2006/relationships/image" Target="../media/image4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11" Type="http://schemas.openxmlformats.org/officeDocument/2006/relationships/image" Target="../media/image47.png"/><Relationship Id="rId5" Type="http://schemas.openxmlformats.org/officeDocument/2006/relationships/audio" Target="../media/audio12.wav"/><Relationship Id="rId10" Type="http://schemas.openxmlformats.org/officeDocument/2006/relationships/image" Target="../media/image46.png"/><Relationship Id="rId4" Type="http://schemas.openxmlformats.org/officeDocument/2006/relationships/audio" Target="../media/audio11.wav"/><Relationship Id="rId9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53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54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49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15.wav"/><Relationship Id="rId7" Type="http://schemas.openxmlformats.org/officeDocument/2006/relationships/image" Target="../media/image6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1519673" y="1276359"/>
            <a:ext cx="26517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0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skerville Old Face" panose="02020602080505020303" pitchFamily="18" charset="0"/>
                <a:ea typeface="黑体" panose="02010609060101010101" pitchFamily="2" charset="-122"/>
              </a:rPr>
              <a:t>Unit 15</a:t>
            </a:r>
            <a:endParaRPr lang="zh-CN" altLang="en-US" sz="40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skerville Old Face" panose="02020602080505020303" pitchFamily="18" charset="0"/>
              <a:ea typeface="黑体" panose="02010609060101010101" pitchFamily="2" charset="-122"/>
            </a:endParaRPr>
          </a:p>
        </p:txBody>
      </p:sp>
      <p:sp>
        <p:nvSpPr>
          <p:cNvPr id="3" name="MsPham5"/>
          <p:cNvSpPr txBox="1"/>
          <p:nvPr/>
        </p:nvSpPr>
        <p:spPr>
          <a:xfrm>
            <a:off x="2518087" y="2246308"/>
            <a:ext cx="7460162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/>
            <a:r>
              <a:rPr lang="en-US" altLang="zh-CN" sz="66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Dou you have </a:t>
            </a:r>
          </a:p>
          <a:p>
            <a:pPr lvl="0" algn="ctr" defTabSz="1500505"/>
            <a:r>
              <a:rPr lang="en-US" altLang="zh-CN" sz="6600" dirty="0">
                <a:ln w="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Algerian" panose="04020705040A02060702" pitchFamily="82" charset="0"/>
                <a:ea typeface="黑体" panose="02010609060101010101" pitchFamily="2" charset="-122"/>
              </a:rPr>
              <a:t>any toys?</a:t>
            </a:r>
            <a:endParaRPr lang="en-US" altLang="zh-CN" sz="6600" b="1" dirty="0">
              <a:ln w="6600">
                <a:solidFill>
                  <a:schemeClr val="accent2"/>
                </a:solidFill>
                <a:prstDash val="solid"/>
              </a:ln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Algerian" panose="04020705040A02060702" pitchFamily="82" charset="0"/>
              <a:ea typeface="黑体" panose="02010609060101010101" pitchFamily="2" charset="-122"/>
            </a:endParaRPr>
          </a:p>
        </p:txBody>
      </p:sp>
      <p:sp>
        <p:nvSpPr>
          <p:cNvPr id="4" name="MsPham4"/>
          <p:cNvSpPr txBox="1"/>
          <p:nvPr/>
        </p:nvSpPr>
        <p:spPr>
          <a:xfrm>
            <a:off x="1519673" y="4632029"/>
            <a:ext cx="265176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0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skerville Old Face" panose="02020602080505020303" pitchFamily="18" charset="0"/>
                <a:ea typeface="黑体" panose="02010609060101010101" pitchFamily="2" charset="-122"/>
              </a:rPr>
              <a:t>Lesson 1</a:t>
            </a:r>
            <a:endParaRPr lang="zh-CN" altLang="en-US" sz="40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skerville Old Face" panose="02020602080505020303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534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76" y="5130800"/>
            <a:ext cx="2886173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8168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17600" y="837814"/>
            <a:ext cx="9893300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doll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8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92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75" y="3429000"/>
            <a:ext cx="2085924" cy="2073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600" y="3408680"/>
            <a:ext cx="1990010" cy="1996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1638" y="3490417"/>
            <a:ext cx="1725318" cy="195088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9" name="Picture 2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30" name="Mspham"/>
          <p:cNvSpPr/>
          <p:nvPr/>
        </p:nvSpPr>
        <p:spPr>
          <a:xfrm>
            <a:off x="8382828" y="3013340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5" y="7199573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61" y="7136583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4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spham2"/>
          <p:cNvSpPr/>
          <p:nvPr/>
        </p:nvSpPr>
        <p:spPr>
          <a:xfrm>
            <a:off x="355556" y="2974825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44387" y="670560"/>
            <a:ext cx="9893300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robot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10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3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3358923"/>
            <a:ext cx="2085924" cy="2073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367" y="3631155"/>
            <a:ext cx="2093811" cy="18014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850" y="3573207"/>
            <a:ext cx="2609314" cy="1859441"/>
          </a:xfrm>
          <a:prstGeom prst="rect">
            <a:avLst/>
          </a:prstGeom>
        </p:spPr>
      </p:pic>
      <p:pic>
        <p:nvPicPr>
          <p:cNvPr id="31" name="Picture 3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32" name="Picture 3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33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6" y="717114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24" y="713681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7" name="Mspham2"/>
          <p:cNvSpPr/>
          <p:nvPr/>
        </p:nvSpPr>
        <p:spPr>
          <a:xfrm>
            <a:off x="8435619" y="3013574"/>
            <a:ext cx="3523684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spham2"/>
          <p:cNvSpPr/>
          <p:nvPr/>
        </p:nvSpPr>
        <p:spPr>
          <a:xfrm>
            <a:off x="4361467" y="294639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98498" y="772758"/>
            <a:ext cx="9893300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yo- yo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46" y="23317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3" y="23317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79" y="2331720"/>
            <a:ext cx="3701054" cy="34133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2884" y="3530113"/>
            <a:ext cx="2093811" cy="18014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8949" y="3479793"/>
            <a:ext cx="2609314" cy="18594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066" y="3408680"/>
            <a:ext cx="1816765" cy="1822862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05" y="711535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2"/>
          <p:cNvSpPr/>
          <p:nvPr/>
        </p:nvSpPr>
        <p:spPr>
          <a:xfrm>
            <a:off x="8375746" y="289060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85768" y="798215"/>
            <a:ext cx="9893300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car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38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892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08" y="3550486"/>
            <a:ext cx="2609314" cy="18594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52" y="3355795"/>
            <a:ext cx="2085924" cy="20737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5867" y="3429000"/>
            <a:ext cx="1816765" cy="1822862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28" name="Mspham"/>
          <p:cNvSpPr/>
          <p:nvPr/>
        </p:nvSpPr>
        <p:spPr>
          <a:xfrm>
            <a:off x="8382828" y="3013340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5" y="7199573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61" y="7136583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2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spham2"/>
          <p:cNvSpPr/>
          <p:nvPr/>
        </p:nvSpPr>
        <p:spPr>
          <a:xfrm>
            <a:off x="355556" y="2974825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6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6.25E-7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33187" y="670560"/>
            <a:ext cx="9893300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puzzle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10" y="24079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3" y="24079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46" y="2407920"/>
            <a:ext cx="3701054" cy="34133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544" y="3484880"/>
            <a:ext cx="1816765" cy="182286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187" y="3510269"/>
            <a:ext cx="1725318" cy="19508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9584" y="3398207"/>
            <a:ext cx="1990010" cy="1996208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8" name="Picture 2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sp>
        <p:nvSpPr>
          <p:cNvPr id="29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6" y="717114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24" y="7136817"/>
            <a:ext cx="1987166" cy="2126268"/>
          </a:xfrm>
          <a:prstGeom prst="rect">
            <a:avLst/>
          </a:prstGeom>
          <a:ln>
            <a:noFill/>
          </a:ln>
        </p:spPr>
      </p:pic>
      <p:sp>
        <p:nvSpPr>
          <p:cNvPr id="33" name="Mspham2"/>
          <p:cNvSpPr/>
          <p:nvPr/>
        </p:nvSpPr>
        <p:spPr>
          <a:xfrm>
            <a:off x="8435619" y="3013574"/>
            <a:ext cx="3523684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spham2"/>
          <p:cNvSpPr/>
          <p:nvPr/>
        </p:nvSpPr>
        <p:spPr>
          <a:xfrm>
            <a:off x="4361467" y="294639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4.58333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5E-6 -0.5567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19058" y="720580"/>
            <a:ext cx="9893300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 teddy bear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46" y="2331720"/>
            <a:ext cx="3701054" cy="341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3" y="2331720"/>
            <a:ext cx="3701054" cy="3413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79" y="2331720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6" y="5948294"/>
            <a:ext cx="1598805" cy="710580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37" y="5970174"/>
            <a:ext cx="1592861" cy="710580"/>
          </a:xfrm>
          <a:prstGeom prst="rect">
            <a:avLst/>
          </a:prstGeom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6221" y="3408680"/>
            <a:ext cx="1725318" cy="19508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4849" y="3483377"/>
            <a:ext cx="2093811" cy="180149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7413" y="3342640"/>
            <a:ext cx="1990010" cy="1996208"/>
          </a:xfrm>
          <a:prstGeom prst="rect">
            <a:avLst/>
          </a:prstGeom>
        </p:spPr>
      </p:pic>
      <p:sp>
        <p:nvSpPr>
          <p:cNvPr id="3" name="Mspham"/>
          <p:cNvSpPr/>
          <p:nvPr/>
        </p:nvSpPr>
        <p:spPr>
          <a:xfrm>
            <a:off x="46280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spham2"/>
          <p:cNvSpPr/>
          <p:nvPr/>
        </p:nvSpPr>
        <p:spPr>
          <a:xfrm>
            <a:off x="4417880" y="2957784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spham2"/>
          <p:cNvSpPr/>
          <p:nvPr/>
        </p:nvSpPr>
        <p:spPr>
          <a:xfrm>
            <a:off x="8375746" y="2890608"/>
            <a:ext cx="3596666" cy="276592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305" y="7115356"/>
            <a:ext cx="2012642" cy="2091939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33" y="7081027"/>
            <a:ext cx="1987166" cy="2126268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5" y="7081027"/>
            <a:ext cx="1987166" cy="21262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55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5486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1.875E-6 -0.55972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-0.55672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3msPham"/>
          <p:cNvSpPr/>
          <p:nvPr/>
        </p:nvSpPr>
        <p:spPr>
          <a:xfrm>
            <a:off x="6331750" y="1206949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doll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28" y="1090095"/>
            <a:ext cx="1059294" cy="110103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Teddy bear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25045" y="268292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Yo-yo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72" y="1509633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28" y="2724484"/>
            <a:ext cx="1045885" cy="11190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1294" y="2577542"/>
            <a:ext cx="1990010" cy="19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59792 -3.7037E-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kite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Yo-yo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72" y="1540203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6331750" y="271349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puzzle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28" y="2596636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7916" y="2604100"/>
            <a:ext cx="1816765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59792 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3msPham"/>
          <p:cNvSpPr/>
          <p:nvPr/>
        </p:nvSpPr>
        <p:spPr>
          <a:xfrm>
            <a:off x="6331750" y="1206949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28" y="1090095"/>
            <a:ext cx="1059294" cy="110103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robot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25045" y="268292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99" y="1509633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28" y="2724484"/>
            <a:ext cx="1045885" cy="1119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169" y="2682920"/>
            <a:ext cx="260931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59792 -3.7037E-7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9764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00" y="1497551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3" name="2msPham"/>
          <p:cNvSpPr/>
          <p:nvPr/>
        </p:nvSpPr>
        <p:spPr>
          <a:xfrm>
            <a:off x="6338454" y="2673866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robot</a:t>
            </a:r>
          </a:p>
        </p:txBody>
      </p:sp>
      <p:sp>
        <p:nvSpPr>
          <p:cNvPr id="24" name="3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Yo-yo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332" y="4033697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2644690"/>
            <a:ext cx="1045885" cy="1119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2321" y="2673866"/>
            <a:ext cx="2093811" cy="18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59792 2.96296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3" grpId="0" animBg="1"/>
      <p:bldP spid="2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puzzle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00" y="1440464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6331750" y="271349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robot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28" y="2596636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098" y="2392137"/>
            <a:ext cx="2085924" cy="20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59792 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2msPham"/>
          <p:cNvSpPr/>
          <p:nvPr/>
        </p:nvSpPr>
        <p:spPr>
          <a:xfrm>
            <a:off x="6338454" y="4150551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doll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4121375"/>
            <a:ext cx="1045885" cy="1119097"/>
          </a:xfrm>
          <a:prstGeom prst="rect">
            <a:avLst/>
          </a:prstGeom>
        </p:spPr>
      </p:pic>
      <p:sp>
        <p:nvSpPr>
          <p:cNvPr id="2" name="1msPham"/>
          <p:cNvSpPr/>
          <p:nvPr/>
        </p:nvSpPr>
        <p:spPr>
          <a:xfrm>
            <a:off x="6338454" y="121412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Yo-yo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700" y="1440464"/>
            <a:ext cx="3701054" cy="341337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68" y="5959234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840" y="5959234"/>
            <a:ext cx="1592861" cy="710580"/>
          </a:xfrm>
          <a:prstGeom prst="rect">
            <a:avLst/>
          </a:prstGeom>
        </p:spPr>
      </p:pic>
      <p:sp>
        <p:nvSpPr>
          <p:cNvPr id="24" name="3msPham"/>
          <p:cNvSpPr/>
          <p:nvPr/>
        </p:nvSpPr>
        <p:spPr>
          <a:xfrm>
            <a:off x="6331750" y="2713490"/>
            <a:ext cx="4672445" cy="1066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Teddy bear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628" y="2596636"/>
            <a:ext cx="1059294" cy="110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37" y="1255684"/>
            <a:ext cx="1045885" cy="11190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6568" y="2453555"/>
            <a:ext cx="1725318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2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59792 -0.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-0.59792 3.7037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59557 -0.0081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9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FF66"/>
              </a:gs>
              <a:gs pos="100000">
                <a:srgbClr val="FFFF00"/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721" y="5368232"/>
            <a:ext cx="1598805" cy="7105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827054" y="5137179"/>
            <a:ext cx="3744946" cy="11726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8853" y="342967"/>
            <a:ext cx="10474295" cy="61720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latin typeface="Algerian" panose="04020705040A02060702" pitchFamily="82" charset="0"/>
              </a:rPr>
              <a:t>WELLDONE!</a:t>
            </a:r>
          </a:p>
        </p:txBody>
      </p:sp>
    </p:spTree>
    <p:extLst>
      <p:ext uri="{BB962C8B-B14F-4D97-AF65-F5344CB8AC3E}">
        <p14:creationId xmlns:p14="http://schemas.microsoft.com/office/powerpoint/2010/main" val="24174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005137" y="1211822"/>
            <a:ext cx="6805613" cy="4704805"/>
            <a:chOff x="3005137" y="1685924"/>
            <a:chExt cx="6119813" cy="42307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05137" y="1685924"/>
              <a:ext cx="6119813" cy="423070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696200" y="5524500"/>
              <a:ext cx="1276350" cy="314325"/>
            </a:xfrm>
            <a:prstGeom prst="rect">
              <a:avLst/>
            </a:prstGeom>
            <a:solidFill>
              <a:srgbClr val="FDFE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1546083" y="2196584"/>
            <a:ext cx="2372908" cy="578882"/>
          </a:xfrm>
          <a:prstGeom prst="wedgeRoundRectCallout">
            <a:avLst>
              <a:gd name="adj1" fmla="val 44195"/>
              <a:gd name="adj2" fmla="val 10199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What's that?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65795" y="5116739"/>
            <a:ext cx="3935020" cy="1055608"/>
          </a:xfrm>
          <a:prstGeom prst="wedgeRoundRectCallout">
            <a:avLst>
              <a:gd name="adj1" fmla="val 802"/>
              <a:gd name="adj2" fmla="val -7307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It's my robot. </a:t>
            </a:r>
          </a:p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Do you have a robot?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2796" y="5230723"/>
            <a:ext cx="2064080" cy="578882"/>
          </a:xfrm>
          <a:prstGeom prst="wedgeRoundRectCallout">
            <a:avLst>
              <a:gd name="adj1" fmla="val 47464"/>
              <a:gd name="adj2" fmla="val -12178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No, I don't.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12" name="Tiếng Anh 3 Tập 2 - Unit 15 Do you have any toys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3" end="10734.12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31" y="588109"/>
            <a:ext cx="277438" cy="27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5596" y="7643221"/>
            <a:ext cx="733881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6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IT 15- L1.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7" presetClass="emph" presetSubtype="0" fill="remove" nodeType="afterEffect">
                                  <p:stCondLst>
                                    <p:cond delay="27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1-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1. Look, listen and repeat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737" y="1381124"/>
            <a:ext cx="6324167" cy="437197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852737" y="1029687"/>
            <a:ext cx="4807287" cy="578882"/>
          </a:xfrm>
          <a:prstGeom prst="wedgeRoundRectCallout">
            <a:avLst>
              <a:gd name="adj1" fmla="val 41053"/>
              <a:gd name="adj2" fmla="val 11489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Do you have a teddy bear?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6892007" y="5174217"/>
            <a:ext cx="2174719" cy="578882"/>
          </a:xfrm>
          <a:prstGeom prst="wedgeRoundRectCallout">
            <a:avLst>
              <a:gd name="adj1" fmla="val -129773"/>
              <a:gd name="adj2" fmla="val -9402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  Yes, I do.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6" name="Tiếng Anh 3 Tập 2 - Unit 15 Do you have any toys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40" end="0.12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57" y="1032256"/>
            <a:ext cx="457200" cy="4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6385833" y="2393720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 you have __________?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85833" y="3168420"/>
            <a:ext cx="1960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Yes, I do.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6" b="20580"/>
          <a:stretch/>
        </p:blipFill>
        <p:spPr>
          <a:xfrm>
            <a:off x="1133052" y="1940986"/>
            <a:ext cx="4271250" cy="3039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88500" y="2342919"/>
            <a:ext cx="996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car</a:t>
            </a:r>
          </a:p>
        </p:txBody>
      </p:sp>
    </p:spTree>
    <p:extLst>
      <p:ext uri="{BB962C8B-B14F-4D97-AF65-F5344CB8AC3E}">
        <p14:creationId xmlns:p14="http://schemas.microsoft.com/office/powerpoint/2010/main" val="32406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6411233" y="2622034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 you have __________?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1233" y="3396734"/>
            <a:ext cx="1960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Yes, I do.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7" t="224" r="-1079" b="7343"/>
          <a:stretch/>
        </p:blipFill>
        <p:spPr>
          <a:xfrm>
            <a:off x="1349428" y="1633646"/>
            <a:ext cx="3108619" cy="31463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85300" y="2546409"/>
            <a:ext cx="155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puzzle</a:t>
            </a:r>
          </a:p>
        </p:txBody>
      </p:sp>
    </p:spTree>
    <p:extLst>
      <p:ext uri="{BB962C8B-B14F-4D97-AF65-F5344CB8AC3E}">
        <p14:creationId xmlns:p14="http://schemas.microsoft.com/office/powerpoint/2010/main" val="225601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64" y="1949346"/>
            <a:ext cx="3315142" cy="32957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1233" y="2622034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 you have __________?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11233" y="3396734"/>
            <a:ext cx="1960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Yes, I do.</a:t>
            </a:r>
          </a:p>
        </p:txBody>
      </p:sp>
      <p:sp>
        <p:nvSpPr>
          <p:cNvPr id="7" name="Rectangle 6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85300" y="2546409"/>
            <a:ext cx="1425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robot</a:t>
            </a:r>
          </a:p>
        </p:txBody>
      </p:sp>
    </p:spTree>
    <p:extLst>
      <p:ext uri="{BB962C8B-B14F-4D97-AF65-F5344CB8AC3E}">
        <p14:creationId xmlns:p14="http://schemas.microsoft.com/office/powerpoint/2010/main" val="373620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6309633" y="2558534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 you have __________?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09633" y="3333234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No, I don't.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"/>
          <a:stretch/>
        </p:blipFill>
        <p:spPr>
          <a:xfrm>
            <a:off x="1300536" y="2095443"/>
            <a:ext cx="3193074" cy="27432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32900" y="2520433"/>
            <a:ext cx="1426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yo-yo</a:t>
            </a:r>
          </a:p>
        </p:txBody>
      </p:sp>
    </p:spTree>
    <p:extLst>
      <p:ext uri="{BB962C8B-B14F-4D97-AF65-F5344CB8AC3E}">
        <p14:creationId xmlns:p14="http://schemas.microsoft.com/office/powerpoint/2010/main" val="2437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1472" y="2812025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28" y="1204355"/>
            <a:ext cx="4627265" cy="46272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6861472" y="3642683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/dɒl/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99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8533" y="2495034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 you have __________?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98533" y="3269734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No, I don't.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>
          <a:xfrm>
            <a:off x="1151450" y="1753901"/>
            <a:ext cx="3204650" cy="36424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9200" y="2495033"/>
            <a:ext cx="2324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teddy bear</a:t>
            </a:r>
          </a:p>
        </p:txBody>
      </p:sp>
    </p:spTree>
    <p:extLst>
      <p:ext uri="{BB962C8B-B14F-4D97-AF65-F5344CB8AC3E}">
        <p14:creationId xmlns:p14="http://schemas.microsoft.com/office/powerpoint/2010/main" val="291225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234" y="1768039"/>
            <a:ext cx="3553261" cy="35532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98533" y="2495034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Do you have __________?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8533" y="3269734"/>
            <a:ext cx="22846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No, I don't.</a:t>
            </a:r>
          </a:p>
        </p:txBody>
      </p:sp>
      <p:sp>
        <p:nvSpPr>
          <p:cNvPr id="6" name="Rectangle 5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2. Point and say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85300" y="2470209"/>
            <a:ext cx="1122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 doll</a:t>
            </a:r>
          </a:p>
        </p:txBody>
      </p:sp>
    </p:spTree>
    <p:extLst>
      <p:ext uri="{BB962C8B-B14F-4D97-AF65-F5344CB8AC3E}">
        <p14:creationId xmlns:p14="http://schemas.microsoft.com/office/powerpoint/2010/main" val="393023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3. Let's talk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538" y="1741715"/>
            <a:ext cx="6163519" cy="35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43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4. Listen and number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06499" y="2368550"/>
            <a:ext cx="9944102" cy="2120901"/>
            <a:chOff x="880798" y="1855030"/>
            <a:chExt cx="14216799" cy="3032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l="6711" t="4689" r="7090" b="10018"/>
            <a:stretch/>
          </p:blipFill>
          <p:spPr>
            <a:xfrm>
              <a:off x="880798" y="1864108"/>
              <a:ext cx="3177446" cy="3014034"/>
            </a:xfrm>
            <a:prstGeom prst="rect">
              <a:avLst/>
            </a:prstGeom>
            <a:ln>
              <a:solidFill>
                <a:srgbClr val="00F66F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/>
            <a:srcRect l="8672" t="5716" r="6606" b="10020"/>
            <a:stretch/>
          </p:blipFill>
          <p:spPr>
            <a:xfrm>
              <a:off x="4627159" y="1882264"/>
              <a:ext cx="3122974" cy="2977720"/>
            </a:xfrm>
            <a:prstGeom prst="rect">
              <a:avLst/>
            </a:prstGeom>
            <a:ln>
              <a:solidFill>
                <a:srgbClr val="00F66F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/>
            <a:srcRect l="7678" t="6230" r="8586" b="8992"/>
            <a:stretch/>
          </p:blipFill>
          <p:spPr>
            <a:xfrm>
              <a:off x="8319048" y="1873185"/>
              <a:ext cx="3086661" cy="2995877"/>
            </a:xfrm>
            <a:prstGeom prst="rect">
              <a:avLst/>
            </a:prstGeom>
            <a:ln>
              <a:solidFill>
                <a:srgbClr val="00F66F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/>
            <a:srcRect l="7669" t="6230" r="7610" b="7964"/>
            <a:stretch/>
          </p:blipFill>
          <p:spPr>
            <a:xfrm>
              <a:off x="11974623" y="1855030"/>
              <a:ext cx="3122974" cy="3032192"/>
            </a:xfrm>
            <a:prstGeom prst="rect">
              <a:avLst/>
            </a:prstGeom>
            <a:ln>
              <a:solidFill>
                <a:srgbClr val="00F66F"/>
              </a:solidFill>
            </a:ln>
          </p:spPr>
        </p:pic>
      </p:grpSp>
      <p:sp>
        <p:nvSpPr>
          <p:cNvPr id="8" name="Rectangle 7"/>
          <p:cNvSpPr/>
          <p:nvPr/>
        </p:nvSpPr>
        <p:spPr>
          <a:xfrm>
            <a:off x="1860549" y="4597400"/>
            <a:ext cx="548640" cy="54864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4814" y="4597400"/>
            <a:ext cx="548640" cy="54864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14448" y="4597400"/>
            <a:ext cx="548640" cy="54864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784082" y="4597400"/>
            <a:ext cx="548640" cy="54864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2" name="10-Point Star 11"/>
          <p:cNvSpPr/>
          <p:nvPr/>
        </p:nvSpPr>
        <p:spPr>
          <a:xfrm>
            <a:off x="1079500" y="2260599"/>
            <a:ext cx="457200" cy="457200"/>
          </a:xfrm>
          <a:prstGeom prst="star10">
            <a:avLst/>
          </a:prstGeom>
          <a:solidFill>
            <a:srgbClr val="8F45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3" name="10-Point Star 12"/>
          <p:cNvSpPr/>
          <p:nvPr/>
        </p:nvSpPr>
        <p:spPr>
          <a:xfrm>
            <a:off x="3686175" y="2260599"/>
            <a:ext cx="457200" cy="457200"/>
          </a:xfrm>
          <a:prstGeom prst="star10">
            <a:avLst/>
          </a:prstGeom>
          <a:solidFill>
            <a:srgbClr val="8F45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4" name="10-Point Star 13"/>
          <p:cNvSpPr/>
          <p:nvPr/>
        </p:nvSpPr>
        <p:spPr>
          <a:xfrm>
            <a:off x="6210303" y="2260599"/>
            <a:ext cx="457200" cy="457200"/>
          </a:xfrm>
          <a:prstGeom prst="star10">
            <a:avLst/>
          </a:prstGeom>
          <a:solidFill>
            <a:srgbClr val="8F45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5" name="10-Point Star 14"/>
          <p:cNvSpPr/>
          <p:nvPr/>
        </p:nvSpPr>
        <p:spPr>
          <a:xfrm>
            <a:off x="8796869" y="2260599"/>
            <a:ext cx="457200" cy="457200"/>
          </a:xfrm>
          <a:prstGeom prst="star10">
            <a:avLst/>
          </a:prstGeom>
          <a:solidFill>
            <a:srgbClr val="8F45C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7" name="Sun 16"/>
          <p:cNvSpPr/>
          <p:nvPr/>
        </p:nvSpPr>
        <p:spPr>
          <a:xfrm>
            <a:off x="5134821" y="479329"/>
            <a:ext cx="822960" cy="822960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Sun 17"/>
          <p:cNvSpPr/>
          <p:nvPr/>
        </p:nvSpPr>
        <p:spPr>
          <a:xfrm>
            <a:off x="6337935" y="493829"/>
            <a:ext cx="822960" cy="822960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Sun 18"/>
          <p:cNvSpPr/>
          <p:nvPr/>
        </p:nvSpPr>
        <p:spPr>
          <a:xfrm>
            <a:off x="7652068" y="542189"/>
            <a:ext cx="822960" cy="822960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Sun 19"/>
          <p:cNvSpPr/>
          <p:nvPr/>
        </p:nvSpPr>
        <p:spPr>
          <a:xfrm>
            <a:off x="8966201" y="542188"/>
            <a:ext cx="822960" cy="822960"/>
          </a:xfrm>
          <a:prstGeom prst="su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2" name="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1980" y="679206"/>
            <a:ext cx="463336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6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T 15- L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5. Read and write</a:t>
            </a:r>
          </a:p>
        </p:txBody>
      </p:sp>
      <p:sp>
        <p:nvSpPr>
          <p:cNvPr id="3" name="Rounded Rectangle 2"/>
          <p:cNvSpPr/>
          <p:nvPr/>
        </p:nvSpPr>
        <p:spPr>
          <a:xfrm rot="20980781">
            <a:off x="5634528" y="4887973"/>
            <a:ext cx="2975020" cy="1206717"/>
          </a:xfrm>
          <a:prstGeom prst="roundRect">
            <a:avLst>
              <a:gd name="adj" fmla="val 1467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" y="1482608"/>
            <a:ext cx="3919048" cy="39021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23923" y="1088439"/>
            <a:ext cx="637747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These are my toys on the shelf. I have a (1)  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car 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It is red. I have a (2) 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ball 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It is blue. And I have a pretty (3)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doll 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It is Lucy. I like my toys very much.  (4)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you have any toys? What are (5)  </a:t>
            </a: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they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7" name="Rectangle 6"/>
          <p:cNvSpPr/>
          <p:nvPr/>
        </p:nvSpPr>
        <p:spPr>
          <a:xfrm>
            <a:off x="7470776" y="1883174"/>
            <a:ext cx="137160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</a:p>
        </p:txBody>
      </p:sp>
      <p:sp>
        <p:nvSpPr>
          <p:cNvPr id="8" name="Rectangle 7"/>
          <p:cNvSpPr/>
          <p:nvPr/>
        </p:nvSpPr>
        <p:spPr>
          <a:xfrm>
            <a:off x="6962775" y="2602707"/>
            <a:ext cx="1203325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_____</a:t>
            </a:r>
          </a:p>
        </p:txBody>
      </p:sp>
      <p:sp>
        <p:nvSpPr>
          <p:cNvPr id="9" name="Rectangle 8"/>
          <p:cNvSpPr/>
          <p:nvPr/>
        </p:nvSpPr>
        <p:spPr>
          <a:xfrm>
            <a:off x="8978900" y="3308009"/>
            <a:ext cx="1041400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50501" y="4781209"/>
            <a:ext cx="1015399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17100" y="5491331"/>
            <a:ext cx="1114922" cy="73577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____</a:t>
            </a:r>
          </a:p>
        </p:txBody>
      </p:sp>
    </p:spTree>
    <p:extLst>
      <p:ext uri="{BB962C8B-B14F-4D97-AF65-F5344CB8AC3E}">
        <p14:creationId xmlns:p14="http://schemas.microsoft.com/office/powerpoint/2010/main" val="290212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>
            <a:stCxn id="2" idx="0"/>
          </p:cNvCxnSpPr>
          <p:nvPr/>
        </p:nvCxnSpPr>
        <p:spPr>
          <a:xfrm flipV="1">
            <a:off x="7996528" y="1208289"/>
            <a:ext cx="708338" cy="36060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>
            <a:stCxn id="2" idx="0"/>
          </p:cNvCxnSpPr>
          <p:nvPr/>
        </p:nvCxnSpPr>
        <p:spPr>
          <a:xfrm>
            <a:off x="7996528" y="1568897"/>
            <a:ext cx="708338" cy="309093"/>
          </a:xfrm>
          <a:prstGeom prst="straightConnector1">
            <a:avLst/>
          </a:prstGeom>
          <a:ln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 Diagonal Corner Rectangle 4"/>
          <p:cNvSpPr/>
          <p:nvPr/>
        </p:nvSpPr>
        <p:spPr>
          <a:xfrm>
            <a:off x="8704866" y="931393"/>
            <a:ext cx="2799008" cy="55379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</a:t>
            </a: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8704866" y="1691246"/>
            <a:ext cx="2799008" cy="553792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/>
          </a:solidFill>
          <a:ln w="28575">
            <a:solidFill>
              <a:srgbClr val="ED7D3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don’t</a:t>
            </a:r>
            <a:endParaRPr lang="en-US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Arrow Connector 7"/>
          <p:cNvCxnSpPr>
            <a:stCxn id="2" idx="1"/>
            <a:endCxn id="12" idx="0"/>
          </p:cNvCxnSpPr>
          <p:nvPr/>
        </p:nvCxnSpPr>
        <p:spPr>
          <a:xfrm flipH="1">
            <a:off x="1945519" y="2019657"/>
            <a:ext cx="3063111" cy="1416753"/>
          </a:xfrm>
          <a:prstGeom prst="straightConnector1">
            <a:avLst/>
          </a:prstGeom>
          <a:ln w="9525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041" y="4432599"/>
            <a:ext cx="1324253" cy="1324253"/>
          </a:xfrm>
          <a:prstGeom prst="star12">
            <a:avLst/>
          </a:prstGeom>
          <a:ln>
            <a:solidFill>
              <a:srgbClr val="8F45C7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9" y="3157356"/>
            <a:ext cx="1122782" cy="1116215"/>
          </a:xfrm>
          <a:prstGeom prst="star12">
            <a:avLst/>
          </a:prstGeom>
          <a:ln>
            <a:solidFill>
              <a:srgbClr val="8F45C7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4" t="4144" r="1153" b="6306"/>
          <a:stretch/>
        </p:blipFill>
        <p:spPr>
          <a:xfrm>
            <a:off x="2030797" y="4327567"/>
            <a:ext cx="1371600" cy="1231899"/>
          </a:xfrm>
          <a:prstGeom prst="star12">
            <a:avLst/>
          </a:prstGeom>
          <a:ln>
            <a:solidFill>
              <a:srgbClr val="8F45C7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29" b="441"/>
          <a:stretch/>
        </p:blipFill>
        <p:spPr>
          <a:xfrm>
            <a:off x="9235024" y="2737289"/>
            <a:ext cx="1262158" cy="1314471"/>
          </a:xfrm>
          <a:prstGeom prst="star12">
            <a:avLst/>
          </a:prstGeom>
          <a:ln>
            <a:solidFill>
              <a:srgbClr val="8F45C7"/>
            </a:solidFill>
          </a:ln>
        </p:spPr>
      </p:pic>
      <p:grpSp>
        <p:nvGrpSpPr>
          <p:cNvPr id="26" name="Group 25"/>
          <p:cNvGrpSpPr/>
          <p:nvPr/>
        </p:nvGrpSpPr>
        <p:grpSpPr>
          <a:xfrm>
            <a:off x="2020731" y="400504"/>
            <a:ext cx="5975797" cy="1619153"/>
            <a:chOff x="1931831" y="235404"/>
            <a:chExt cx="5975797" cy="1619153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1931831" y="953036"/>
              <a:ext cx="5975797" cy="901521"/>
            </a:xfrm>
            <a:prstGeom prst="round2DiagRect">
              <a:avLst>
                <a:gd name="adj1" fmla="val 19484"/>
                <a:gd name="adj2" fmla="val 0"/>
              </a:avLst>
            </a:prstGeom>
            <a:solidFill>
              <a:schemeClr val="bg1"/>
            </a:solidFill>
            <a:ln w="28575">
              <a:solidFill>
                <a:srgbClr val="F0697B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Do you </a:t>
              </a:r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have __________?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44722" l="13311" r="82253">
                          <a14:foregroundMark x1="43345" y1="36667" x2="54608" y2="32037"/>
                          <a14:foregroundMark x1="38111" y1="39815" x2="60182" y2="3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1" r="9040" b="52676"/>
            <a:stretch/>
          </p:blipFill>
          <p:spPr>
            <a:xfrm>
              <a:off x="4235086" y="235404"/>
              <a:ext cx="1264014" cy="852235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7436" y="4173676"/>
            <a:ext cx="1314860" cy="1190946"/>
          </a:xfrm>
          <a:prstGeom prst="star12">
            <a:avLst/>
          </a:prstGeom>
          <a:ln>
            <a:solidFill>
              <a:srgbClr val="8F45C7"/>
            </a:solidFill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/>
          <a:srcRect b="-7531"/>
          <a:stretch/>
        </p:blipFill>
        <p:spPr>
          <a:xfrm>
            <a:off x="4084456" y="4437821"/>
            <a:ext cx="1359526" cy="1324253"/>
          </a:xfrm>
          <a:prstGeom prst="star12">
            <a:avLst/>
          </a:prstGeom>
          <a:ln>
            <a:solidFill>
              <a:srgbClr val="8F45C7"/>
            </a:solidFill>
          </a:ln>
        </p:spPr>
      </p:pic>
      <p:cxnSp>
        <p:nvCxnSpPr>
          <p:cNvPr id="50" name="Straight Arrow Connector 49"/>
          <p:cNvCxnSpPr>
            <a:stCxn id="2" idx="1"/>
            <a:endCxn id="9" idx="9"/>
          </p:cNvCxnSpPr>
          <p:nvPr/>
        </p:nvCxnSpPr>
        <p:spPr>
          <a:xfrm>
            <a:off x="5008630" y="2019657"/>
            <a:ext cx="1448474" cy="2501650"/>
          </a:xfrm>
          <a:prstGeom prst="straightConnector1">
            <a:avLst/>
          </a:prstGeom>
          <a:ln w="9525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2" idx="1"/>
            <a:endCxn id="42" idx="9"/>
          </p:cNvCxnSpPr>
          <p:nvPr/>
        </p:nvCxnSpPr>
        <p:spPr>
          <a:xfrm>
            <a:off x="5008630" y="2019657"/>
            <a:ext cx="3367521" cy="2233797"/>
          </a:xfrm>
          <a:prstGeom prst="straightConnector1">
            <a:avLst/>
          </a:prstGeom>
          <a:ln w="9525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" idx="1"/>
            <a:endCxn id="11" idx="7"/>
          </p:cNvCxnSpPr>
          <p:nvPr/>
        </p:nvCxnSpPr>
        <p:spPr>
          <a:xfrm>
            <a:off x="5008630" y="2019657"/>
            <a:ext cx="4226394" cy="1374868"/>
          </a:xfrm>
          <a:prstGeom prst="straightConnector1">
            <a:avLst/>
          </a:prstGeom>
          <a:ln w="9525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" idx="1"/>
            <a:endCxn id="43" idx="10"/>
          </p:cNvCxnSpPr>
          <p:nvPr/>
        </p:nvCxnSpPr>
        <p:spPr>
          <a:xfrm flipH="1">
            <a:off x="4764219" y="2019657"/>
            <a:ext cx="244411" cy="2418164"/>
          </a:xfrm>
          <a:prstGeom prst="straightConnector1">
            <a:avLst/>
          </a:prstGeom>
          <a:ln w="9525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" idx="1"/>
            <a:endCxn id="14" idx="11"/>
          </p:cNvCxnSpPr>
          <p:nvPr/>
        </p:nvCxnSpPr>
        <p:spPr>
          <a:xfrm flipH="1">
            <a:off x="3059497" y="2019657"/>
            <a:ext cx="1949133" cy="2390432"/>
          </a:xfrm>
          <a:prstGeom prst="straightConnector1">
            <a:avLst/>
          </a:prstGeom>
          <a:ln w="9525">
            <a:solidFill>
              <a:srgbClr val="8F45C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21341" y="4232655"/>
            <a:ext cx="1687459" cy="46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634077" y="5457514"/>
            <a:ext cx="1687459" cy="46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car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575843" y="5719292"/>
            <a:ext cx="2376751" cy="46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teddy bear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126041" y="5701469"/>
            <a:ext cx="1687459" cy="46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doll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376151" y="5289667"/>
            <a:ext cx="1687459" cy="46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puzzle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9668596" y="3943433"/>
            <a:ext cx="1687459" cy="46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yo-yo</a:t>
            </a:r>
          </a:p>
        </p:txBody>
      </p:sp>
    </p:spTree>
    <p:extLst>
      <p:ext uri="{BB962C8B-B14F-4D97-AF65-F5344CB8AC3E}">
        <p14:creationId xmlns:p14="http://schemas.microsoft.com/office/powerpoint/2010/main" val="27861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9" grpId="0"/>
      <p:bldP spid="70" grpId="0"/>
      <p:bldP spid="71" grpId="0"/>
      <p:bldP spid="72" grpId="0"/>
      <p:bldP spid="73" grpId="0"/>
      <p:bldP spid="7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888" y="402659"/>
            <a:ext cx="1089883" cy="195275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52" y="305322"/>
            <a:ext cx="3622468" cy="41001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8" y="851009"/>
            <a:ext cx="624176" cy="6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 Rectángulo"/>
          <p:cNvSpPr/>
          <p:nvPr/>
        </p:nvSpPr>
        <p:spPr>
          <a:xfrm>
            <a:off x="-3613589" y="9440032"/>
            <a:ext cx="19419177" cy="1405112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wrap="square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defRPr/>
            </a:pPr>
            <a:r>
              <a:rPr lang="en-US" sz="9562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BASEBALL CUP </a:t>
            </a:r>
            <a:endParaRPr lang="es-ES" sz="9562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7547" t="86644" r="29109" b="279"/>
          <a:stretch/>
        </p:blipFill>
        <p:spPr>
          <a:xfrm>
            <a:off x="2187246" y="3832649"/>
            <a:ext cx="8419220" cy="190242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9" name="Rectangle 28"/>
          <p:cNvSpPr/>
          <p:nvPr/>
        </p:nvSpPr>
        <p:spPr>
          <a:xfrm>
            <a:off x="10106011" y="8575303"/>
            <a:ext cx="1000915" cy="582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187" b="1" dirty="0"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3552" y="5480425"/>
            <a:ext cx="1710154" cy="89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9213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45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227873"/>
            <a:ext cx="7646362" cy="2176272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16" name="DMsPham"/>
          <p:cNvSpPr/>
          <p:nvPr/>
        </p:nvSpPr>
        <p:spPr>
          <a:xfrm>
            <a:off x="970137" y="874110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90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 do.</a:t>
            </a:r>
            <a:endParaRPr lang="es-ES" sz="39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70137" y="2080774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90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 am.</a:t>
            </a:r>
            <a:endParaRPr lang="es-ES" sz="39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644704" y="4962066"/>
            <a:ext cx="7064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 you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car?</a:t>
            </a:r>
          </a:p>
        </p:txBody>
      </p:sp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1487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173230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16" name="DMsPham"/>
          <p:cNvSpPr/>
          <p:nvPr/>
        </p:nvSpPr>
        <p:spPr>
          <a:xfrm>
            <a:off x="908268" y="2104165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3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I don’t.</a:t>
            </a:r>
            <a:endParaRPr lang="es-ES" sz="434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08268" y="888766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43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I’m not</a:t>
            </a: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2 Rectángulo"/>
          <p:cNvSpPr/>
          <p:nvPr/>
        </p:nvSpPr>
        <p:spPr>
          <a:xfrm>
            <a:off x="2691555" y="5153963"/>
            <a:ext cx="7064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 you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robot?</a:t>
            </a:r>
          </a:p>
        </p:txBody>
      </p:sp>
    </p:spTree>
    <p:extLst>
      <p:ext uri="{BB962C8B-B14F-4D97-AF65-F5344CB8AC3E}">
        <p14:creationId xmlns:p14="http://schemas.microsoft.com/office/powerpoint/2010/main" val="2223646883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227873"/>
            <a:ext cx="7646362" cy="2176272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16" name="DMsPham"/>
          <p:cNvSpPr/>
          <p:nvPr/>
        </p:nvSpPr>
        <p:spPr>
          <a:xfrm>
            <a:off x="970137" y="874110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you</a:t>
            </a:r>
            <a:endParaRPr lang="es-ES" sz="39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70137" y="2080774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90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</a:t>
            </a:r>
            <a:endParaRPr lang="es-ES" sz="39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 Rectángulo"/>
          <p:cNvSpPr/>
          <p:nvPr/>
        </p:nvSpPr>
        <p:spPr>
          <a:xfrm>
            <a:off x="2644704" y="4733466"/>
            <a:ext cx="7064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yo-yo?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1608158068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65596" y="2812025"/>
            <a:ext cx="5044481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84" y="711002"/>
            <a:ext cx="4982135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861472" y="3642683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/ˈrəʊbɒt/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9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173230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16" name="DMsPham"/>
          <p:cNvSpPr/>
          <p:nvPr/>
        </p:nvSpPr>
        <p:spPr>
          <a:xfrm>
            <a:off x="908268" y="2104165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3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endParaRPr lang="es-ES" sz="434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08268" y="888766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43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 Rectángulo"/>
          <p:cNvSpPr/>
          <p:nvPr/>
        </p:nvSpPr>
        <p:spPr>
          <a:xfrm>
            <a:off x="2644704" y="4805228"/>
            <a:ext cx="7064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 you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_____ a doll?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No, I don’t.</a:t>
            </a:r>
          </a:p>
        </p:txBody>
      </p:sp>
    </p:spTree>
    <p:extLst>
      <p:ext uri="{BB962C8B-B14F-4D97-AF65-F5344CB8AC3E}">
        <p14:creationId xmlns:p14="http://schemas.microsoft.com/office/powerpoint/2010/main" val="3143783491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227873"/>
            <a:ext cx="7646362" cy="2176272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16" name="DMsPham"/>
          <p:cNvSpPr/>
          <p:nvPr/>
        </p:nvSpPr>
        <p:spPr>
          <a:xfrm>
            <a:off x="970137" y="874110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90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puzzle</a:t>
            </a:r>
            <a:endParaRPr lang="es-ES" sz="39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70137" y="2080774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90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yo-yo</a:t>
            </a:r>
            <a:endParaRPr lang="es-ES" sz="39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2 Rectángulo"/>
          <p:cNvSpPr/>
          <p:nvPr/>
        </p:nvSpPr>
        <p:spPr>
          <a:xfrm>
            <a:off x="2644704" y="4671600"/>
            <a:ext cx="5699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 you 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 _____?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do.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131" y="4696944"/>
            <a:ext cx="1407111" cy="1274503"/>
          </a:xfrm>
          <a:prstGeom prst="star12">
            <a:avLst/>
          </a:prstGeom>
          <a:ln>
            <a:solidFill>
              <a:srgbClr val="8F45C7"/>
            </a:solidFill>
          </a:ln>
        </p:spPr>
      </p:pic>
    </p:spTree>
    <p:extLst>
      <p:ext uri="{BB962C8B-B14F-4D97-AF65-F5344CB8AC3E}">
        <p14:creationId xmlns:p14="http://schemas.microsoft.com/office/powerpoint/2010/main" val="4006049676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227873"/>
            <a:ext cx="7646362" cy="2176272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16" name="DMsPham"/>
          <p:cNvSpPr/>
          <p:nvPr/>
        </p:nvSpPr>
        <p:spPr>
          <a:xfrm>
            <a:off x="970137" y="874110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you have a teddy bear?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70137" y="2080774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 you have a doll?</a:t>
            </a:r>
            <a:endParaRPr lang="es-E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45049" y="7790662"/>
            <a:ext cx="4263948" cy="705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your book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-1171985" y="114735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b="-7531"/>
          <a:stretch/>
        </p:blipFill>
        <p:spPr>
          <a:xfrm>
            <a:off x="8334775" y="4653882"/>
            <a:ext cx="1359526" cy="1324253"/>
          </a:xfrm>
          <a:prstGeom prst="star12">
            <a:avLst/>
          </a:prstGeom>
          <a:ln>
            <a:solidFill>
              <a:srgbClr val="8F45C7"/>
            </a:solidFill>
          </a:ln>
        </p:spPr>
      </p:pic>
      <p:sp>
        <p:nvSpPr>
          <p:cNvPr id="24" name="2 Rectángulo"/>
          <p:cNvSpPr/>
          <p:nvPr/>
        </p:nvSpPr>
        <p:spPr>
          <a:xfrm>
            <a:off x="2644704" y="4671600"/>
            <a:ext cx="56991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</a:t>
            </a: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do.</a:t>
            </a:r>
          </a:p>
        </p:txBody>
      </p:sp>
    </p:spTree>
    <p:extLst>
      <p:ext uri="{BB962C8B-B14F-4D97-AF65-F5344CB8AC3E}">
        <p14:creationId xmlns:p14="http://schemas.microsoft.com/office/powerpoint/2010/main" val="3493755262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173230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/>
          </a:p>
        </p:txBody>
      </p:sp>
      <p:sp>
        <p:nvSpPr>
          <p:cNvPr id="16" name="DMsPham"/>
          <p:cNvSpPr/>
          <p:nvPr/>
        </p:nvSpPr>
        <p:spPr>
          <a:xfrm>
            <a:off x="908268" y="2104165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3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No, I don’t.</a:t>
            </a:r>
            <a:endParaRPr lang="es-ES" sz="4342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08268" y="888766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4342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Yes, I do.</a:t>
            </a: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 a song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264306" y="24337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41" y="4908840"/>
            <a:ext cx="1122782" cy="1116215"/>
          </a:xfrm>
          <a:prstGeom prst="star12">
            <a:avLst/>
          </a:prstGeom>
          <a:ln>
            <a:solidFill>
              <a:srgbClr val="8F45C7"/>
            </a:solidFill>
          </a:ln>
        </p:spPr>
      </p:pic>
      <p:sp>
        <p:nvSpPr>
          <p:cNvPr id="27" name="2 Rectángulo"/>
          <p:cNvSpPr/>
          <p:nvPr/>
        </p:nvSpPr>
        <p:spPr>
          <a:xfrm>
            <a:off x="2686681" y="5113004"/>
            <a:ext cx="5699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a doll?</a:t>
            </a:r>
          </a:p>
        </p:txBody>
      </p:sp>
    </p:spTree>
    <p:extLst>
      <p:ext uri="{BB962C8B-B14F-4D97-AF65-F5344CB8AC3E}">
        <p14:creationId xmlns:p14="http://schemas.microsoft.com/office/powerpoint/2010/main" val="1264745592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background"/>
          <p:cNvPicPr>
            <a:picLocks noChangeAspect="1"/>
          </p:cNvPicPr>
          <p:nvPr/>
        </p:nvPicPr>
        <p:blipFill rotWithShape="1">
          <a:blip r:embed="rId5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87718" y="4380333"/>
            <a:ext cx="7646362" cy="2173230"/>
          </a:xfrm>
          <a:prstGeom prst="horizontalScroll">
            <a:avLst>
              <a:gd name="adj" fmla="val 10015"/>
            </a:avLst>
          </a:prstGeom>
          <a:solidFill>
            <a:schemeClr val="lt1">
              <a:alpha val="92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98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MsPham"/>
          <p:cNvSpPr/>
          <p:nvPr/>
        </p:nvSpPr>
        <p:spPr>
          <a:xfrm>
            <a:off x="908268" y="887941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6576" y="1217765"/>
            <a:ext cx="773174" cy="134396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10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08268" y="2060826"/>
            <a:ext cx="3728511" cy="1001806"/>
          </a:xfrm>
          <a:prstGeom prst="roundRect">
            <a:avLst/>
          </a:prstGeom>
          <a:solidFill>
            <a:srgbClr val="00B0F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499124" y="788632"/>
            <a:ext cx="1731342" cy="212978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072" y="613125"/>
            <a:ext cx="2079191" cy="2283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69" y="7168026"/>
            <a:ext cx="975560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12561345" y="874110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s-ES" sz="438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12561345" y="2372429"/>
            <a:ext cx="2732199" cy="1001806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38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endParaRPr lang="es-ES" sz="4382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709" y="716802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79" y="7166246"/>
            <a:ext cx="977141" cy="97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640549" y="7631898"/>
            <a:ext cx="4263948" cy="828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98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 a song</a:t>
            </a:r>
            <a:endParaRPr lang="es-ES" sz="3984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-1121652" y="127007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29" b="441"/>
          <a:stretch/>
        </p:blipFill>
        <p:spPr>
          <a:xfrm>
            <a:off x="8494865" y="4922384"/>
            <a:ext cx="1262158" cy="1314471"/>
          </a:xfrm>
          <a:prstGeom prst="star12">
            <a:avLst/>
          </a:prstGeom>
          <a:ln>
            <a:solidFill>
              <a:srgbClr val="8F45C7"/>
            </a:solidFill>
          </a:ln>
        </p:spPr>
      </p:pic>
      <p:sp>
        <p:nvSpPr>
          <p:cNvPr id="24" name="2 Rectángulo"/>
          <p:cNvSpPr/>
          <p:nvPr/>
        </p:nvSpPr>
        <p:spPr>
          <a:xfrm>
            <a:off x="2686681" y="5113004"/>
            <a:ext cx="56991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 a yo-yo?</a:t>
            </a:r>
          </a:p>
        </p:txBody>
      </p:sp>
    </p:spTree>
    <p:extLst>
      <p:ext uri="{BB962C8B-B14F-4D97-AF65-F5344CB8AC3E}">
        <p14:creationId xmlns:p14="http://schemas.microsoft.com/office/powerpoint/2010/main" val="1438316137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background"/>
          <p:cNvPicPr>
            <a:picLocks noChangeAspect="1"/>
          </p:cNvPicPr>
          <p:nvPr/>
        </p:nvPicPr>
        <p:blipFill rotWithShape="1">
          <a:blip r:embed="rId3"/>
          <a:srcRect l="126"/>
          <a:stretch/>
        </p:blipFill>
        <p:spPr>
          <a:xfrm>
            <a:off x="-33377" y="-165672"/>
            <a:ext cx="12274322" cy="7189343"/>
          </a:xfrm>
          <a:prstGeom prst="rect">
            <a:avLst/>
          </a:prstGeom>
        </p:spPr>
      </p:pic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2888" y="402659"/>
            <a:ext cx="1089883" cy="195275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7252" y="305322"/>
            <a:ext cx="3622468" cy="410018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908" y="851009"/>
            <a:ext cx="624176" cy="64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 Rectángulo"/>
          <p:cNvSpPr/>
          <p:nvPr/>
        </p:nvSpPr>
        <p:spPr>
          <a:xfrm>
            <a:off x="-3613589" y="9440032"/>
            <a:ext cx="19419177" cy="1405112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wrap="square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defRPr/>
            </a:pPr>
            <a:r>
              <a:rPr lang="en-US" sz="9562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TIME’S UP!</a:t>
            </a:r>
            <a:endParaRPr lang="es-ES" sz="9562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106011" y="8575303"/>
            <a:ext cx="1000915" cy="582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187" b="1" dirty="0"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9642" y="5507906"/>
            <a:ext cx="1196199" cy="85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9677" t="81447" r="30719"/>
          <a:stretch/>
        </p:blipFill>
        <p:spPr>
          <a:xfrm>
            <a:off x="2442831" y="3262618"/>
            <a:ext cx="7690634" cy="270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19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6775" y="49443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Helvetica Neue"/>
              </a:rPr>
              <a:t>6. Let's write</a:t>
            </a:r>
            <a:endParaRPr lang="en-US" sz="2400" b="1" i="0" dirty="0"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1400" y="1229836"/>
            <a:ext cx="9804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 you have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 doll / car / teddy bear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colours are your toys?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is your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doll / car / teddy bear?</a:t>
            </a:r>
            <a:endParaRPr lang="en-US" sz="3200" b="1" i="0" dirty="0">
              <a:solidFill>
                <a:srgbClr val="FF0000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2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15100" y="3149402"/>
            <a:ext cx="514350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012" y="1033766"/>
            <a:ext cx="4261473" cy="4846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6860485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/ˈtedi beər/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8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81700" y="3187502"/>
            <a:ext cx="571500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61" y="1233120"/>
            <a:ext cx="4273666" cy="4316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612835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/ˈpʌzl/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7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00857" y="3187502"/>
            <a:ext cx="4843443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702" y="570362"/>
            <a:ext cx="5949297" cy="4363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595" y="1567439"/>
            <a:ext cx="5511262" cy="3920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6863519" y="401816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/kɑːr/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ibrary of a doll vector royalty free download png files ▻▻▻ Clipart Art  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6624" y="1204355"/>
            <a:ext cx="3321721" cy="462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olls clipart 5 » Clipart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1018" y="-2188501"/>
            <a:ext cx="2676115" cy="339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62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00857" y="3187502"/>
            <a:ext cx="4843443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yo-yo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97" y="1426290"/>
            <a:ext cx="4663844" cy="40054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Rectangle 8"/>
          <p:cNvSpPr/>
          <p:nvPr/>
        </p:nvSpPr>
        <p:spPr>
          <a:xfrm>
            <a:off x="6896213" y="4151510"/>
            <a:ext cx="4452730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/ˈjəʊ jəʊ/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4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reparation 2"/>
          <p:cNvSpPr/>
          <p:nvPr/>
        </p:nvSpPr>
        <p:spPr>
          <a:xfrm>
            <a:off x="686525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</a:t>
            </a:r>
          </a:p>
        </p:txBody>
      </p:sp>
      <p:sp>
        <p:nvSpPr>
          <p:cNvPr id="4" name="Flowchart: Preparation 3"/>
          <p:cNvSpPr/>
          <p:nvPr/>
        </p:nvSpPr>
        <p:spPr>
          <a:xfrm>
            <a:off x="430509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</a:t>
            </a:r>
          </a:p>
        </p:txBody>
      </p:sp>
      <p:sp>
        <p:nvSpPr>
          <p:cNvPr id="5" name="Flowchart: Preparation 4"/>
          <p:cNvSpPr/>
          <p:nvPr/>
        </p:nvSpPr>
        <p:spPr>
          <a:xfrm>
            <a:off x="7923666" y="965927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Yo-yo</a:t>
            </a:r>
          </a:p>
        </p:txBody>
      </p:sp>
      <p:sp>
        <p:nvSpPr>
          <p:cNvPr id="6" name="Flowchart: Preparation 5"/>
          <p:cNvSpPr/>
          <p:nvPr/>
        </p:nvSpPr>
        <p:spPr>
          <a:xfrm>
            <a:off x="686525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Puzzle </a:t>
            </a:r>
          </a:p>
        </p:txBody>
      </p:sp>
      <p:sp>
        <p:nvSpPr>
          <p:cNvPr id="7" name="Flowchart: Preparation 6"/>
          <p:cNvSpPr/>
          <p:nvPr/>
        </p:nvSpPr>
        <p:spPr>
          <a:xfrm>
            <a:off x="430509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 </a:t>
            </a:r>
          </a:p>
        </p:txBody>
      </p:sp>
      <p:sp>
        <p:nvSpPr>
          <p:cNvPr id="8" name="Flowchart: Preparation 7"/>
          <p:cNvSpPr/>
          <p:nvPr/>
        </p:nvSpPr>
        <p:spPr>
          <a:xfrm>
            <a:off x="7923666" y="3659120"/>
            <a:ext cx="3552779" cy="2610327"/>
          </a:xfrm>
          <a:prstGeom prst="flowChartPreparation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Teddy bear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965" y="3706419"/>
            <a:ext cx="1870658" cy="18597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333" y="1065381"/>
            <a:ext cx="2334970" cy="16643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237" y="1202573"/>
            <a:ext cx="1877731" cy="1615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421" y="965927"/>
            <a:ext cx="1956986" cy="19630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7027" y="3737131"/>
            <a:ext cx="1546056" cy="1754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185" y="3737131"/>
            <a:ext cx="1627549" cy="16330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6134" y="257663"/>
            <a:ext cx="2416101" cy="62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64373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3874</TotalTime>
  <Words>498</Words>
  <Application>Microsoft Office PowerPoint</Application>
  <PresentationFormat>Custom</PresentationFormat>
  <Paragraphs>178</Paragraphs>
  <Slides>46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黑体</vt:lpstr>
      <vt:lpstr>Calibri</vt:lpstr>
      <vt:lpstr>Algerian</vt:lpstr>
      <vt:lpstr>Century Gothic</vt:lpstr>
      <vt:lpstr>Britannic Bold</vt:lpstr>
      <vt:lpstr>Baskerville Old Face</vt:lpstr>
      <vt:lpstr>Arial Black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505</cp:revision>
  <dcterms:created xsi:type="dcterms:W3CDTF">2020-06-19T02:08:48Z</dcterms:created>
  <dcterms:modified xsi:type="dcterms:W3CDTF">2021-08-24T15:29:46Z</dcterms:modified>
</cp:coreProperties>
</file>