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260" r:id="rId5"/>
    <p:sldId id="261" r:id="rId6"/>
    <p:sldId id="300" r:id="rId7"/>
    <p:sldId id="301" r:id="rId8"/>
    <p:sldId id="302" r:id="rId9"/>
    <p:sldId id="303" r:id="rId10"/>
    <p:sldId id="306" r:id="rId11"/>
    <p:sldId id="310" r:id="rId12"/>
    <p:sldId id="307" r:id="rId13"/>
    <p:sldId id="305" r:id="rId14"/>
    <p:sldId id="309" r:id="rId15"/>
    <p:sldId id="308" r:id="rId16"/>
    <p:sldId id="304" r:id="rId17"/>
    <p:sldId id="264" r:id="rId18"/>
    <p:sldId id="265" r:id="rId19"/>
    <p:sldId id="266" r:id="rId20"/>
    <p:sldId id="279" r:id="rId21"/>
    <p:sldId id="278" r:id="rId22"/>
    <p:sldId id="280" r:id="rId23"/>
    <p:sldId id="267" r:id="rId24"/>
    <p:sldId id="268" r:id="rId25"/>
    <p:sldId id="282" r:id="rId26"/>
    <p:sldId id="311" r:id="rId27"/>
    <p:sldId id="283" r:id="rId28"/>
    <p:sldId id="293" r:id="rId29"/>
    <p:sldId id="313" r:id="rId30"/>
    <p:sldId id="314" r:id="rId31"/>
    <p:sldId id="284" r:id="rId32"/>
    <p:sldId id="312" r:id="rId33"/>
    <p:sldId id="315" r:id="rId34"/>
    <p:sldId id="316" r:id="rId35"/>
    <p:sldId id="295" r:id="rId36"/>
    <p:sldId id="292" r:id="rId37"/>
    <p:sldId id="296" r:id="rId38"/>
    <p:sldId id="291" r:id="rId39"/>
    <p:sldId id="269" r:id="rId40"/>
    <p:sldId id="270" r:id="rId41"/>
    <p:sldId id="271" r:id="rId42"/>
    <p:sldId id="272" r:id="rId43"/>
    <p:sldId id="273" r:id="rId44"/>
    <p:sldId id="276" r:id="rId45"/>
  </p:sldIdLst>
  <p:sldSz cx="12192000" cy="6858000"/>
  <p:notesSz cx="6858000" cy="9144000"/>
  <p:embeddedFontLst>
    <p:embeddedFont>
      <p:font typeface="宋体" pitchFamily="2" charset="-122"/>
      <p:regular r:id="rId47"/>
    </p:embeddedFont>
    <p:embeddedFont>
      <p:font typeface="Tahoma" pitchFamily="34" charset="0"/>
      <p:regular r:id="rId48"/>
      <p:bold r:id="rId49"/>
    </p:embeddedFont>
    <p:embeddedFont>
      <p:font typeface="Calibri Light" pitchFamily="34" charset="0"/>
      <p:regular r:id="rId50"/>
      <p: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Algerian" pitchFamily="82" charset="0"/>
      <p:regular r:id="rId56"/>
    </p:embeddedFont>
    <p:embeddedFont>
      <p:font typeface="Century Gothic" pitchFamily="34" charset="0"/>
      <p:regular r:id="rId57"/>
      <p:bold r:id="rId58"/>
      <p:italic r:id="rId59"/>
      <p:boldItalic r:id="rId60"/>
    </p:embeddedFont>
    <p:embeddedFont>
      <p:font typeface="Baskerville Old Face" pitchFamily="18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AF0C"/>
    <a:srgbClr val="FE9D05"/>
    <a:srgbClr val="DEEDC4"/>
    <a:srgbClr val="AF525D"/>
    <a:srgbClr val="8F45C7"/>
    <a:srgbClr val="9954CC"/>
    <a:srgbClr val="00F66F"/>
    <a:srgbClr val="FDFEF9"/>
    <a:srgbClr val="FCE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1" autoAdjust="0"/>
    <p:restoredTop sz="94660"/>
  </p:normalViewPr>
  <p:slideViewPr>
    <p:cSldViewPr snapToGrid="0">
      <p:cViewPr>
        <p:scale>
          <a:sx n="76" d="100"/>
          <a:sy n="76" d="100"/>
        </p:scale>
        <p:origin x="-18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580D6-9761-4799-B7C8-DA1361217918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44ACF-314A-495B-AE90-1E9A8E7E5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49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47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38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4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0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6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9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9AE18-99A8-4406-9555-1F2887105B3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CFC81-6B06-4786-B585-2BED721B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9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45C7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E6CCAC-FF89-4DED-8076-D122758EDF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13" y="11896"/>
            <a:ext cx="12162574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22.jpe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audio" Target="../media/audio9.wav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1519673" y="1276359"/>
            <a:ext cx="26517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skerville Old Face" panose="02020602080505020303" pitchFamily="18" charset="0"/>
                <a:ea typeface="黑体" panose="02010609060101010101" pitchFamily="2" charset="-122"/>
              </a:rPr>
              <a:t>Unit 15</a:t>
            </a:r>
            <a:endParaRPr lang="zh-CN" altLang="en-US" sz="40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skerville Old Face" panose="02020602080505020303" pitchFamily="18" charset="0"/>
              <a:ea typeface="黑体" panose="02010609060101010101" pitchFamily="2" charset="-122"/>
            </a:endParaRPr>
          </a:p>
        </p:txBody>
      </p:sp>
      <p:sp>
        <p:nvSpPr>
          <p:cNvPr id="5" name="MsPham5"/>
          <p:cNvSpPr txBox="1"/>
          <p:nvPr/>
        </p:nvSpPr>
        <p:spPr>
          <a:xfrm>
            <a:off x="2518087" y="2246308"/>
            <a:ext cx="7460162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altLang="zh-CN" sz="66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Dou you have </a:t>
            </a:r>
          </a:p>
          <a:p>
            <a:pPr lvl="0" algn="ctr" defTabSz="1500505"/>
            <a:r>
              <a:rPr lang="en-US" altLang="zh-CN" sz="66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any toys?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  <p:sp>
        <p:nvSpPr>
          <p:cNvPr id="6" name="MsPham4"/>
          <p:cNvSpPr txBox="1"/>
          <p:nvPr/>
        </p:nvSpPr>
        <p:spPr>
          <a:xfrm>
            <a:off x="1519673" y="4632029"/>
            <a:ext cx="26517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b="1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skerville Old Face" panose="02020602080505020303" pitchFamily="18" charset="0"/>
                <a:ea typeface="黑体" panose="02010609060101010101" pitchFamily="2" charset="-122"/>
              </a:rPr>
              <a:t>Lesson 2</a:t>
            </a:r>
            <a:endParaRPr lang="zh-CN" altLang="en-US" sz="40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skerville Old Face" panose="02020602080505020303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097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1065188" y="1666778"/>
            <a:ext cx="5195911" cy="3318358"/>
          </a:xfrm>
          <a:prstGeom prst="rect">
            <a:avLst/>
          </a:prstGeom>
        </p:spPr>
      </p:pic>
      <p:sp>
        <p:nvSpPr>
          <p:cNvPr id="6" name="MsPham 2"/>
          <p:cNvSpPr/>
          <p:nvPr/>
        </p:nvSpPr>
        <p:spPr>
          <a:xfrm>
            <a:off x="7458075" y="28956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7" name="MsPham"/>
          <p:cNvSpPr/>
          <p:nvPr/>
        </p:nvSpPr>
        <p:spPr>
          <a:xfrm>
            <a:off x="7458075" y="19240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7458075" y="38671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</p:spTree>
    <p:extLst>
      <p:ext uri="{BB962C8B-B14F-4D97-AF65-F5344CB8AC3E}">
        <p14:creationId xmlns:p14="http://schemas.microsoft.com/office/powerpoint/2010/main" val="14668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68" y="1285576"/>
            <a:ext cx="5462397" cy="4133505"/>
          </a:xfrm>
          <a:prstGeom prst="rect">
            <a:avLst/>
          </a:prstGeom>
        </p:spPr>
      </p:pic>
      <p:sp>
        <p:nvSpPr>
          <p:cNvPr id="7" name="Rounded Rectangle 2"/>
          <p:cNvSpPr/>
          <p:nvPr/>
        </p:nvSpPr>
        <p:spPr>
          <a:xfrm>
            <a:off x="7400925" y="3974357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8" name="MsPham2"/>
          <p:cNvSpPr/>
          <p:nvPr/>
        </p:nvSpPr>
        <p:spPr>
          <a:xfrm>
            <a:off x="7400925" y="2990926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</a:t>
            </a:r>
          </a:p>
        </p:txBody>
      </p:sp>
      <p:sp>
        <p:nvSpPr>
          <p:cNvPr id="9" name="MsPham"/>
          <p:cNvSpPr/>
          <p:nvPr/>
        </p:nvSpPr>
        <p:spPr>
          <a:xfrm>
            <a:off x="7400925" y="2007495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</p:spTree>
    <p:extLst>
      <p:ext uri="{BB962C8B-B14F-4D97-AF65-F5344CB8AC3E}">
        <p14:creationId xmlns:p14="http://schemas.microsoft.com/office/powerpoint/2010/main" val="18717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411055" y="912703"/>
            <a:ext cx="4057829" cy="4549598"/>
          </a:xfrm>
          <a:prstGeom prst="rect">
            <a:avLst/>
          </a:prstGeom>
        </p:spPr>
      </p:pic>
      <p:sp>
        <p:nvSpPr>
          <p:cNvPr id="10" name="MsPham2"/>
          <p:cNvSpPr/>
          <p:nvPr/>
        </p:nvSpPr>
        <p:spPr>
          <a:xfrm>
            <a:off x="6867525" y="29908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  <p:sp>
        <p:nvSpPr>
          <p:cNvPr id="11" name="MsPham"/>
          <p:cNvSpPr/>
          <p:nvPr/>
        </p:nvSpPr>
        <p:spPr>
          <a:xfrm>
            <a:off x="6867525" y="20383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</a:t>
            </a:r>
          </a:p>
        </p:txBody>
      </p:sp>
      <p:sp>
        <p:nvSpPr>
          <p:cNvPr id="12" name="Rounded Rectangle 2"/>
          <p:cNvSpPr/>
          <p:nvPr/>
        </p:nvSpPr>
        <p:spPr>
          <a:xfrm>
            <a:off x="6867525" y="39433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</p:spTree>
    <p:extLst>
      <p:ext uri="{BB962C8B-B14F-4D97-AF65-F5344CB8AC3E}">
        <p14:creationId xmlns:p14="http://schemas.microsoft.com/office/powerpoint/2010/main" val="16437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1519159" y="1105561"/>
            <a:ext cx="3697037" cy="4712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6829425" y="41529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7" name="MsPham"/>
          <p:cNvSpPr/>
          <p:nvPr/>
        </p:nvSpPr>
        <p:spPr>
          <a:xfrm>
            <a:off x="6829425" y="302895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 </a:t>
            </a:r>
          </a:p>
        </p:txBody>
      </p:sp>
      <p:sp>
        <p:nvSpPr>
          <p:cNvPr id="8" name="MsPham2"/>
          <p:cNvSpPr/>
          <p:nvPr/>
        </p:nvSpPr>
        <p:spPr>
          <a:xfrm>
            <a:off x="6829425" y="19050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</p:spTree>
    <p:extLst>
      <p:ext uri="{BB962C8B-B14F-4D97-AF65-F5344CB8AC3E}">
        <p14:creationId xmlns:p14="http://schemas.microsoft.com/office/powerpoint/2010/main" val="10149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1990725" y="1485900"/>
            <a:ext cx="3838575" cy="4110114"/>
          </a:xfrm>
          <a:prstGeom prst="rect">
            <a:avLst/>
          </a:prstGeom>
        </p:spPr>
      </p:pic>
      <p:sp>
        <p:nvSpPr>
          <p:cNvPr id="6" name="MsPham2"/>
          <p:cNvSpPr/>
          <p:nvPr/>
        </p:nvSpPr>
        <p:spPr>
          <a:xfrm>
            <a:off x="7362825" y="19050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7362825" y="28956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  <p:sp>
        <p:nvSpPr>
          <p:cNvPr id="9" name="MsPham"/>
          <p:cNvSpPr/>
          <p:nvPr/>
        </p:nvSpPr>
        <p:spPr>
          <a:xfrm>
            <a:off x="7362825" y="38862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</p:spTree>
    <p:extLst>
      <p:ext uri="{BB962C8B-B14F-4D97-AF65-F5344CB8AC3E}">
        <p14:creationId xmlns:p14="http://schemas.microsoft.com/office/powerpoint/2010/main" val="1364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7224" b="31946"/>
          <a:stretch/>
        </p:blipFill>
        <p:spPr>
          <a:xfrm flipH="1">
            <a:off x="348718" y="1724617"/>
            <a:ext cx="7118881" cy="3514133"/>
          </a:xfrm>
          <a:prstGeom prst="rect">
            <a:avLst/>
          </a:prstGeom>
        </p:spPr>
      </p:pic>
      <p:sp>
        <p:nvSpPr>
          <p:cNvPr id="5" name="MsPham"/>
          <p:cNvSpPr/>
          <p:nvPr/>
        </p:nvSpPr>
        <p:spPr>
          <a:xfrm>
            <a:off x="7467599" y="29337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6" name="MsPham 2"/>
          <p:cNvSpPr/>
          <p:nvPr/>
        </p:nvSpPr>
        <p:spPr>
          <a:xfrm>
            <a:off x="7467599" y="2005856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 </a:t>
            </a:r>
          </a:p>
        </p:txBody>
      </p:sp>
      <p:sp>
        <p:nvSpPr>
          <p:cNvPr id="7" name="Rounded Rectangle 2"/>
          <p:cNvSpPr/>
          <p:nvPr/>
        </p:nvSpPr>
        <p:spPr>
          <a:xfrm>
            <a:off x="7467599" y="3861544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518" y="33567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correact word</a:t>
            </a:r>
          </a:p>
        </p:txBody>
      </p:sp>
    </p:spTree>
    <p:extLst>
      <p:ext uri="{BB962C8B-B14F-4D97-AF65-F5344CB8AC3E}">
        <p14:creationId xmlns:p14="http://schemas.microsoft.com/office/powerpoint/2010/main" val="334686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28575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28575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28575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57531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57531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 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5753100"/>
            <a:ext cx="3314700" cy="722806"/>
          </a:xfrm>
          <a:prstGeom prst="rect">
            <a:avLst/>
          </a:prstGeom>
          <a:ln w="47625" cmpd="thickThin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5341630" y="992804"/>
            <a:ext cx="1358040" cy="1730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657701" y="1110659"/>
            <a:ext cx="2210848" cy="1411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791140" y="3920699"/>
            <a:ext cx="1484744" cy="1664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7224" b="31946"/>
          <a:stretch/>
        </p:blipFill>
        <p:spPr>
          <a:xfrm flipH="1">
            <a:off x="1028641" y="1110659"/>
            <a:ext cx="3029067" cy="1495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450889" y="4006397"/>
            <a:ext cx="1404521" cy="15038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130" y="3928965"/>
            <a:ext cx="2207419" cy="15124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sp>
        <p:nvSpPr>
          <p:cNvPr id="2" name="Rectangle 1"/>
          <p:cNvSpPr/>
          <p:nvPr/>
        </p:nvSpPr>
        <p:spPr>
          <a:xfrm>
            <a:off x="6310571" y="1766459"/>
            <a:ext cx="10983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Helvetica Neue"/>
              </a:rPr>
              <a:t> ✔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3328069" y="2023502"/>
            <a:ext cx="914400" cy="914400"/>
          </a:xfrm>
          <a:prstGeom prst="mathMultiply">
            <a:avLst>
              <a:gd name="adj1" fmla="val 1518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19360" y="1876958"/>
            <a:ext cx="10983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Helvetica Neue"/>
              </a:rPr>
              <a:t> ✔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2998442" y="4726063"/>
            <a:ext cx="914400" cy="914400"/>
          </a:xfrm>
          <a:prstGeom prst="mathMultiply">
            <a:avLst>
              <a:gd name="adj1" fmla="val 1518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59145" y="4728798"/>
            <a:ext cx="10983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Helvetica Neue"/>
              </a:rPr>
              <a:t> ✔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10503338" y="4838700"/>
            <a:ext cx="914400" cy="914400"/>
          </a:xfrm>
          <a:prstGeom prst="mathMultiply">
            <a:avLst>
              <a:gd name="adj1" fmla="val 1518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/>
      <p:bldP spid="20" grpId="0" animBg="1"/>
      <p:bldP spid="21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100562"/>
            <a:ext cx="7399787" cy="4552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946607" y="5230723"/>
            <a:ext cx="5883342" cy="578882"/>
          </a:xfrm>
          <a:prstGeom prst="wedgeRoundRectCallout">
            <a:avLst>
              <a:gd name="adj1" fmla="val -55210"/>
              <a:gd name="adj2" fmla="val -16456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 your brother have a robot?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75432" y="5442119"/>
            <a:ext cx="2546113" cy="578882"/>
          </a:xfrm>
          <a:prstGeom prst="wedgeRoundRectCallout">
            <a:avLst>
              <a:gd name="adj1" fmla="val -420"/>
              <a:gd name="adj2" fmla="val -10204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he does.</a:t>
            </a: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5016" y="3905250"/>
            <a:ext cx="59328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8" y="578711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90" y="1173284"/>
            <a:ext cx="7340220" cy="4511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023984" y="5824621"/>
            <a:ext cx="2814090" cy="578882"/>
          </a:xfrm>
          <a:prstGeom prst="wedgeRoundRectCallout">
            <a:avLst>
              <a:gd name="adj1" fmla="val -40965"/>
              <a:gd name="adj2" fmla="val -10862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No, he doesn’t.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379741" y="956102"/>
            <a:ext cx="4261850" cy="740274"/>
          </a:xfrm>
          <a:prstGeom prst="wedgeRoundRectCallout">
            <a:avLst>
              <a:gd name="adj1" fmla="val -55657"/>
              <a:gd name="adj2" fmla="val 1030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Does he have a puzzle?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7" y="139157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174" y="3905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6" y="614575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8805" y="5222315"/>
            <a:ext cx="4891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she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_______?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08" y="5222315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80" y="5807090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3914775" y="58171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 does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87446" y="538443"/>
            <a:ext cx="3352954" cy="4683872"/>
            <a:chOff x="3163960" y="720264"/>
            <a:chExt cx="2923479" cy="40839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t="1" b="65350"/>
            <a:stretch/>
          </p:blipFill>
          <p:spPr>
            <a:xfrm rot="429453">
              <a:off x="3163960" y="720264"/>
              <a:ext cx="2923479" cy="240329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t="34879"/>
            <a:stretch/>
          </p:blipFill>
          <p:spPr>
            <a:xfrm>
              <a:off x="4221690" y="3164114"/>
              <a:ext cx="1061510" cy="16400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943092" y="623929"/>
            <a:ext cx="1952689" cy="2489132"/>
            <a:chOff x="6742328" y="-265105"/>
            <a:chExt cx="1952689" cy="2489132"/>
          </a:xfrm>
        </p:grpSpPr>
        <p:sp>
          <p:nvSpPr>
            <p:cNvPr id="26" name="Oval 25"/>
            <p:cNvSpPr/>
            <p:nvPr/>
          </p:nvSpPr>
          <p:spPr>
            <a:xfrm>
              <a:off x="6742328" y="-258789"/>
              <a:ext cx="1952689" cy="2476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t="-8290" r="-9182" b="9825"/>
            <a:stretch/>
          </p:blipFill>
          <p:spPr>
            <a:xfrm>
              <a:off x="6742328" y="-265105"/>
              <a:ext cx="1952689" cy="2489132"/>
            </a:xfrm>
            <a:prstGeom prst="ellipse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6565827" y="5186180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kite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001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8805" y="5222315"/>
            <a:ext cx="5120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_________?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08" y="5222315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80" y="5807090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3914775" y="58171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does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56969" y="604121"/>
            <a:ext cx="3084200" cy="4608163"/>
            <a:chOff x="7808983" y="0"/>
            <a:chExt cx="3084200" cy="46081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33055"/>
            <a:stretch/>
          </p:blipFill>
          <p:spPr>
            <a:xfrm>
              <a:off x="8449521" y="2775664"/>
              <a:ext cx="1564432" cy="18324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9098" t="-163" r="15334" b="66778"/>
            <a:stretch/>
          </p:blipFill>
          <p:spPr>
            <a:xfrm>
              <a:off x="7808983" y="0"/>
              <a:ext cx="3084200" cy="28012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6434278" y="5224028"/>
            <a:ext cx="1367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ship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5992542" y="725269"/>
            <a:ext cx="2251153" cy="23419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0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8805" y="5222315"/>
            <a:ext cx="5506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she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__________?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08" y="5222315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80" y="5807090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3914775" y="58171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 doesn't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87446" y="538443"/>
            <a:ext cx="3352954" cy="4683872"/>
            <a:chOff x="3163960" y="720264"/>
            <a:chExt cx="2923479" cy="40839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t="1" b="65350"/>
            <a:stretch/>
          </p:blipFill>
          <p:spPr>
            <a:xfrm rot="429453">
              <a:off x="3163960" y="720264"/>
              <a:ext cx="2923479" cy="24032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34879"/>
            <a:stretch/>
          </p:blipFill>
          <p:spPr>
            <a:xfrm>
              <a:off x="4221690" y="3164114"/>
              <a:ext cx="1061510" cy="1640072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6565827" y="5186180"/>
            <a:ext cx="1720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plane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4827368" y="1222833"/>
            <a:ext cx="2192557" cy="14002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38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8805" y="5222315"/>
            <a:ext cx="5120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_________?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08" y="5222315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80" y="5807090"/>
            <a:ext cx="548640" cy="548640"/>
          </a:xfrm>
          <a:prstGeom prst="ellipse">
            <a:avLst/>
          </a:prstGeom>
          <a:ln>
            <a:solidFill>
              <a:srgbClr val="FCAF0C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3914775" y="58171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doesn't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7229" y="5232346"/>
            <a:ext cx="1747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yo-yo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16056" y="614152"/>
            <a:ext cx="3084200" cy="4608163"/>
            <a:chOff x="5016056" y="614152"/>
            <a:chExt cx="3084200" cy="4608163"/>
          </a:xfrm>
        </p:grpSpPr>
        <p:grpSp>
          <p:nvGrpSpPr>
            <p:cNvPr id="10" name="Group 9"/>
            <p:cNvGrpSpPr/>
            <p:nvPr/>
          </p:nvGrpSpPr>
          <p:grpSpPr>
            <a:xfrm>
              <a:off x="5016056" y="614152"/>
              <a:ext cx="3084200" cy="4608163"/>
              <a:chOff x="7808983" y="0"/>
              <a:chExt cx="3084200" cy="460816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t="33055"/>
              <a:stretch/>
            </p:blipFill>
            <p:spPr>
              <a:xfrm>
                <a:off x="8449521" y="2775664"/>
                <a:ext cx="1564432" cy="183249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29098" t="-163" r="15334" b="66778"/>
              <a:stretch/>
            </p:blipFill>
            <p:spPr>
              <a:xfrm>
                <a:off x="7808983" y="0"/>
                <a:ext cx="3084200" cy="2801244"/>
              </a:xfrm>
              <a:prstGeom prst="rect">
                <a:avLst/>
              </a:prstGeom>
            </p:spPr>
          </p:pic>
        </p:grpSp>
        <p:sp>
          <p:nvSpPr>
            <p:cNvPr id="5" name="Oval 4"/>
            <p:cNvSpPr/>
            <p:nvPr/>
          </p:nvSpPr>
          <p:spPr>
            <a:xfrm>
              <a:off x="5405630" y="687169"/>
              <a:ext cx="2302781" cy="23989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700" y="759822"/>
              <a:ext cx="2788640" cy="2045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4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250" y="1208492"/>
            <a:ext cx="9111500" cy="45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b="4051"/>
          <a:stretch/>
        </p:blipFill>
        <p:spPr>
          <a:xfrm>
            <a:off x="638174" y="1337102"/>
            <a:ext cx="5781675" cy="4458391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584950" y="1462614"/>
          <a:ext cx="4930776" cy="4406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3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1362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False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3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13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13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13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huyentick"/>
          <p:cNvSpPr/>
          <p:nvPr/>
        </p:nvSpPr>
        <p:spPr bwMode="auto">
          <a:xfrm>
            <a:off x="8796029" y="2534122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7" name="huyentick"/>
          <p:cNvSpPr/>
          <p:nvPr/>
        </p:nvSpPr>
        <p:spPr bwMode="auto">
          <a:xfrm>
            <a:off x="10418767" y="3431813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8" name="huyentick"/>
          <p:cNvSpPr/>
          <p:nvPr/>
        </p:nvSpPr>
        <p:spPr bwMode="auto">
          <a:xfrm>
            <a:off x="8753931" y="4333334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9" name="huyentick"/>
          <p:cNvSpPr/>
          <p:nvPr/>
        </p:nvSpPr>
        <p:spPr bwMode="auto">
          <a:xfrm>
            <a:off x="8798524" y="5234855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554231" y="477076"/>
            <a:ext cx="457199" cy="45720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66775" y="3014082"/>
            <a:ext cx="457199" cy="45720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743575" y="1604382"/>
            <a:ext cx="457199" cy="45720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743575" y="3876134"/>
            <a:ext cx="457199" cy="45720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09875" y="5234855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90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4. UNIT 15- L2.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4. UNIT 15- L2.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4. UNIT 15- L2.4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34. UNIT 15- L2.4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13042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152" y="1085767"/>
            <a:ext cx="1772783" cy="2520752"/>
          </a:xfrm>
          <a:prstGeom prst="rect">
            <a:avLst/>
          </a:prstGeom>
        </p:spPr>
      </p:pic>
      <p:pic>
        <p:nvPicPr>
          <p:cNvPr id="1026" name="Picture 2" descr="https://s.sachmem.vn/public/images/TA3SBT/U15-E-1-1-eavvlnkiiylfeilp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4682"/>
          <a:stretch/>
        </p:blipFill>
        <p:spPr bwMode="auto">
          <a:xfrm>
            <a:off x="3787866" y="1449360"/>
            <a:ext cx="4365534" cy="232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698269" y="823700"/>
            <a:ext cx="6099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green plane?</a:t>
            </a:r>
          </a:p>
        </p:txBody>
      </p:sp>
    </p:spTree>
    <p:extLst>
      <p:ext uri="{BB962C8B-B14F-4D97-AF65-F5344CB8AC3E}">
        <p14:creationId xmlns:p14="http://schemas.microsoft.com/office/powerpoint/2010/main" val="24958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does.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152" y="1085767"/>
            <a:ext cx="1772783" cy="2520752"/>
          </a:xfrm>
          <a:prstGeom prst="rect">
            <a:avLst/>
          </a:prstGeom>
        </p:spPr>
      </p:pic>
      <p:pic>
        <p:nvPicPr>
          <p:cNvPr id="1026" name="Picture 2" descr="https://s.sachmem.vn/public/images/TA3SBT/U15-E-1-1-eavvlnkiiylfeilp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4682"/>
          <a:stretch/>
        </p:blipFill>
        <p:spPr bwMode="auto">
          <a:xfrm>
            <a:off x="3787866" y="1449360"/>
            <a:ext cx="4365534" cy="232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446244" y="792278"/>
            <a:ext cx="4530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train?</a:t>
            </a:r>
          </a:p>
        </p:txBody>
      </p:sp>
    </p:spTree>
    <p:extLst>
      <p:ext uri="{BB962C8B-B14F-4D97-AF65-F5344CB8AC3E}">
        <p14:creationId xmlns:p14="http://schemas.microsoft.com/office/powerpoint/2010/main" val="4580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152" y="1085767"/>
            <a:ext cx="1772783" cy="2520752"/>
          </a:xfrm>
          <a:prstGeom prst="rect">
            <a:avLst/>
          </a:prstGeom>
        </p:spPr>
      </p:pic>
      <p:pic>
        <p:nvPicPr>
          <p:cNvPr id="13" name="Picture 2" descr="https://s.sachmem.vn/public/images/TA3SBT/U15-E-1-1-eavvlnkiiylfeilp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4682"/>
          <a:stretch/>
        </p:blipFill>
        <p:spPr bwMode="auto">
          <a:xfrm>
            <a:off x="3787866" y="1449360"/>
            <a:ext cx="4365534" cy="232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160776" y="834821"/>
            <a:ext cx="5968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black robot?</a:t>
            </a:r>
          </a:p>
        </p:txBody>
      </p:sp>
    </p:spTree>
    <p:extLst>
      <p:ext uri="{BB962C8B-B14F-4D97-AF65-F5344CB8AC3E}">
        <p14:creationId xmlns:p14="http://schemas.microsoft.com/office/powerpoint/2010/main" val="41064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doesn’t.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she does.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13337" y="788832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she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ship?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1018" y="1543335"/>
            <a:ext cx="1585433" cy="2204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4970423" y="1474638"/>
            <a:ext cx="2251153" cy="23419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5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1519159" y="1105561"/>
            <a:ext cx="3697037" cy="4712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/kaɪt/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she does.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8001150" y="1124000"/>
            <a:ext cx="2244399" cy="3135289"/>
            <a:chOff x="3163960" y="720264"/>
            <a:chExt cx="2923479" cy="40839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t="1" b="65350"/>
            <a:stretch/>
          </p:blipFill>
          <p:spPr>
            <a:xfrm rot="429453">
              <a:off x="3163960" y="720264"/>
              <a:ext cx="2923479" cy="24032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t="34879"/>
            <a:stretch/>
          </p:blipFill>
          <p:spPr>
            <a:xfrm>
              <a:off x="4221690" y="3164114"/>
              <a:ext cx="1061510" cy="16400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 flipH="1">
            <a:off x="8179490" y="1215125"/>
            <a:ext cx="1307091" cy="1666175"/>
            <a:chOff x="6742328" y="-265105"/>
            <a:chExt cx="1952689" cy="2489132"/>
          </a:xfrm>
        </p:grpSpPr>
        <p:sp>
          <p:nvSpPr>
            <p:cNvPr id="22" name="Oval 21"/>
            <p:cNvSpPr/>
            <p:nvPr/>
          </p:nvSpPr>
          <p:spPr>
            <a:xfrm>
              <a:off x="6742328" y="-258789"/>
              <a:ext cx="1952689" cy="2476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/>
            <a:srcRect t="-8290" r="-9182" b="9825"/>
            <a:stretch/>
          </p:blipFill>
          <p:spPr>
            <a:xfrm>
              <a:off x="6742328" y="-265105"/>
              <a:ext cx="1952689" cy="2489132"/>
            </a:xfrm>
            <a:prstGeom prst="ellipse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048478" y="2082504"/>
            <a:ext cx="5846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your sister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kite?</a:t>
            </a:r>
          </a:p>
        </p:txBody>
      </p:sp>
    </p:spTree>
    <p:extLst>
      <p:ext uri="{BB962C8B-B14F-4D97-AF65-F5344CB8AC3E}">
        <p14:creationId xmlns:p14="http://schemas.microsoft.com/office/powerpoint/2010/main" val="22073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robot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7632"/>
          <a:stretch/>
        </p:blipFill>
        <p:spPr>
          <a:xfrm>
            <a:off x="7065026" y="1433583"/>
            <a:ext cx="3213091" cy="23975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55376" y="1943420"/>
            <a:ext cx="47099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_______?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he does</a:t>
            </a:r>
          </a:p>
        </p:txBody>
      </p:sp>
    </p:spTree>
    <p:extLst>
      <p:ext uri="{BB962C8B-B14F-4D97-AF65-F5344CB8AC3E}">
        <p14:creationId xmlns:p14="http://schemas.microsoft.com/office/powerpoint/2010/main" val="33871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152" y="1085767"/>
            <a:ext cx="1772783" cy="2520752"/>
          </a:xfrm>
          <a:prstGeom prst="rect">
            <a:avLst/>
          </a:prstGeom>
        </p:spPr>
      </p:pic>
      <p:pic>
        <p:nvPicPr>
          <p:cNvPr id="13" name="Picture 2" descr="https://s.sachmem.vn/public/images/TA3SBT/U15-E-1-1-eavvlnkiiylfeilp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4682"/>
          <a:stretch/>
        </p:blipFill>
        <p:spPr bwMode="auto">
          <a:xfrm>
            <a:off x="3787866" y="1449360"/>
            <a:ext cx="4365534" cy="232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435234" y="825668"/>
            <a:ext cx="6644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he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orange yo-yo?</a:t>
            </a:r>
          </a:p>
        </p:txBody>
      </p:sp>
    </p:spTree>
    <p:extLst>
      <p:ext uri="{BB962C8B-B14F-4D97-AF65-F5344CB8AC3E}">
        <p14:creationId xmlns:p14="http://schemas.microsoft.com/office/powerpoint/2010/main" val="6347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197" y="838075"/>
            <a:ext cx="4057135" cy="2014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51206" y="3115562"/>
            <a:ext cx="5400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the boy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doll?</a:t>
            </a:r>
          </a:p>
        </p:txBody>
      </p:sp>
    </p:spTree>
    <p:extLst>
      <p:ext uri="{BB962C8B-B14F-4D97-AF65-F5344CB8AC3E}">
        <p14:creationId xmlns:p14="http://schemas.microsoft.com/office/powerpoint/2010/main" val="27001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she does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No, she doesn’t.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197" y="838075"/>
            <a:ext cx="4057135" cy="20149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51206" y="3115562"/>
            <a:ext cx="5226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the girl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doll?</a:t>
            </a:r>
          </a:p>
        </p:txBody>
      </p:sp>
    </p:spTree>
    <p:extLst>
      <p:ext uri="{BB962C8B-B14F-4D97-AF65-F5344CB8AC3E}">
        <p14:creationId xmlns:p14="http://schemas.microsoft.com/office/powerpoint/2010/main" val="17619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she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3579" y="1708436"/>
            <a:ext cx="60195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your father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kite?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_____ does.</a:t>
            </a:r>
          </a:p>
        </p:txBody>
      </p:sp>
    </p:spTree>
    <p:extLst>
      <p:ext uri="{BB962C8B-B14F-4D97-AF65-F5344CB8AC3E}">
        <p14:creationId xmlns:p14="http://schemas.microsoft.com/office/powerpoint/2010/main" val="4041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865"/>
          <a:stretch/>
        </p:blipFill>
        <p:spPr>
          <a:xfrm>
            <a:off x="6656119" y="1346648"/>
            <a:ext cx="3615231" cy="2612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41979" y="1918746"/>
            <a:ext cx="51475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____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yo-yo?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_____ does.</a:t>
            </a:r>
          </a:p>
        </p:txBody>
      </p:sp>
    </p:spTree>
    <p:extLst>
      <p:ext uri="{BB962C8B-B14F-4D97-AF65-F5344CB8AC3E}">
        <p14:creationId xmlns:p14="http://schemas.microsoft.com/office/powerpoint/2010/main" val="18686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3579" y="1708436"/>
            <a:ext cx="66591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 your brother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puzzle?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he ______.</a:t>
            </a:r>
          </a:p>
        </p:txBody>
      </p:sp>
    </p:spTree>
    <p:extLst>
      <p:ext uri="{BB962C8B-B14F-4D97-AF65-F5344CB8AC3E}">
        <p14:creationId xmlns:p14="http://schemas.microsoft.com/office/powerpoint/2010/main" val="16182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5350" y="1041219"/>
            <a:ext cx="1040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Phong. Peter, Mai, Nam, and Linda are my friends. We have a lot of toys. Peter has a robot and a ball. Mai has a teddy bear and a doll. Nam has a car and a plane. Linda has a yo-yo and a puzzle. I have a plane and a ship.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9327" y="4021176"/>
            <a:ext cx="6733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1. What does Peter have?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has a robot and a ball.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8763"/>
          <a:stretch/>
        </p:blipFill>
        <p:spPr>
          <a:xfrm>
            <a:off x="118781" y="3803993"/>
            <a:ext cx="4360202" cy="2920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39327" y="4848823"/>
            <a:ext cx="673357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045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1065188" y="1666778"/>
            <a:ext cx="5195911" cy="33183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/pleɪn/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5350" y="1041219"/>
            <a:ext cx="1040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Phong. Peter, Mai, Nam, and Linda are my friends. We have a lot of toys. Peter has a robot and a ball. Mai has a teddy bear and a doll. Nam has a car and a plane. Linda has a yo-yo and a puzzle. I have a plane and a ship.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0727" y="3950761"/>
            <a:ext cx="6943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2. What does Mai have?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She has a teddy bear and a doll.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8763"/>
          <a:stretch/>
        </p:blipFill>
        <p:spPr>
          <a:xfrm>
            <a:off x="118781" y="3803993"/>
            <a:ext cx="4360202" cy="2920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0727" y="4735591"/>
            <a:ext cx="673357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923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5350" y="1041219"/>
            <a:ext cx="1040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Phong. Peter, Mai, Nam, and Linda are my friends. We have a lot of toys. Peter has a robot and a ball. Mai has a teddy bear and a doll. Nam has a car and a plane. Linda has a yo-yo and a puzzle. I have a plane and a ship.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0726" y="3718875"/>
            <a:ext cx="9763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3. Does Nam have a car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and a plane?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Yes, he does.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8763"/>
          <a:stretch/>
        </p:blipFill>
        <p:spPr>
          <a:xfrm>
            <a:off x="118781" y="3803993"/>
            <a:ext cx="4360202" cy="2920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0726" y="5247847"/>
            <a:ext cx="673357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053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5350" y="1041219"/>
            <a:ext cx="1040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Phong. Peter, Mai, Nam, and Linda are my friends. We have a lot of toys. Peter has a robot and a ball. Mai has a teddy bear and a doll. Nam has a car and a plane. Linda has a yo-yo and a puzzle. I have a plane and a ship.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5026" y="4104645"/>
            <a:ext cx="9763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4. What does Linda have?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She has a yo-yo and a puzzle.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8763"/>
          <a:stretch/>
        </p:blipFill>
        <p:spPr>
          <a:xfrm>
            <a:off x="118781" y="3803993"/>
            <a:ext cx="4360202" cy="2920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9327" y="4848823"/>
            <a:ext cx="673357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607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5350" y="1041219"/>
            <a:ext cx="1040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Phong. Peter, Mai, Nam, and Linda are my friends. We have a lot of toys. Peter has a robot and a ball. Mai has a teddy bear and a doll. Nam has a car and a plane. Linda has a yo-yo and a puzzle. I have a plane and a ship.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6526" y="4021176"/>
            <a:ext cx="6866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entury Gothic" panose="020B0502020202020204" pitchFamily="34" charset="0"/>
              </a:rPr>
              <a:t>5. Does Phong have a kite?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No, he doesn't.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8763"/>
          <a:stretch/>
        </p:blipFill>
        <p:spPr>
          <a:xfrm>
            <a:off x="118781" y="3803993"/>
            <a:ext cx="4360202" cy="2920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9327" y="4848823"/>
            <a:ext cx="673357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990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31831" y="953036"/>
            <a:ext cx="5975797" cy="901521"/>
          </a:xfrm>
          <a:prstGeom prst="round2DiagRect">
            <a:avLst>
              <a:gd name="adj1" fmla="val 19484"/>
              <a:gd name="adj2" fmla="val 0"/>
            </a:avLst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have __________?</a:t>
            </a:r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7907628" y="1043189"/>
            <a:ext cx="708338" cy="3606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0"/>
          </p:cNvCxnSpPr>
          <p:nvPr/>
        </p:nvCxnSpPr>
        <p:spPr>
          <a:xfrm>
            <a:off x="7907628" y="1403797"/>
            <a:ext cx="708338" cy="3090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Diagonal Corner Rectangle 6"/>
          <p:cNvSpPr/>
          <p:nvPr/>
        </p:nvSpPr>
        <p:spPr>
          <a:xfrm>
            <a:off x="8615966" y="766293"/>
            <a:ext cx="2799008" cy="55379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does.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8615966" y="1526146"/>
            <a:ext cx="2799008" cy="55379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doesn’t.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13" y="2444452"/>
            <a:ext cx="1122782" cy="1116215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4" t="4144" r="1153" b="6306"/>
          <a:stretch/>
        </p:blipFill>
        <p:spPr>
          <a:xfrm>
            <a:off x="1246031" y="4056292"/>
            <a:ext cx="1371600" cy="1231899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29" b="441"/>
          <a:stretch/>
        </p:blipFill>
        <p:spPr>
          <a:xfrm>
            <a:off x="9235024" y="2541321"/>
            <a:ext cx="1262158" cy="1314471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40" y="4299745"/>
            <a:ext cx="1314860" cy="1190946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-14405" t="-22061" r="-12125" b="-18485"/>
          <a:stretch/>
        </p:blipFill>
        <p:spPr>
          <a:xfrm>
            <a:off x="3069674" y="4444178"/>
            <a:ext cx="1625030" cy="1325880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26941" t="-12202" r="-29370" b="-9464"/>
          <a:stretch/>
        </p:blipFill>
        <p:spPr>
          <a:xfrm>
            <a:off x="7037435" y="4439888"/>
            <a:ext cx="1332478" cy="1325880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-15017" t="-8455" r="-15957" b="-9395"/>
          <a:stretch/>
        </p:blipFill>
        <p:spPr>
          <a:xfrm>
            <a:off x="5313821" y="4392898"/>
            <a:ext cx="1311772" cy="1325880"/>
          </a:xfrm>
          <a:prstGeom prst="star12">
            <a:avLst/>
          </a:prstGeom>
          <a:ln w="12700">
            <a:solidFill>
              <a:srgbClr val="8F45C7"/>
            </a:solidFill>
          </a:ln>
        </p:spPr>
      </p:pic>
      <p:cxnSp>
        <p:nvCxnSpPr>
          <p:cNvPr id="21" name="Straight Arrow Connector 20"/>
          <p:cNvCxnSpPr>
            <a:stCxn id="2" idx="1"/>
            <a:endCxn id="13" idx="1"/>
          </p:cNvCxnSpPr>
          <p:nvPr/>
        </p:nvCxnSpPr>
        <p:spPr>
          <a:xfrm flipH="1">
            <a:off x="2195195" y="1854557"/>
            <a:ext cx="2724535" cy="1148003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" idx="1"/>
            <a:endCxn id="14" idx="0"/>
          </p:cNvCxnSpPr>
          <p:nvPr/>
        </p:nvCxnSpPr>
        <p:spPr>
          <a:xfrm flipH="1">
            <a:off x="2525751" y="1854557"/>
            <a:ext cx="2393979" cy="2509710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" idx="1"/>
            <a:endCxn id="17" idx="11"/>
          </p:cNvCxnSpPr>
          <p:nvPr/>
        </p:nvCxnSpPr>
        <p:spPr>
          <a:xfrm flipH="1">
            <a:off x="4288447" y="1854557"/>
            <a:ext cx="631283" cy="2678438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" idx="1"/>
            <a:endCxn id="19" idx="10"/>
          </p:cNvCxnSpPr>
          <p:nvPr/>
        </p:nvCxnSpPr>
        <p:spPr>
          <a:xfrm>
            <a:off x="4919730" y="1854557"/>
            <a:ext cx="1049977" cy="2538341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" idx="1"/>
            <a:endCxn id="18" idx="9"/>
          </p:cNvCxnSpPr>
          <p:nvPr/>
        </p:nvCxnSpPr>
        <p:spPr>
          <a:xfrm>
            <a:off x="4919730" y="1854557"/>
            <a:ext cx="2450825" cy="2674148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" idx="1"/>
            <a:endCxn id="16" idx="8"/>
          </p:cNvCxnSpPr>
          <p:nvPr/>
        </p:nvCxnSpPr>
        <p:spPr>
          <a:xfrm>
            <a:off x="4919730" y="1854557"/>
            <a:ext cx="4216689" cy="2742925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" idx="1"/>
            <a:endCxn id="15" idx="7"/>
          </p:cNvCxnSpPr>
          <p:nvPr/>
        </p:nvCxnSpPr>
        <p:spPr>
          <a:xfrm>
            <a:off x="4919730" y="1854557"/>
            <a:ext cx="4315294" cy="1344000"/>
          </a:xfrm>
          <a:prstGeom prst="straightConnector1">
            <a:avLst/>
          </a:prstGeom>
          <a:ln w="12700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 Diagonal Corner Rectangle 40"/>
          <p:cNvSpPr/>
          <p:nvPr/>
        </p:nvSpPr>
        <p:spPr>
          <a:xfrm>
            <a:off x="909227" y="3560667"/>
            <a:ext cx="1708404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robot</a:t>
            </a:r>
          </a:p>
        </p:txBody>
      </p:sp>
      <p:sp>
        <p:nvSpPr>
          <p:cNvPr id="42" name="Round Diagonal Corner Rectangle 41"/>
          <p:cNvSpPr/>
          <p:nvPr/>
        </p:nvSpPr>
        <p:spPr>
          <a:xfrm>
            <a:off x="1148267" y="5298327"/>
            <a:ext cx="1380573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car</a:t>
            </a:r>
          </a:p>
        </p:txBody>
      </p:sp>
      <p:sp>
        <p:nvSpPr>
          <p:cNvPr id="43" name="Round Diagonal Corner Rectangle 42"/>
          <p:cNvSpPr/>
          <p:nvPr/>
        </p:nvSpPr>
        <p:spPr>
          <a:xfrm>
            <a:off x="2963208" y="5783516"/>
            <a:ext cx="1647854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plane</a:t>
            </a:r>
          </a:p>
        </p:txBody>
      </p:sp>
      <p:sp>
        <p:nvSpPr>
          <p:cNvPr id="44" name="Round Diagonal Corner Rectangle 43"/>
          <p:cNvSpPr/>
          <p:nvPr/>
        </p:nvSpPr>
        <p:spPr>
          <a:xfrm>
            <a:off x="5049161" y="5765768"/>
            <a:ext cx="1645234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ship</a:t>
            </a:r>
          </a:p>
        </p:txBody>
      </p:sp>
      <p:sp>
        <p:nvSpPr>
          <p:cNvPr id="45" name="Round Diagonal Corner Rectangle 44"/>
          <p:cNvSpPr/>
          <p:nvPr/>
        </p:nvSpPr>
        <p:spPr>
          <a:xfrm>
            <a:off x="7037436" y="5765768"/>
            <a:ext cx="1576536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kite</a:t>
            </a:r>
          </a:p>
        </p:txBody>
      </p:sp>
      <p:sp>
        <p:nvSpPr>
          <p:cNvPr id="46" name="Round Diagonal Corner Rectangle 45"/>
          <p:cNvSpPr/>
          <p:nvPr/>
        </p:nvSpPr>
        <p:spPr>
          <a:xfrm>
            <a:off x="8954379" y="5574210"/>
            <a:ext cx="1694013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puzzle</a:t>
            </a:r>
          </a:p>
        </p:txBody>
      </p:sp>
      <p:sp>
        <p:nvSpPr>
          <p:cNvPr id="47" name="Round Diagonal Corner Rectangle 46"/>
          <p:cNvSpPr/>
          <p:nvPr/>
        </p:nvSpPr>
        <p:spPr>
          <a:xfrm>
            <a:off x="9781647" y="3660293"/>
            <a:ext cx="1633327" cy="41747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yo-yo</a:t>
            </a:r>
          </a:p>
        </p:txBody>
      </p:sp>
    </p:spTree>
    <p:extLst>
      <p:ext uri="{BB962C8B-B14F-4D97-AF65-F5344CB8AC3E}">
        <p14:creationId xmlns:p14="http://schemas.microsoft.com/office/powerpoint/2010/main" val="38757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411055" y="912703"/>
            <a:ext cx="4057829" cy="4549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/ʃɪp/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7224" b="31946"/>
          <a:stretch/>
        </p:blipFill>
        <p:spPr>
          <a:xfrm flipH="1">
            <a:off x="348718" y="1724617"/>
            <a:ext cx="7118881" cy="3514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/treɪn/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1990725" y="1485900"/>
            <a:ext cx="3838575" cy="411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/bɔːl/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7757" y="318750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53" y="1120749"/>
            <a:ext cx="6032909" cy="4133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7610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/bəʊt/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7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582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4" name="Rounded Rectangle 2"/>
          <p:cNvSpPr/>
          <p:nvPr/>
        </p:nvSpPr>
        <p:spPr>
          <a:xfrm>
            <a:off x="4495800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 </a:t>
            </a:r>
          </a:p>
        </p:txBody>
      </p:sp>
      <p:sp>
        <p:nvSpPr>
          <p:cNvPr id="5" name="Rounded Rectangle 2"/>
          <p:cNvSpPr/>
          <p:nvPr/>
        </p:nvSpPr>
        <p:spPr>
          <a:xfrm>
            <a:off x="8105775" y="8371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  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88582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</a:t>
            </a:r>
          </a:p>
        </p:txBody>
      </p:sp>
      <p:sp>
        <p:nvSpPr>
          <p:cNvPr id="9" name="Rounded Rectangle 2"/>
          <p:cNvSpPr/>
          <p:nvPr/>
        </p:nvSpPr>
        <p:spPr>
          <a:xfrm>
            <a:off x="4495800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 </a:t>
            </a:r>
          </a:p>
        </p:txBody>
      </p:sp>
      <p:sp>
        <p:nvSpPr>
          <p:cNvPr id="10" name="Rounded Rectangle 2"/>
          <p:cNvSpPr/>
          <p:nvPr/>
        </p:nvSpPr>
        <p:spPr>
          <a:xfrm>
            <a:off x="8105775" y="3732706"/>
            <a:ext cx="3314700" cy="2743200"/>
          </a:xfrm>
          <a:custGeom>
            <a:avLst/>
            <a:gdLst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73068 h 2781300"/>
              <a:gd name="connsiteX1" fmla="*/ 273068 w 2990850"/>
              <a:gd name="connsiteY1" fmla="*/ 0 h 2781300"/>
              <a:gd name="connsiteX2" fmla="*/ 2717782 w 2990850"/>
              <a:gd name="connsiteY2" fmla="*/ 0 h 2781300"/>
              <a:gd name="connsiteX3" fmla="*/ 2990850 w 2990850"/>
              <a:gd name="connsiteY3" fmla="*/ 273068 h 2781300"/>
              <a:gd name="connsiteX4" fmla="*/ 2990850 w 2990850"/>
              <a:gd name="connsiteY4" fmla="*/ 2508232 h 2781300"/>
              <a:gd name="connsiteX5" fmla="*/ 2717782 w 2990850"/>
              <a:gd name="connsiteY5" fmla="*/ 2781300 h 2781300"/>
              <a:gd name="connsiteX6" fmla="*/ 273068 w 2990850"/>
              <a:gd name="connsiteY6" fmla="*/ 2781300 h 2781300"/>
              <a:gd name="connsiteX7" fmla="*/ 0 w 2990850"/>
              <a:gd name="connsiteY7" fmla="*/ 2508232 h 2781300"/>
              <a:gd name="connsiteX8" fmla="*/ 0 w 2990850"/>
              <a:gd name="connsiteY8" fmla="*/ 273068 h 2781300"/>
              <a:gd name="connsiteX0" fmla="*/ 0 w 2990850"/>
              <a:gd name="connsiteY0" fmla="*/ 293211 h 2801443"/>
              <a:gd name="connsiteX1" fmla="*/ 273068 w 2990850"/>
              <a:gd name="connsiteY1" fmla="*/ 20143 h 2801443"/>
              <a:gd name="connsiteX2" fmla="*/ 2717782 w 2990850"/>
              <a:gd name="connsiteY2" fmla="*/ 20143 h 2801443"/>
              <a:gd name="connsiteX3" fmla="*/ 2990850 w 2990850"/>
              <a:gd name="connsiteY3" fmla="*/ 293211 h 2801443"/>
              <a:gd name="connsiteX4" fmla="*/ 2990850 w 2990850"/>
              <a:gd name="connsiteY4" fmla="*/ 2528375 h 2801443"/>
              <a:gd name="connsiteX5" fmla="*/ 2717782 w 2990850"/>
              <a:gd name="connsiteY5" fmla="*/ 2801443 h 2801443"/>
              <a:gd name="connsiteX6" fmla="*/ 273068 w 2990850"/>
              <a:gd name="connsiteY6" fmla="*/ 2801443 h 2801443"/>
              <a:gd name="connsiteX7" fmla="*/ 0 w 2990850"/>
              <a:gd name="connsiteY7" fmla="*/ 2528375 h 2801443"/>
              <a:gd name="connsiteX8" fmla="*/ 0 w 2990850"/>
              <a:gd name="connsiteY8" fmla="*/ 293211 h 2801443"/>
              <a:gd name="connsiteX0" fmla="*/ 0 w 2990850"/>
              <a:gd name="connsiteY0" fmla="*/ 293211 h 2869176"/>
              <a:gd name="connsiteX1" fmla="*/ 273068 w 2990850"/>
              <a:gd name="connsiteY1" fmla="*/ 20143 h 2869176"/>
              <a:gd name="connsiteX2" fmla="*/ 2717782 w 2990850"/>
              <a:gd name="connsiteY2" fmla="*/ 20143 h 2869176"/>
              <a:gd name="connsiteX3" fmla="*/ 2990850 w 2990850"/>
              <a:gd name="connsiteY3" fmla="*/ 293211 h 2869176"/>
              <a:gd name="connsiteX4" fmla="*/ 2990850 w 2990850"/>
              <a:gd name="connsiteY4" fmla="*/ 2528375 h 2869176"/>
              <a:gd name="connsiteX5" fmla="*/ 2717782 w 2990850"/>
              <a:gd name="connsiteY5" fmla="*/ 2801443 h 2869176"/>
              <a:gd name="connsiteX6" fmla="*/ 273068 w 2990850"/>
              <a:gd name="connsiteY6" fmla="*/ 2801443 h 2869176"/>
              <a:gd name="connsiteX7" fmla="*/ 0 w 2990850"/>
              <a:gd name="connsiteY7" fmla="*/ 2528375 h 2869176"/>
              <a:gd name="connsiteX8" fmla="*/ 0 w 2990850"/>
              <a:gd name="connsiteY8" fmla="*/ 293211 h 2869176"/>
              <a:gd name="connsiteX0" fmla="*/ 0 w 2990850"/>
              <a:gd name="connsiteY0" fmla="*/ 293211 h 2852347"/>
              <a:gd name="connsiteX1" fmla="*/ 273068 w 2990850"/>
              <a:gd name="connsiteY1" fmla="*/ 20143 h 2852347"/>
              <a:gd name="connsiteX2" fmla="*/ 2717782 w 2990850"/>
              <a:gd name="connsiteY2" fmla="*/ 20143 h 2852347"/>
              <a:gd name="connsiteX3" fmla="*/ 2990850 w 2990850"/>
              <a:gd name="connsiteY3" fmla="*/ 293211 h 2852347"/>
              <a:gd name="connsiteX4" fmla="*/ 2990850 w 2990850"/>
              <a:gd name="connsiteY4" fmla="*/ 2528375 h 2852347"/>
              <a:gd name="connsiteX5" fmla="*/ 2717782 w 2990850"/>
              <a:gd name="connsiteY5" fmla="*/ 2801443 h 2852347"/>
              <a:gd name="connsiteX6" fmla="*/ 273068 w 2990850"/>
              <a:gd name="connsiteY6" fmla="*/ 2801443 h 2852347"/>
              <a:gd name="connsiteX7" fmla="*/ 0 w 2990850"/>
              <a:gd name="connsiteY7" fmla="*/ 2528375 h 2852347"/>
              <a:gd name="connsiteX8" fmla="*/ 0 w 2990850"/>
              <a:gd name="connsiteY8" fmla="*/ 293211 h 28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0" h="2852347">
                <a:moveTo>
                  <a:pt x="0" y="293211"/>
                </a:moveTo>
                <a:cubicBezTo>
                  <a:pt x="0" y="142400"/>
                  <a:pt x="122257" y="20143"/>
                  <a:pt x="273068" y="20143"/>
                </a:cubicBezTo>
                <a:cubicBezTo>
                  <a:pt x="1145123" y="115393"/>
                  <a:pt x="1883827" y="-56057"/>
                  <a:pt x="2717782" y="20143"/>
                </a:cubicBezTo>
                <a:cubicBezTo>
                  <a:pt x="2868593" y="20143"/>
                  <a:pt x="2990850" y="142400"/>
                  <a:pt x="2990850" y="293211"/>
                </a:cubicBezTo>
                <a:lnTo>
                  <a:pt x="2990850" y="2528375"/>
                </a:lnTo>
                <a:cubicBezTo>
                  <a:pt x="2990850" y="2679186"/>
                  <a:pt x="2868593" y="2801443"/>
                  <a:pt x="2717782" y="2801443"/>
                </a:cubicBezTo>
                <a:cubicBezTo>
                  <a:pt x="1883827" y="2706193"/>
                  <a:pt x="1068923" y="2953843"/>
                  <a:pt x="273068" y="2801443"/>
                </a:cubicBezTo>
                <a:cubicBezTo>
                  <a:pt x="122257" y="2801443"/>
                  <a:pt x="0" y="2679186"/>
                  <a:pt x="0" y="2528375"/>
                </a:cubicBezTo>
                <a:lnTo>
                  <a:pt x="0" y="293211"/>
                </a:lnTo>
                <a:close/>
              </a:path>
            </a:pathLst>
          </a:custGeom>
          <a:ln w="41275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5341630" y="992804"/>
            <a:ext cx="1358040" cy="1730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2"/>
          <a:stretch/>
        </p:blipFill>
        <p:spPr>
          <a:xfrm flipH="1">
            <a:off x="8657701" y="1110659"/>
            <a:ext cx="2210848" cy="1411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791140" y="3920699"/>
            <a:ext cx="1484744" cy="1664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7224" b="31946"/>
          <a:stretch/>
        </p:blipFill>
        <p:spPr>
          <a:xfrm flipH="1">
            <a:off x="1028641" y="1110659"/>
            <a:ext cx="3029067" cy="1495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450889" y="4006397"/>
            <a:ext cx="1404521" cy="15038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130" y="3928965"/>
            <a:ext cx="2207419" cy="15124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015" y="33567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414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</TotalTime>
  <Words>1090</Words>
  <Application>Microsoft Office PowerPoint</Application>
  <PresentationFormat>Custom</PresentationFormat>
  <Paragraphs>199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宋体</vt:lpstr>
      <vt:lpstr>Tahoma</vt:lpstr>
      <vt:lpstr>黑体</vt:lpstr>
      <vt:lpstr>Calibri Light</vt:lpstr>
      <vt:lpstr>Calibri</vt:lpstr>
      <vt:lpstr>Algerian</vt:lpstr>
      <vt:lpstr>Century Gothic</vt:lpstr>
      <vt:lpstr>Helvetica Neue</vt:lpstr>
      <vt:lpstr>Baskerville Old Face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500</cp:revision>
  <dcterms:created xsi:type="dcterms:W3CDTF">2020-06-19T02:08:48Z</dcterms:created>
  <dcterms:modified xsi:type="dcterms:W3CDTF">2021-08-24T15:30:05Z</dcterms:modified>
</cp:coreProperties>
</file>