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Nunito"/>
      <p:regular r:id="rId27"/>
      <p:bold r:id="rId28"/>
      <p:italic r:id="rId29"/>
      <p:boldItalic r:id="rId30"/>
    </p:embeddedFont>
    <p:embeddedFont>
      <p:font typeface="Gaegu"/>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2" roundtripDataSignature="AMtx7mil7NEREg3RHQ6vycw7gwhea3P1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egu-bold.fntdata"/><Relationship Id="rId3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Các tiêu chí đánh giá chi tiết cho từng đề bài. GV có thể sử dụng</a:t>
            </a:r>
            <a:endParaRPr/>
          </a:p>
        </p:txBody>
      </p:sp>
      <p:sp>
        <p:nvSpPr>
          <p:cNvPr id="211" name="Google Shape;21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1792288" y="612775"/>
            <a:ext cx="5486400" cy="4114800"/>
          </a:xfrm>
          <a:prstGeom prst="rect">
            <a:avLst/>
          </a:prstGeom>
          <a:noFill/>
          <a:ln>
            <a:noFill/>
          </a:ln>
        </p:spPr>
      </p:sp>
      <p:sp>
        <p:nvSpPr>
          <p:cNvPr id="68" name="Google Shape;68;p3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1" Type="http://schemas.openxmlformats.org/officeDocument/2006/relationships/image" Target="../media/image57.png"/><Relationship Id="rId10"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55.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1.png"/><Relationship Id="rId8"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1.png"/><Relationship Id="rId8"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1.png"/><Relationship Id="rId8"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1.png"/><Relationship Id="rId8"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1.png"/><Relationship Id="rId8"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61.png"/><Relationship Id="rId5" Type="http://schemas.openxmlformats.org/officeDocument/2006/relationships/image" Target="../media/image59.png"/><Relationship Id="rId6" Type="http://schemas.openxmlformats.org/officeDocument/2006/relationships/image" Target="../media/image58.png"/><Relationship Id="rId7" Type="http://schemas.openxmlformats.org/officeDocument/2006/relationships/image" Target="../media/image6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4.png"/><Relationship Id="rId4" Type="http://schemas.openxmlformats.org/officeDocument/2006/relationships/image" Target="../media/image60.png"/><Relationship Id="rId5" Type="http://schemas.openxmlformats.org/officeDocument/2006/relationships/image" Target="../media/image66.png"/><Relationship Id="rId6" Type="http://schemas.openxmlformats.org/officeDocument/2006/relationships/image" Target="../media/image74.jpg"/></Relationships>
</file>

<file path=ppt/slides/_rels/slide17.xml.rels><?xml version="1.0" encoding="UTF-8" standalone="yes"?><Relationships xmlns="http://schemas.openxmlformats.org/package/2006/relationships"><Relationship Id="rId11" Type="http://schemas.openxmlformats.org/officeDocument/2006/relationships/image" Target="../media/image71.png"/><Relationship Id="rId10" Type="http://schemas.openxmlformats.org/officeDocument/2006/relationships/image" Target="../media/image69.png"/><Relationship Id="rId13" Type="http://schemas.openxmlformats.org/officeDocument/2006/relationships/image" Target="../media/image82.png"/><Relationship Id="rId12" Type="http://schemas.openxmlformats.org/officeDocument/2006/relationships/image" Target="../media/image83.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4.png"/><Relationship Id="rId4" Type="http://schemas.openxmlformats.org/officeDocument/2006/relationships/image" Target="../media/image67.png"/><Relationship Id="rId9" Type="http://schemas.openxmlformats.org/officeDocument/2006/relationships/image" Target="../media/image72.png"/><Relationship Id="rId5" Type="http://schemas.openxmlformats.org/officeDocument/2006/relationships/image" Target="../media/image63.png"/><Relationship Id="rId6" Type="http://schemas.openxmlformats.org/officeDocument/2006/relationships/image" Target="../media/image65.png"/><Relationship Id="rId7" Type="http://schemas.openxmlformats.org/officeDocument/2006/relationships/image" Target="../media/image64.png"/><Relationship Id="rId8" Type="http://schemas.openxmlformats.org/officeDocument/2006/relationships/image" Target="../media/image6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0.png"/><Relationship Id="rId4" Type="http://schemas.openxmlformats.org/officeDocument/2006/relationships/image" Target="../media/image31.png"/><Relationship Id="rId5" Type="http://schemas.openxmlformats.org/officeDocument/2006/relationships/image" Target="../media/image73.png"/><Relationship Id="rId6" Type="http://schemas.openxmlformats.org/officeDocument/2006/relationships/image" Target="../media/image76.png"/><Relationship Id="rId7" Type="http://schemas.openxmlformats.org/officeDocument/2006/relationships/image" Target="../media/image78.png"/></Relationships>
</file>

<file path=ppt/slides/_rels/slide19.xml.rels><?xml version="1.0" encoding="UTF-8" standalone="yes"?><Relationships xmlns="http://schemas.openxmlformats.org/package/2006/relationships"><Relationship Id="rId11" Type="http://schemas.openxmlformats.org/officeDocument/2006/relationships/image" Target="../media/image90.png"/><Relationship Id="rId10" Type="http://schemas.openxmlformats.org/officeDocument/2006/relationships/image" Target="../media/image9.png"/><Relationship Id="rId13" Type="http://schemas.openxmlformats.org/officeDocument/2006/relationships/image" Target="../media/image85.png"/><Relationship Id="rId12" Type="http://schemas.openxmlformats.org/officeDocument/2006/relationships/image" Target="../media/image77.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17.png"/><Relationship Id="rId15" Type="http://schemas.openxmlformats.org/officeDocument/2006/relationships/image" Target="../media/image86.jpg"/><Relationship Id="rId14" Type="http://schemas.openxmlformats.org/officeDocument/2006/relationships/image" Target="../media/image79.png"/><Relationship Id="rId16" Type="http://schemas.openxmlformats.org/officeDocument/2006/relationships/image" Target="../media/image84.jpg"/><Relationship Id="rId5" Type="http://schemas.openxmlformats.org/officeDocument/2006/relationships/image" Target="../media/image29.png"/><Relationship Id="rId6" Type="http://schemas.openxmlformats.org/officeDocument/2006/relationships/image" Target="../media/image70.png"/><Relationship Id="rId7" Type="http://schemas.openxmlformats.org/officeDocument/2006/relationships/image" Target="../media/image61.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6.png"/><Relationship Id="rId13" Type="http://schemas.openxmlformats.org/officeDocument/2006/relationships/image" Target="../media/image19.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16.png"/><Relationship Id="rId1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3.png"/></Relationships>
</file>

<file path=ppt/slides/_rels/slide20.xml.rels><?xml version="1.0" encoding="UTF-8" standalone="yes"?><Relationships xmlns="http://schemas.openxmlformats.org/package/2006/relationships"><Relationship Id="rId10" Type="http://schemas.openxmlformats.org/officeDocument/2006/relationships/image" Target="../media/image97.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4.png"/><Relationship Id="rId4" Type="http://schemas.openxmlformats.org/officeDocument/2006/relationships/image" Target="../media/image80.png"/><Relationship Id="rId9" Type="http://schemas.openxmlformats.org/officeDocument/2006/relationships/image" Target="../media/image98.png"/><Relationship Id="rId5" Type="http://schemas.openxmlformats.org/officeDocument/2006/relationships/image" Target="../media/image89.png"/><Relationship Id="rId6" Type="http://schemas.openxmlformats.org/officeDocument/2006/relationships/image" Target="../media/image87.png"/><Relationship Id="rId7" Type="http://schemas.openxmlformats.org/officeDocument/2006/relationships/image" Target="../media/image88.png"/><Relationship Id="rId8" Type="http://schemas.openxmlformats.org/officeDocument/2006/relationships/image" Target="../media/image9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4.png"/><Relationship Id="rId4" Type="http://schemas.openxmlformats.org/officeDocument/2006/relationships/image" Target="../media/image96.png"/><Relationship Id="rId9" Type="http://schemas.openxmlformats.org/officeDocument/2006/relationships/image" Target="../media/image99.png"/><Relationship Id="rId5" Type="http://schemas.openxmlformats.org/officeDocument/2006/relationships/image" Target="../media/image93.png"/><Relationship Id="rId6" Type="http://schemas.openxmlformats.org/officeDocument/2006/relationships/image" Target="../media/image95.png"/><Relationship Id="rId7" Type="http://schemas.openxmlformats.org/officeDocument/2006/relationships/image" Target="../media/image46.png"/><Relationship Id="rId8" Type="http://schemas.openxmlformats.org/officeDocument/2006/relationships/image" Target="../media/image91.png"/></Relationships>
</file>

<file path=ppt/slides/_rels/slide3.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25.png"/><Relationship Id="rId13"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20.png"/><Relationship Id="rId15" Type="http://schemas.openxmlformats.org/officeDocument/2006/relationships/image" Target="../media/image29.png"/><Relationship Id="rId14" Type="http://schemas.openxmlformats.org/officeDocument/2006/relationships/image" Target="../media/image24.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8.png"/><Relationship Id="rId4" Type="http://schemas.openxmlformats.org/officeDocument/2006/relationships/image" Target="../media/image27.png"/><Relationship Id="rId5" Type="http://schemas.openxmlformats.org/officeDocument/2006/relationships/image" Target="../media/image33.png"/><Relationship Id="rId6" Type="http://schemas.openxmlformats.org/officeDocument/2006/relationships/image" Target="../media/image5.png"/><Relationship Id="rId7" Type="http://schemas.openxmlformats.org/officeDocument/2006/relationships/image" Target="../media/image26.png"/></Relationships>
</file>

<file path=ppt/slides/_rels/slide5.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31.png"/><Relationship Id="rId9" Type="http://schemas.openxmlformats.org/officeDocument/2006/relationships/image" Target="../media/image35.png"/><Relationship Id="rId5" Type="http://schemas.openxmlformats.org/officeDocument/2006/relationships/image" Target="../media/image32.png"/><Relationship Id="rId6" Type="http://schemas.openxmlformats.org/officeDocument/2006/relationships/image" Target="../media/image41.png"/><Relationship Id="rId7" Type="http://schemas.openxmlformats.org/officeDocument/2006/relationships/image" Target="../media/image34.png"/><Relationship Id="rId8"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0.png"/><Relationship Id="rId6" Type="http://schemas.openxmlformats.org/officeDocument/2006/relationships/image" Target="../media/image49.png"/><Relationship Id="rId7" Type="http://schemas.openxmlformats.org/officeDocument/2006/relationships/image" Target="../media/image42.png"/><Relationship Id="rId8"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50.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2.png"/><Relationship Id="rId8"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87" name="Shape 87"/>
        <p:cNvGrpSpPr/>
        <p:nvPr/>
      </p:nvGrpSpPr>
      <p:grpSpPr>
        <a:xfrm>
          <a:off x="0" y="0"/>
          <a:ext cx="0" cy="0"/>
          <a:chOff x="0" y="0"/>
          <a:chExt cx="0" cy="0"/>
        </a:xfrm>
      </p:grpSpPr>
      <p:sp>
        <p:nvSpPr>
          <p:cNvPr id="88" name="Google Shape;88;p1"/>
          <p:cNvSpPr/>
          <p:nvPr/>
        </p:nvSpPr>
        <p:spPr>
          <a:xfrm>
            <a:off x="6517869" y="1209219"/>
            <a:ext cx="11462561" cy="7593360"/>
          </a:xfrm>
          <a:custGeom>
            <a:rect b="b" l="l" r="r" t="t"/>
            <a:pathLst>
              <a:path extrusionOk="0" h="3524447" w="7480069">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a:ln>
            <a:noFill/>
          </a:ln>
        </p:spPr>
      </p:sp>
      <p:sp>
        <p:nvSpPr>
          <p:cNvPr id="89" name="Google Shape;89;p1"/>
          <p:cNvSpPr txBox="1"/>
          <p:nvPr/>
        </p:nvSpPr>
        <p:spPr>
          <a:xfrm>
            <a:off x="6242066" y="1714500"/>
            <a:ext cx="13265134" cy="5552289"/>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7400" u="none" cap="none" strike="noStrike">
                <a:solidFill>
                  <a:srgbClr val="BB332A"/>
                </a:solidFill>
                <a:latin typeface="Arial"/>
                <a:ea typeface="Arial"/>
                <a:cs typeface="Arial"/>
                <a:sym typeface="Arial"/>
              </a:rPr>
              <a:t>Trả bài văn </a:t>
            </a:r>
            <a:endParaRPr/>
          </a:p>
          <a:p>
            <a:pPr indent="0" lvl="0" marL="0" marR="0" rtl="0" algn="ctr">
              <a:lnSpc>
                <a:spcPct val="130000"/>
              </a:lnSpc>
              <a:spcBef>
                <a:spcPts val="0"/>
              </a:spcBef>
              <a:spcAft>
                <a:spcPts val="0"/>
              </a:spcAft>
              <a:buNone/>
            </a:pPr>
            <a:r>
              <a:rPr b="0" i="0" lang="en-US" sz="17400" u="none" cap="none" strike="noStrike">
                <a:solidFill>
                  <a:srgbClr val="BB332A"/>
                </a:solidFill>
                <a:latin typeface="Arial"/>
                <a:ea typeface="Arial"/>
                <a:cs typeface="Arial"/>
                <a:sym typeface="Arial"/>
              </a:rPr>
              <a:t>tả người</a:t>
            </a:r>
            <a:endParaRPr b="0" i="0" sz="17400" u="none" cap="none" strike="noStrike">
              <a:solidFill>
                <a:srgbClr val="BB332A"/>
              </a:solidFill>
              <a:latin typeface="Arial"/>
              <a:ea typeface="Arial"/>
              <a:cs typeface="Arial"/>
              <a:sym typeface="Arial"/>
            </a:endParaRPr>
          </a:p>
        </p:txBody>
      </p:sp>
      <p:sp>
        <p:nvSpPr>
          <p:cNvPr id="90" name="Google Shape;90;p1"/>
          <p:cNvSpPr/>
          <p:nvPr/>
        </p:nvSpPr>
        <p:spPr>
          <a:xfrm>
            <a:off x="8141013" y="746373"/>
            <a:ext cx="9007212" cy="896160"/>
          </a:xfrm>
          <a:custGeom>
            <a:rect b="b" l="l" r="r" t="t"/>
            <a:pathLst>
              <a:path extrusionOk="0" h="6066790" w="60976731">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txBox="1"/>
          <p:nvPr/>
        </p:nvSpPr>
        <p:spPr>
          <a:xfrm>
            <a:off x="9144000" y="764848"/>
            <a:ext cx="7540468" cy="78451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FFFFFF"/>
                </a:solidFill>
                <a:latin typeface="Arial"/>
                <a:ea typeface="Arial"/>
                <a:cs typeface="Arial"/>
                <a:sym typeface="Arial"/>
              </a:rPr>
              <a:t>TẬP LÀM VĂN</a:t>
            </a:r>
            <a:endParaRPr b="1" i="0" sz="4800" u="none" cap="none" strike="noStrike">
              <a:solidFill>
                <a:srgbClr val="FFFFFF"/>
              </a:solidFill>
              <a:latin typeface="Arial"/>
              <a:ea typeface="Arial"/>
              <a:cs typeface="Arial"/>
              <a:sym typeface="Arial"/>
            </a:endParaRPr>
          </a:p>
        </p:txBody>
      </p:sp>
      <p:sp>
        <p:nvSpPr>
          <p:cNvPr id="92" name="Google Shape;92;p1"/>
          <p:cNvSpPr txBox="1"/>
          <p:nvPr/>
        </p:nvSpPr>
        <p:spPr>
          <a:xfrm>
            <a:off x="5145166" y="7511361"/>
            <a:ext cx="7997668" cy="935355"/>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65928"/>
                </a:solidFill>
                <a:latin typeface="Gaegu"/>
                <a:ea typeface="Gaegu"/>
                <a:cs typeface="Gaegu"/>
                <a:sym typeface="Gaegu"/>
              </a:rPr>
              <a:t>Trang 12</a:t>
            </a:r>
            <a:endParaRPr/>
          </a:p>
        </p:txBody>
      </p:sp>
      <p:pic>
        <p:nvPicPr>
          <p:cNvPr id="93" name="Google Shape;93;p1"/>
          <p:cNvPicPr preferRelativeResize="0"/>
          <p:nvPr/>
        </p:nvPicPr>
        <p:blipFill rotWithShape="1">
          <a:blip r:embed="rId3">
            <a:alphaModFix/>
          </a:blip>
          <a:srcRect b="31324" l="5444" r="0" t="0"/>
          <a:stretch/>
        </p:blipFill>
        <p:spPr>
          <a:xfrm>
            <a:off x="-178714" y="7498152"/>
            <a:ext cx="18742690" cy="2772061"/>
          </a:xfrm>
          <a:prstGeom prst="rect">
            <a:avLst/>
          </a:prstGeom>
          <a:noFill/>
          <a:ln>
            <a:noFill/>
          </a:ln>
        </p:spPr>
      </p:pic>
      <p:pic>
        <p:nvPicPr>
          <p:cNvPr id="94" name="Google Shape;94;p1"/>
          <p:cNvPicPr preferRelativeResize="0"/>
          <p:nvPr/>
        </p:nvPicPr>
        <p:blipFill rotWithShape="1">
          <a:blip r:embed="rId4">
            <a:alphaModFix/>
          </a:blip>
          <a:srcRect b="0" l="0" r="0" t="0"/>
          <a:stretch/>
        </p:blipFill>
        <p:spPr>
          <a:xfrm flipH="1">
            <a:off x="-203755" y="1541090"/>
            <a:ext cx="10100592" cy="7019912"/>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259" name="Shape 259"/>
        <p:cNvGrpSpPr/>
        <p:nvPr/>
      </p:nvGrpSpPr>
      <p:grpSpPr>
        <a:xfrm>
          <a:off x="0" y="0"/>
          <a:ext cx="0" cy="0"/>
          <a:chOff x="0" y="0"/>
          <a:chExt cx="0" cy="0"/>
        </a:xfrm>
      </p:grpSpPr>
      <p:pic>
        <p:nvPicPr>
          <p:cNvPr id="260" name="Google Shape;260;p10"/>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pic>
        <p:nvPicPr>
          <p:cNvPr id="261" name="Google Shape;261;p10"/>
          <p:cNvPicPr preferRelativeResize="0"/>
          <p:nvPr/>
        </p:nvPicPr>
        <p:blipFill rotWithShape="1">
          <a:blip r:embed="rId4">
            <a:alphaModFix/>
          </a:blip>
          <a:srcRect b="36052" l="482" r="559" t="0"/>
          <a:stretch/>
        </p:blipFill>
        <p:spPr>
          <a:xfrm>
            <a:off x="1828800" y="9242933"/>
            <a:ext cx="18288000" cy="1351658"/>
          </a:xfrm>
          <a:prstGeom prst="rect">
            <a:avLst/>
          </a:prstGeom>
          <a:noFill/>
          <a:ln>
            <a:noFill/>
          </a:ln>
        </p:spPr>
      </p:pic>
      <p:pic>
        <p:nvPicPr>
          <p:cNvPr id="262" name="Google Shape;262;p10"/>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263" name="Google Shape;263;p10"/>
          <p:cNvPicPr preferRelativeResize="0"/>
          <p:nvPr/>
        </p:nvPicPr>
        <p:blipFill rotWithShape="1">
          <a:blip r:embed="rId6">
            <a:alphaModFix/>
          </a:blip>
          <a:srcRect b="0" l="0" r="0" t="0"/>
          <a:stretch/>
        </p:blipFill>
        <p:spPr>
          <a:xfrm>
            <a:off x="-105412" y="8070284"/>
            <a:ext cx="2785320" cy="2371004"/>
          </a:xfrm>
          <a:prstGeom prst="rect">
            <a:avLst/>
          </a:prstGeom>
          <a:noFill/>
          <a:ln>
            <a:noFill/>
          </a:ln>
        </p:spPr>
      </p:pic>
      <p:pic>
        <p:nvPicPr>
          <p:cNvPr id="264" name="Google Shape;264;p10"/>
          <p:cNvPicPr preferRelativeResize="0"/>
          <p:nvPr/>
        </p:nvPicPr>
        <p:blipFill rotWithShape="1">
          <a:blip r:embed="rId7">
            <a:alphaModFix/>
          </a:blip>
          <a:srcRect b="0" l="0" r="0" t="0"/>
          <a:stretch/>
        </p:blipFill>
        <p:spPr>
          <a:xfrm>
            <a:off x="-105412" y="2111153"/>
            <a:ext cx="1632434" cy="747952"/>
          </a:xfrm>
          <a:prstGeom prst="rect">
            <a:avLst/>
          </a:prstGeom>
          <a:noFill/>
          <a:ln>
            <a:noFill/>
          </a:ln>
        </p:spPr>
      </p:pic>
      <p:sp>
        <p:nvSpPr>
          <p:cNvPr id="265" name="Google Shape;265;p10"/>
          <p:cNvSpPr/>
          <p:nvPr/>
        </p:nvSpPr>
        <p:spPr>
          <a:xfrm>
            <a:off x="3124200" y="3144309"/>
            <a:ext cx="15697200" cy="38164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000000"/>
                </a:solidFill>
                <a:latin typeface="Calibri"/>
                <a:ea typeface="Calibri"/>
                <a:cs typeface="Calibri"/>
                <a:sym typeface="Calibri"/>
              </a:rPr>
              <a:t>Em ấn tượng với điều gì nhất trong bài viết của bạn?</a:t>
            </a:r>
            <a:endParaRPr sz="4400">
              <a:solidFill>
                <a:srgbClr val="000000"/>
              </a:solidFill>
              <a:latin typeface="Calibri"/>
              <a:ea typeface="Calibri"/>
              <a:cs typeface="Calibri"/>
              <a:sym typeface="Calibri"/>
            </a:endParaRPr>
          </a:p>
          <a:p>
            <a:pPr indent="0" lvl="0" marL="0" marR="0" rtl="0" algn="l">
              <a:spcBef>
                <a:spcPts val="6600"/>
              </a:spcBef>
              <a:spcAft>
                <a:spcPts val="0"/>
              </a:spcAft>
              <a:buNone/>
            </a:pPr>
            <a:r>
              <a:rPr lang="en-US" sz="4400">
                <a:solidFill>
                  <a:srgbClr val="000000"/>
                </a:solidFill>
                <a:latin typeface="Calibri"/>
                <a:ea typeface="Calibri"/>
                <a:cs typeface="Calibri"/>
                <a:sym typeface="Calibri"/>
              </a:rPr>
              <a:t>Em học được điều gì từ bài viết của bạn? </a:t>
            </a:r>
            <a:endParaRPr sz="4400">
              <a:solidFill>
                <a:srgbClr val="000000"/>
              </a:solidFill>
              <a:latin typeface="Calibri"/>
              <a:ea typeface="Calibri"/>
              <a:cs typeface="Calibri"/>
              <a:sym typeface="Calibri"/>
            </a:endParaRPr>
          </a:p>
          <a:p>
            <a:pPr indent="0" lvl="0" marL="0" marR="0" rtl="0" algn="l">
              <a:spcBef>
                <a:spcPts val="6600"/>
              </a:spcBef>
              <a:spcAft>
                <a:spcPts val="0"/>
              </a:spcAft>
              <a:buNone/>
            </a:pPr>
            <a:r>
              <a:rPr lang="en-US" sz="4400">
                <a:solidFill>
                  <a:srgbClr val="000000"/>
                </a:solidFill>
                <a:latin typeface="Calibri"/>
                <a:ea typeface="Calibri"/>
                <a:cs typeface="Calibri"/>
                <a:sym typeface="Calibri"/>
              </a:rPr>
              <a:t>Em có góp ý gì để bài viết của bạn hay hơn?</a:t>
            </a:r>
            <a:endParaRPr sz="4400">
              <a:solidFill>
                <a:schemeClr val="dk1"/>
              </a:solidFill>
              <a:latin typeface="Calibri"/>
              <a:ea typeface="Calibri"/>
              <a:cs typeface="Calibri"/>
              <a:sym typeface="Calibri"/>
            </a:endParaRPr>
          </a:p>
        </p:txBody>
      </p:sp>
      <p:sp>
        <p:nvSpPr>
          <p:cNvPr id="266" name="Google Shape;266;p10"/>
          <p:cNvSpPr txBox="1"/>
          <p:nvPr/>
        </p:nvSpPr>
        <p:spPr>
          <a:xfrm>
            <a:off x="2819400" y="1016416"/>
            <a:ext cx="12401550" cy="1015599"/>
          </a:xfrm>
          <a:prstGeom prst="rect">
            <a:avLst/>
          </a:prstGeom>
          <a:noFill/>
          <a:ln>
            <a:noFill/>
          </a:ln>
        </p:spPr>
        <p:txBody>
          <a:bodyPr anchorCtr="0" anchor="t" bIns="0" lIns="0" spcFirstLastPara="1" rIns="0" wrap="square" tIns="0">
            <a:spAutoFit/>
          </a:bodyPr>
          <a:lstStyle/>
          <a:p>
            <a:pPr indent="0" lvl="0" marL="0" marR="0" rtl="0" algn="ctr">
              <a:lnSpc>
                <a:spcPct val="81818"/>
              </a:lnSpc>
              <a:spcBef>
                <a:spcPts val="0"/>
              </a:spcBef>
              <a:spcAft>
                <a:spcPts val="0"/>
              </a:spcAft>
              <a:buNone/>
            </a:pPr>
            <a:r>
              <a:rPr lang="en-US" sz="8800" u="none">
                <a:solidFill>
                  <a:srgbClr val="D1581F"/>
                </a:solidFill>
                <a:latin typeface="Arial"/>
                <a:ea typeface="Arial"/>
                <a:cs typeface="Arial"/>
                <a:sym typeface="Arial"/>
              </a:rPr>
              <a:t>Góc chia sẻ</a:t>
            </a:r>
            <a:endParaRPr sz="8800" u="none">
              <a:solidFill>
                <a:srgbClr val="D1581F"/>
              </a:solidFill>
              <a:latin typeface="Arial"/>
              <a:ea typeface="Arial"/>
              <a:cs typeface="Arial"/>
              <a:sym typeface="Arial"/>
            </a:endParaRPr>
          </a:p>
        </p:txBody>
      </p:sp>
      <p:grpSp>
        <p:nvGrpSpPr>
          <p:cNvPr id="267" name="Google Shape;267;p10"/>
          <p:cNvGrpSpPr/>
          <p:nvPr/>
        </p:nvGrpSpPr>
        <p:grpSpPr>
          <a:xfrm>
            <a:off x="1775488" y="2724836"/>
            <a:ext cx="1002271" cy="1121042"/>
            <a:chOff x="6402444" y="2822673"/>
            <a:chExt cx="1392832" cy="1659107"/>
          </a:xfrm>
        </p:grpSpPr>
        <p:pic>
          <p:nvPicPr>
            <p:cNvPr id="268" name="Google Shape;268;p10"/>
            <p:cNvPicPr preferRelativeResize="0"/>
            <p:nvPr/>
          </p:nvPicPr>
          <p:blipFill rotWithShape="1">
            <a:blip r:embed="rId8">
              <a:alphaModFix/>
            </a:blip>
            <a:srcRect b="0" l="0" r="0" t="0"/>
            <a:stretch/>
          </p:blipFill>
          <p:spPr>
            <a:xfrm>
              <a:off x="6402444" y="3041822"/>
              <a:ext cx="1392832" cy="1439958"/>
            </a:xfrm>
            <a:prstGeom prst="rect">
              <a:avLst/>
            </a:prstGeom>
            <a:noFill/>
            <a:ln>
              <a:noFill/>
            </a:ln>
          </p:spPr>
        </p:pic>
        <p:sp>
          <p:nvSpPr>
            <p:cNvPr id="269" name="Google Shape;269;p10"/>
            <p:cNvSpPr txBox="1"/>
            <p:nvPr/>
          </p:nvSpPr>
          <p:spPr>
            <a:xfrm>
              <a:off x="6697028" y="2822673"/>
              <a:ext cx="672535" cy="121458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6755">
                  <a:solidFill>
                    <a:srgbClr val="FFE7D3"/>
                  </a:solidFill>
                  <a:latin typeface="Calibri"/>
                  <a:ea typeface="Calibri"/>
                  <a:cs typeface="Calibri"/>
                  <a:sym typeface="Calibri"/>
                </a:rPr>
                <a:t>1</a:t>
              </a:r>
              <a:endParaRPr/>
            </a:p>
          </p:txBody>
        </p:sp>
      </p:grpSp>
      <p:pic>
        <p:nvPicPr>
          <p:cNvPr id="270" name="Google Shape;270;p10"/>
          <p:cNvPicPr preferRelativeResize="0"/>
          <p:nvPr/>
        </p:nvPicPr>
        <p:blipFill rotWithShape="1">
          <a:blip r:embed="rId9">
            <a:alphaModFix/>
          </a:blip>
          <a:srcRect b="0" l="0" r="0" t="0"/>
          <a:stretch/>
        </p:blipFill>
        <p:spPr>
          <a:xfrm>
            <a:off x="1658986" y="2581232"/>
            <a:ext cx="401940" cy="617506"/>
          </a:xfrm>
          <a:prstGeom prst="rect">
            <a:avLst/>
          </a:prstGeom>
          <a:noFill/>
          <a:ln>
            <a:noFill/>
          </a:ln>
        </p:spPr>
      </p:pic>
      <p:grpSp>
        <p:nvGrpSpPr>
          <p:cNvPr id="271" name="Google Shape;271;p10"/>
          <p:cNvGrpSpPr/>
          <p:nvPr/>
        </p:nvGrpSpPr>
        <p:grpSpPr>
          <a:xfrm>
            <a:off x="1828800" y="4296309"/>
            <a:ext cx="1002271" cy="1142364"/>
            <a:chOff x="6402444" y="2822673"/>
            <a:chExt cx="1392832" cy="1690663"/>
          </a:xfrm>
        </p:grpSpPr>
        <p:pic>
          <p:nvPicPr>
            <p:cNvPr id="272" name="Google Shape;272;p10"/>
            <p:cNvPicPr preferRelativeResize="0"/>
            <p:nvPr/>
          </p:nvPicPr>
          <p:blipFill rotWithShape="1">
            <a:blip r:embed="rId10">
              <a:alphaModFix/>
            </a:blip>
            <a:srcRect b="0" l="0" r="0" t="0"/>
            <a:stretch/>
          </p:blipFill>
          <p:spPr>
            <a:xfrm>
              <a:off x="6402444" y="3041822"/>
              <a:ext cx="1392832" cy="1439958"/>
            </a:xfrm>
            <a:prstGeom prst="rect">
              <a:avLst/>
            </a:prstGeom>
            <a:noFill/>
            <a:ln>
              <a:noFill/>
            </a:ln>
          </p:spPr>
        </p:pic>
        <p:sp>
          <p:nvSpPr>
            <p:cNvPr id="273" name="Google Shape;273;p10"/>
            <p:cNvSpPr txBox="1"/>
            <p:nvPr/>
          </p:nvSpPr>
          <p:spPr>
            <a:xfrm>
              <a:off x="6697028" y="2822673"/>
              <a:ext cx="672535" cy="16906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6755">
                  <a:solidFill>
                    <a:srgbClr val="FFE7D3"/>
                  </a:solidFill>
                  <a:latin typeface="Calibri"/>
                  <a:ea typeface="Calibri"/>
                  <a:cs typeface="Calibri"/>
                  <a:sym typeface="Calibri"/>
                </a:rPr>
                <a:t>2</a:t>
              </a:r>
              <a:endParaRPr sz="6755">
                <a:solidFill>
                  <a:srgbClr val="FFE7D3"/>
                </a:solidFill>
                <a:latin typeface="Calibri"/>
                <a:ea typeface="Calibri"/>
                <a:cs typeface="Calibri"/>
                <a:sym typeface="Calibri"/>
              </a:endParaRPr>
            </a:p>
          </p:txBody>
        </p:sp>
      </p:grpSp>
      <p:pic>
        <p:nvPicPr>
          <p:cNvPr id="274" name="Google Shape;274;p10"/>
          <p:cNvPicPr preferRelativeResize="0"/>
          <p:nvPr/>
        </p:nvPicPr>
        <p:blipFill rotWithShape="1">
          <a:blip r:embed="rId11">
            <a:alphaModFix/>
          </a:blip>
          <a:srcRect b="0" l="0" r="0" t="0"/>
          <a:stretch/>
        </p:blipFill>
        <p:spPr>
          <a:xfrm>
            <a:off x="1657166" y="4143006"/>
            <a:ext cx="402919" cy="619010"/>
          </a:xfrm>
          <a:prstGeom prst="rect">
            <a:avLst/>
          </a:prstGeom>
          <a:noFill/>
          <a:ln>
            <a:noFill/>
          </a:ln>
        </p:spPr>
      </p:pic>
      <p:grpSp>
        <p:nvGrpSpPr>
          <p:cNvPr id="275" name="Google Shape;275;p10"/>
          <p:cNvGrpSpPr/>
          <p:nvPr/>
        </p:nvGrpSpPr>
        <p:grpSpPr>
          <a:xfrm>
            <a:off x="1828799" y="5841972"/>
            <a:ext cx="1002271" cy="1142364"/>
            <a:chOff x="6402444" y="2822673"/>
            <a:chExt cx="1392832" cy="1690663"/>
          </a:xfrm>
        </p:grpSpPr>
        <p:pic>
          <p:nvPicPr>
            <p:cNvPr id="276" name="Google Shape;276;p10"/>
            <p:cNvPicPr preferRelativeResize="0"/>
            <p:nvPr/>
          </p:nvPicPr>
          <p:blipFill rotWithShape="1">
            <a:blip r:embed="rId10">
              <a:alphaModFix/>
            </a:blip>
            <a:srcRect b="0" l="0" r="0" t="0"/>
            <a:stretch/>
          </p:blipFill>
          <p:spPr>
            <a:xfrm>
              <a:off x="6402444" y="3041822"/>
              <a:ext cx="1392832" cy="1439958"/>
            </a:xfrm>
            <a:prstGeom prst="rect">
              <a:avLst/>
            </a:prstGeom>
            <a:noFill/>
            <a:ln>
              <a:noFill/>
            </a:ln>
          </p:spPr>
        </p:pic>
        <p:sp>
          <p:nvSpPr>
            <p:cNvPr id="277" name="Google Shape;277;p10"/>
            <p:cNvSpPr txBox="1"/>
            <p:nvPr/>
          </p:nvSpPr>
          <p:spPr>
            <a:xfrm>
              <a:off x="6697028" y="2822673"/>
              <a:ext cx="672535" cy="169066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6755">
                  <a:solidFill>
                    <a:srgbClr val="FFE7D3"/>
                  </a:solidFill>
                  <a:latin typeface="Calibri"/>
                  <a:ea typeface="Calibri"/>
                  <a:cs typeface="Calibri"/>
                  <a:sym typeface="Calibri"/>
                </a:rPr>
                <a:t>3</a:t>
              </a:r>
              <a:endParaRPr/>
            </a:p>
          </p:txBody>
        </p:sp>
      </p:grpSp>
      <p:pic>
        <p:nvPicPr>
          <p:cNvPr id="278" name="Google Shape;278;p10"/>
          <p:cNvPicPr preferRelativeResize="0"/>
          <p:nvPr/>
        </p:nvPicPr>
        <p:blipFill rotWithShape="1">
          <a:blip r:embed="rId11">
            <a:alphaModFix/>
          </a:blip>
          <a:srcRect b="0" l="0" r="0" t="0"/>
          <a:stretch/>
        </p:blipFill>
        <p:spPr>
          <a:xfrm>
            <a:off x="1666589" y="5730354"/>
            <a:ext cx="401940" cy="617506"/>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282" name="Shape 282"/>
        <p:cNvGrpSpPr/>
        <p:nvPr/>
      </p:nvGrpSpPr>
      <p:grpSpPr>
        <a:xfrm>
          <a:off x="0" y="0"/>
          <a:ext cx="0" cy="0"/>
          <a:chOff x="0" y="0"/>
          <a:chExt cx="0" cy="0"/>
        </a:xfrm>
      </p:grpSpPr>
      <p:pic>
        <p:nvPicPr>
          <p:cNvPr id="283" name="Google Shape;283;p11"/>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sp>
        <p:nvSpPr>
          <p:cNvPr id="284" name="Google Shape;284;p11"/>
          <p:cNvSpPr/>
          <p:nvPr/>
        </p:nvSpPr>
        <p:spPr>
          <a:xfrm>
            <a:off x="3535572" y="3407975"/>
            <a:ext cx="5030292" cy="5240725"/>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85" name="Google Shape;285;p11"/>
          <p:cNvSpPr/>
          <p:nvPr/>
        </p:nvSpPr>
        <p:spPr>
          <a:xfrm>
            <a:off x="9532264" y="3341638"/>
            <a:ext cx="5075227" cy="5307061"/>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86" name="Google Shape;286;p11"/>
          <p:cNvPicPr preferRelativeResize="0"/>
          <p:nvPr/>
        </p:nvPicPr>
        <p:blipFill rotWithShape="1">
          <a:blip r:embed="rId4">
            <a:alphaModFix/>
          </a:blip>
          <a:srcRect b="36052" l="482" r="559" t="0"/>
          <a:stretch/>
        </p:blipFill>
        <p:spPr>
          <a:xfrm>
            <a:off x="1828800" y="9242933"/>
            <a:ext cx="18288000" cy="1351658"/>
          </a:xfrm>
          <a:prstGeom prst="rect">
            <a:avLst/>
          </a:prstGeom>
          <a:noFill/>
          <a:ln>
            <a:noFill/>
          </a:ln>
        </p:spPr>
      </p:pic>
      <p:sp>
        <p:nvSpPr>
          <p:cNvPr id="287" name="Google Shape;287;p11"/>
          <p:cNvSpPr txBox="1"/>
          <p:nvPr/>
        </p:nvSpPr>
        <p:spPr>
          <a:xfrm>
            <a:off x="9691341" y="3549622"/>
            <a:ext cx="4428761" cy="8335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Sửa lại</a:t>
            </a:r>
            <a:endParaRPr sz="7200" u="none">
              <a:solidFill>
                <a:srgbClr val="D1581F"/>
              </a:solidFill>
              <a:latin typeface="Calibri"/>
              <a:ea typeface="Calibri"/>
              <a:cs typeface="Calibri"/>
              <a:sym typeface="Calibri"/>
            </a:endParaRPr>
          </a:p>
        </p:txBody>
      </p:sp>
      <p:sp>
        <p:nvSpPr>
          <p:cNvPr id="288" name="Google Shape;288;p11"/>
          <p:cNvSpPr txBox="1"/>
          <p:nvPr/>
        </p:nvSpPr>
        <p:spPr>
          <a:xfrm>
            <a:off x="3812118" y="3434052"/>
            <a:ext cx="4389549" cy="80797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289" name="Google Shape;289;p11"/>
          <p:cNvSpPr txBox="1"/>
          <p:nvPr/>
        </p:nvSpPr>
        <p:spPr>
          <a:xfrm>
            <a:off x="3552606" y="4648081"/>
            <a:ext cx="5037682" cy="754053"/>
          </a:xfrm>
          <a:prstGeom prst="rect">
            <a:avLst/>
          </a:prstGeom>
          <a:noFill/>
          <a:ln>
            <a:noFill/>
          </a:ln>
        </p:spPr>
        <p:txBody>
          <a:bodyPr anchorCtr="0" anchor="t" bIns="0" lIns="0" spcFirstLastPara="1" rIns="0" wrap="square" tIns="0">
            <a:spAutoFit/>
          </a:bodyPr>
          <a:lstStyle/>
          <a:p>
            <a:pPr indent="0" lvl="1" marL="302259" marR="0" rtl="0" algn="ctr">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Trắng chẻo</a:t>
            </a:r>
            <a:endParaRPr b="0" i="0" sz="4000" u="none" cap="none" strike="noStrike">
              <a:solidFill>
                <a:srgbClr val="065928"/>
              </a:solidFill>
              <a:latin typeface="Calibri"/>
              <a:ea typeface="Calibri"/>
              <a:cs typeface="Calibri"/>
              <a:sym typeface="Calibri"/>
            </a:endParaRPr>
          </a:p>
        </p:txBody>
      </p:sp>
      <p:pic>
        <p:nvPicPr>
          <p:cNvPr id="290" name="Google Shape;290;p11"/>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291" name="Google Shape;291;p11"/>
          <p:cNvPicPr preferRelativeResize="0"/>
          <p:nvPr/>
        </p:nvPicPr>
        <p:blipFill rotWithShape="1">
          <a:blip r:embed="rId6">
            <a:alphaModFix/>
          </a:blip>
          <a:srcRect b="0" l="0" r="0" t="0"/>
          <a:stretch/>
        </p:blipFill>
        <p:spPr>
          <a:xfrm>
            <a:off x="-105412" y="8070284"/>
            <a:ext cx="2785320" cy="2371004"/>
          </a:xfrm>
          <a:prstGeom prst="rect">
            <a:avLst/>
          </a:prstGeom>
          <a:noFill/>
          <a:ln>
            <a:noFill/>
          </a:ln>
        </p:spPr>
      </p:pic>
      <p:pic>
        <p:nvPicPr>
          <p:cNvPr id="292" name="Google Shape;292;p11"/>
          <p:cNvPicPr preferRelativeResize="0"/>
          <p:nvPr/>
        </p:nvPicPr>
        <p:blipFill rotWithShape="1">
          <a:blip r:embed="rId7">
            <a:alphaModFix/>
          </a:blip>
          <a:srcRect b="0" l="0" r="0" t="0"/>
          <a:stretch/>
        </p:blipFill>
        <p:spPr>
          <a:xfrm>
            <a:off x="-105412" y="2111153"/>
            <a:ext cx="1632434" cy="747952"/>
          </a:xfrm>
          <a:prstGeom prst="rect">
            <a:avLst/>
          </a:prstGeom>
          <a:noFill/>
          <a:ln>
            <a:noFill/>
          </a:ln>
        </p:spPr>
      </p:pic>
      <p:sp>
        <p:nvSpPr>
          <p:cNvPr id="293" name="Google Shape;293;p11"/>
          <p:cNvSpPr txBox="1"/>
          <p:nvPr/>
        </p:nvSpPr>
        <p:spPr>
          <a:xfrm>
            <a:off x="9499516" y="4914900"/>
            <a:ext cx="5189221" cy="500137"/>
          </a:xfrm>
          <a:prstGeom prst="rect">
            <a:avLst/>
          </a:prstGeom>
          <a:noFill/>
          <a:ln>
            <a:noFill/>
          </a:ln>
        </p:spPr>
        <p:txBody>
          <a:bodyPr anchorCtr="0" anchor="t" bIns="0" lIns="0" spcFirstLastPara="1" rIns="0" wrap="square" tIns="0">
            <a:spAutoFit/>
          </a:bodyPr>
          <a:lstStyle/>
          <a:p>
            <a:pPr indent="0" lvl="1" marL="302259" marR="0" rtl="0" algn="ctr">
              <a:lnSpc>
                <a:spcPct val="90975"/>
              </a:lnSpc>
              <a:spcBef>
                <a:spcPts val="0"/>
              </a:spcBef>
              <a:spcAft>
                <a:spcPts val="0"/>
              </a:spcAft>
              <a:buNone/>
            </a:pPr>
            <a:r>
              <a:rPr b="0" i="0" lang="en-US" sz="4000" u="none" cap="none" strike="noStrike">
                <a:solidFill>
                  <a:srgbClr val="065928"/>
                </a:solidFill>
                <a:latin typeface="Calibri"/>
                <a:ea typeface="Calibri"/>
                <a:cs typeface="Calibri"/>
                <a:sym typeface="Calibri"/>
              </a:rPr>
              <a:t>Trắng trẻo</a:t>
            </a:r>
            <a:endParaRPr b="0" i="0" sz="4000" u="none" cap="none" strike="noStrike">
              <a:solidFill>
                <a:srgbClr val="065928"/>
              </a:solidFill>
              <a:latin typeface="Calibri"/>
              <a:ea typeface="Calibri"/>
              <a:cs typeface="Calibri"/>
              <a:sym typeface="Calibri"/>
            </a:endParaRPr>
          </a:p>
        </p:txBody>
      </p:sp>
      <p:pic>
        <p:nvPicPr>
          <p:cNvPr id="294" name="Google Shape;294;p11"/>
          <p:cNvPicPr preferRelativeResize="0"/>
          <p:nvPr/>
        </p:nvPicPr>
        <p:blipFill rotWithShape="1">
          <a:blip r:embed="rId8">
            <a:alphaModFix/>
          </a:blip>
          <a:srcRect b="77966" l="0" r="0" t="0"/>
          <a:stretch/>
        </p:blipFill>
        <p:spPr>
          <a:xfrm flipH="1" rot="10800000">
            <a:off x="3577342" y="4431178"/>
            <a:ext cx="4624325" cy="61753"/>
          </a:xfrm>
          <a:prstGeom prst="rect">
            <a:avLst/>
          </a:prstGeom>
          <a:noFill/>
          <a:ln>
            <a:noFill/>
          </a:ln>
        </p:spPr>
      </p:pic>
      <p:pic>
        <p:nvPicPr>
          <p:cNvPr id="295" name="Google Shape;295;p11"/>
          <p:cNvPicPr preferRelativeResize="0"/>
          <p:nvPr/>
        </p:nvPicPr>
        <p:blipFill rotWithShape="1">
          <a:blip r:embed="rId8">
            <a:alphaModFix/>
          </a:blip>
          <a:srcRect b="77966" l="0" r="0" t="0"/>
          <a:stretch/>
        </p:blipFill>
        <p:spPr>
          <a:xfrm>
            <a:off x="9746091" y="4426237"/>
            <a:ext cx="4851240" cy="64784"/>
          </a:xfrm>
          <a:prstGeom prst="rect">
            <a:avLst/>
          </a:prstGeom>
          <a:noFill/>
          <a:ln>
            <a:noFill/>
          </a:ln>
        </p:spPr>
      </p:pic>
      <p:sp>
        <p:nvSpPr>
          <p:cNvPr id="296" name="Google Shape;296;p11"/>
          <p:cNvSpPr txBox="1"/>
          <p:nvPr/>
        </p:nvSpPr>
        <p:spPr>
          <a:xfrm>
            <a:off x="2826664" y="1843443"/>
            <a:ext cx="6705600" cy="829458"/>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400">
                <a:solidFill>
                  <a:srgbClr val="BB332A"/>
                </a:solidFill>
                <a:latin typeface="Calibri"/>
                <a:ea typeface="Calibri"/>
                <a:cs typeface="Calibri"/>
                <a:sym typeface="Calibri"/>
              </a:rPr>
              <a:t>a. Lỗi chính tả</a:t>
            </a:r>
            <a:endParaRPr sz="4400">
              <a:solidFill>
                <a:srgbClr val="BB332A"/>
              </a:solidFill>
              <a:latin typeface="Calibri"/>
              <a:ea typeface="Calibri"/>
              <a:cs typeface="Calibri"/>
              <a:sym typeface="Calibri"/>
            </a:endParaRPr>
          </a:p>
        </p:txBody>
      </p:sp>
      <p:sp>
        <p:nvSpPr>
          <p:cNvPr id="297" name="Google Shape;297;p11"/>
          <p:cNvSpPr txBox="1"/>
          <p:nvPr/>
        </p:nvSpPr>
        <p:spPr>
          <a:xfrm>
            <a:off x="5791200" y="705565"/>
            <a:ext cx="6705600" cy="1080296"/>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5400">
                <a:solidFill>
                  <a:srgbClr val="BB332A"/>
                </a:solidFill>
                <a:latin typeface="Calibri"/>
                <a:ea typeface="Calibri"/>
                <a:cs typeface="Calibri"/>
                <a:sym typeface="Calibri"/>
              </a:rPr>
              <a:t>Một số lỗi thường mắc</a:t>
            </a:r>
            <a:endParaRPr b="1" sz="5400">
              <a:solidFill>
                <a:srgbClr val="BB332A"/>
              </a:solidFill>
              <a:latin typeface="Calibri"/>
              <a:ea typeface="Calibri"/>
              <a:cs typeface="Calibri"/>
              <a:sym typeface="Calibri"/>
            </a:endParaRPr>
          </a:p>
        </p:txBody>
      </p:sp>
      <p:sp>
        <p:nvSpPr>
          <p:cNvPr id="298" name="Google Shape;298;p11"/>
          <p:cNvSpPr txBox="1"/>
          <p:nvPr/>
        </p:nvSpPr>
        <p:spPr>
          <a:xfrm>
            <a:off x="3563537" y="5486281"/>
            <a:ext cx="5037682" cy="754053"/>
          </a:xfrm>
          <a:prstGeom prst="rect">
            <a:avLst/>
          </a:prstGeom>
          <a:noFill/>
          <a:ln>
            <a:noFill/>
          </a:ln>
        </p:spPr>
        <p:txBody>
          <a:bodyPr anchorCtr="0" anchor="t" bIns="0" lIns="0" spcFirstLastPara="1" rIns="0" wrap="square" tIns="0">
            <a:spAutoFit/>
          </a:bodyPr>
          <a:lstStyle/>
          <a:p>
            <a:pPr indent="0" lvl="1" marL="302259" marR="0" rtl="0" algn="ctr">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Sinh sắn</a:t>
            </a:r>
            <a:endParaRPr b="0" i="0" sz="4000" u="none" cap="none" strike="noStrike">
              <a:solidFill>
                <a:srgbClr val="065928"/>
              </a:solidFill>
              <a:latin typeface="Calibri"/>
              <a:ea typeface="Calibri"/>
              <a:cs typeface="Calibri"/>
              <a:sym typeface="Calibri"/>
            </a:endParaRPr>
          </a:p>
        </p:txBody>
      </p:sp>
      <p:sp>
        <p:nvSpPr>
          <p:cNvPr id="299" name="Google Shape;299;p11"/>
          <p:cNvSpPr txBox="1"/>
          <p:nvPr/>
        </p:nvSpPr>
        <p:spPr>
          <a:xfrm>
            <a:off x="9574855" y="5486281"/>
            <a:ext cx="5037682" cy="754053"/>
          </a:xfrm>
          <a:prstGeom prst="rect">
            <a:avLst/>
          </a:prstGeom>
          <a:noFill/>
          <a:ln>
            <a:noFill/>
          </a:ln>
        </p:spPr>
        <p:txBody>
          <a:bodyPr anchorCtr="0" anchor="t" bIns="0" lIns="0" spcFirstLastPara="1" rIns="0" wrap="square" tIns="0">
            <a:spAutoFit/>
          </a:bodyPr>
          <a:lstStyle/>
          <a:p>
            <a:pPr indent="0" lvl="1" marL="302259" marR="0" rtl="0" algn="ctr">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Xinh xắn</a:t>
            </a:r>
            <a:endParaRPr b="0" i="0" sz="4000" u="none" cap="none" strike="noStrike">
              <a:solidFill>
                <a:srgbClr val="065928"/>
              </a:solidFill>
              <a:latin typeface="Calibri"/>
              <a:ea typeface="Calibri"/>
              <a:cs typeface="Calibri"/>
              <a:sym typeface="Calibri"/>
            </a:endParaRPr>
          </a:p>
        </p:txBody>
      </p:sp>
      <p:sp>
        <p:nvSpPr>
          <p:cNvPr id="300" name="Google Shape;300;p11"/>
          <p:cNvSpPr txBox="1"/>
          <p:nvPr/>
        </p:nvSpPr>
        <p:spPr>
          <a:xfrm>
            <a:off x="3552268" y="6324481"/>
            <a:ext cx="5037682" cy="754053"/>
          </a:xfrm>
          <a:prstGeom prst="rect">
            <a:avLst/>
          </a:prstGeom>
          <a:noFill/>
          <a:ln>
            <a:noFill/>
          </a:ln>
        </p:spPr>
        <p:txBody>
          <a:bodyPr anchorCtr="0" anchor="t" bIns="0" lIns="0" spcFirstLastPara="1" rIns="0" wrap="square" tIns="0">
            <a:spAutoFit/>
          </a:bodyPr>
          <a:lstStyle/>
          <a:p>
            <a:pPr indent="0" lvl="1" marL="302259" marR="0" rtl="0" algn="ctr">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Dám nắng</a:t>
            </a:r>
            <a:endParaRPr b="0" i="0" sz="4000" u="none" cap="none" strike="noStrike">
              <a:solidFill>
                <a:srgbClr val="065928"/>
              </a:solidFill>
              <a:latin typeface="Calibri"/>
              <a:ea typeface="Calibri"/>
              <a:cs typeface="Calibri"/>
              <a:sym typeface="Calibri"/>
            </a:endParaRPr>
          </a:p>
        </p:txBody>
      </p:sp>
      <p:sp>
        <p:nvSpPr>
          <p:cNvPr id="301" name="Google Shape;301;p11"/>
          <p:cNvSpPr txBox="1"/>
          <p:nvPr/>
        </p:nvSpPr>
        <p:spPr>
          <a:xfrm>
            <a:off x="9542804" y="6274600"/>
            <a:ext cx="5037682" cy="735586"/>
          </a:xfrm>
          <a:prstGeom prst="rect">
            <a:avLst/>
          </a:prstGeom>
          <a:noFill/>
          <a:ln>
            <a:noFill/>
          </a:ln>
        </p:spPr>
        <p:txBody>
          <a:bodyPr anchorCtr="0" anchor="t" bIns="0" lIns="0" spcFirstLastPara="1" rIns="0" wrap="square" tIns="0">
            <a:spAutoFit/>
          </a:bodyPr>
          <a:lstStyle/>
          <a:p>
            <a:pPr indent="0" lvl="1" marL="302259" marR="0" rtl="0" algn="ctr">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rám nắng</a:t>
            </a:r>
            <a:endParaRPr b="0" i="0" sz="4000" u="none" cap="none" strike="noStrike">
              <a:solidFill>
                <a:srgbClr val="065928"/>
              </a:solidFill>
              <a:latin typeface="Calibri"/>
              <a:ea typeface="Calibri"/>
              <a:cs typeface="Calibri"/>
              <a:sym typeface="Calibri"/>
            </a:endParaRPr>
          </a:p>
        </p:txBody>
      </p:sp>
      <p:sp>
        <p:nvSpPr>
          <p:cNvPr id="302" name="Google Shape;302;p11"/>
          <p:cNvSpPr txBox="1"/>
          <p:nvPr/>
        </p:nvSpPr>
        <p:spPr>
          <a:xfrm>
            <a:off x="3429000" y="7200662"/>
            <a:ext cx="5037682" cy="754053"/>
          </a:xfrm>
          <a:prstGeom prst="rect">
            <a:avLst/>
          </a:prstGeom>
          <a:noFill/>
          <a:ln>
            <a:noFill/>
          </a:ln>
        </p:spPr>
        <p:txBody>
          <a:bodyPr anchorCtr="0" anchor="t" bIns="0" lIns="0" spcFirstLastPara="1" rIns="0" wrap="square" tIns="0">
            <a:spAutoFit/>
          </a:bodyPr>
          <a:lstStyle/>
          <a:p>
            <a:pPr indent="0" lvl="1" marL="302259" marR="0" rtl="0" algn="ctr">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Khẻo khoắn</a:t>
            </a:r>
            <a:endParaRPr b="0" i="0" sz="4000" u="none" cap="none" strike="noStrike">
              <a:solidFill>
                <a:srgbClr val="065928"/>
              </a:solidFill>
              <a:latin typeface="Calibri"/>
              <a:ea typeface="Calibri"/>
              <a:cs typeface="Calibri"/>
              <a:sym typeface="Calibri"/>
            </a:endParaRPr>
          </a:p>
        </p:txBody>
      </p:sp>
      <p:sp>
        <p:nvSpPr>
          <p:cNvPr id="303" name="Google Shape;303;p11"/>
          <p:cNvSpPr txBox="1"/>
          <p:nvPr/>
        </p:nvSpPr>
        <p:spPr>
          <a:xfrm>
            <a:off x="9590601" y="7124700"/>
            <a:ext cx="5037682" cy="754053"/>
          </a:xfrm>
          <a:prstGeom prst="rect">
            <a:avLst/>
          </a:prstGeom>
          <a:noFill/>
          <a:ln>
            <a:noFill/>
          </a:ln>
        </p:spPr>
        <p:txBody>
          <a:bodyPr anchorCtr="0" anchor="t" bIns="0" lIns="0" spcFirstLastPara="1" rIns="0" wrap="square" tIns="0">
            <a:spAutoFit/>
          </a:bodyPr>
          <a:lstStyle/>
          <a:p>
            <a:pPr indent="0" lvl="1" marL="302259" marR="0" rtl="0" algn="ctr">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Khỏe khắn</a:t>
            </a:r>
            <a:endParaRPr b="0" i="0" sz="4000" u="none" cap="none" strike="noStrike">
              <a:solidFill>
                <a:srgbClr val="065928"/>
              </a:solidFill>
              <a:latin typeface="Calibri"/>
              <a:ea typeface="Calibri"/>
              <a:cs typeface="Calibri"/>
              <a:sym typeface="Calibri"/>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2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2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2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2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07" name="Shape 307"/>
        <p:cNvGrpSpPr/>
        <p:nvPr/>
      </p:nvGrpSpPr>
      <p:grpSpPr>
        <a:xfrm>
          <a:off x="0" y="0"/>
          <a:ext cx="0" cy="0"/>
          <a:chOff x="0" y="0"/>
          <a:chExt cx="0" cy="0"/>
        </a:xfrm>
      </p:grpSpPr>
      <p:pic>
        <p:nvPicPr>
          <p:cNvPr id="308" name="Google Shape;308;p12"/>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sp>
        <p:nvSpPr>
          <p:cNvPr id="309" name="Google Shape;309;p12"/>
          <p:cNvSpPr/>
          <p:nvPr/>
        </p:nvSpPr>
        <p:spPr>
          <a:xfrm>
            <a:off x="1527022" y="3407975"/>
            <a:ext cx="7038842" cy="5834958"/>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10" name="Google Shape;310;p12"/>
          <p:cNvSpPr/>
          <p:nvPr/>
        </p:nvSpPr>
        <p:spPr>
          <a:xfrm>
            <a:off x="9574855" y="3341639"/>
            <a:ext cx="7646345" cy="5901294"/>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11" name="Google Shape;311;p12"/>
          <p:cNvPicPr preferRelativeResize="0"/>
          <p:nvPr/>
        </p:nvPicPr>
        <p:blipFill rotWithShape="1">
          <a:blip r:embed="rId4">
            <a:alphaModFix/>
          </a:blip>
          <a:srcRect b="36052" l="482" r="559" t="0"/>
          <a:stretch/>
        </p:blipFill>
        <p:spPr>
          <a:xfrm>
            <a:off x="1828800" y="9242933"/>
            <a:ext cx="18288000" cy="1351658"/>
          </a:xfrm>
          <a:prstGeom prst="rect">
            <a:avLst/>
          </a:prstGeom>
          <a:noFill/>
          <a:ln>
            <a:noFill/>
          </a:ln>
        </p:spPr>
      </p:pic>
      <p:sp>
        <p:nvSpPr>
          <p:cNvPr id="312" name="Google Shape;312;p12"/>
          <p:cNvSpPr txBox="1"/>
          <p:nvPr/>
        </p:nvSpPr>
        <p:spPr>
          <a:xfrm>
            <a:off x="11324610" y="3549622"/>
            <a:ext cx="4428761" cy="8335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Sửa lỗi</a:t>
            </a:r>
            <a:endParaRPr sz="7200" u="none">
              <a:solidFill>
                <a:srgbClr val="D1581F"/>
              </a:solidFill>
              <a:latin typeface="Calibri"/>
              <a:ea typeface="Calibri"/>
              <a:cs typeface="Calibri"/>
              <a:sym typeface="Calibri"/>
            </a:endParaRPr>
          </a:p>
        </p:txBody>
      </p:sp>
      <p:sp>
        <p:nvSpPr>
          <p:cNvPr id="313" name="Google Shape;313;p12"/>
          <p:cNvSpPr txBox="1"/>
          <p:nvPr/>
        </p:nvSpPr>
        <p:spPr>
          <a:xfrm>
            <a:off x="2749376" y="3595366"/>
            <a:ext cx="4389549" cy="80797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14" name="Google Shape;314;p12"/>
          <p:cNvSpPr txBox="1"/>
          <p:nvPr/>
        </p:nvSpPr>
        <p:spPr>
          <a:xfrm>
            <a:off x="1828800" y="4648081"/>
            <a:ext cx="6761488" cy="2400657"/>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C00000"/>
                </a:solidFill>
                <a:latin typeface="Calibri"/>
                <a:ea typeface="Calibri"/>
                <a:cs typeface="Calibri"/>
                <a:sym typeface="Calibri"/>
              </a:rPr>
              <a:t>Cô</a:t>
            </a:r>
            <a:r>
              <a:rPr b="0" i="0" lang="en-US" sz="4000" u="none" cap="none" strike="noStrike">
                <a:solidFill>
                  <a:srgbClr val="065928"/>
                </a:solidFill>
                <a:latin typeface="Calibri"/>
                <a:ea typeface="Calibri"/>
                <a:cs typeface="Calibri"/>
                <a:sym typeface="Calibri"/>
              </a:rPr>
              <a:t> có dáng người cao dong dỏng. </a:t>
            </a:r>
            <a:r>
              <a:rPr b="0" i="0" lang="en-US" sz="4000" u="none" cap="none" strike="noStrike">
                <a:solidFill>
                  <a:srgbClr val="C00000"/>
                </a:solidFill>
                <a:latin typeface="Calibri"/>
                <a:ea typeface="Calibri"/>
                <a:cs typeface="Calibri"/>
                <a:sym typeface="Calibri"/>
              </a:rPr>
              <a:t>Cô</a:t>
            </a:r>
            <a:r>
              <a:rPr b="0" i="0" lang="en-US" sz="4000" u="none" cap="none" strike="noStrike">
                <a:solidFill>
                  <a:srgbClr val="065928"/>
                </a:solidFill>
                <a:latin typeface="Calibri"/>
                <a:ea typeface="Calibri"/>
                <a:cs typeface="Calibri"/>
                <a:sym typeface="Calibri"/>
              </a:rPr>
              <a:t> có nước da trắng hồng. </a:t>
            </a:r>
            <a:r>
              <a:rPr b="0" i="0" lang="en-US" sz="4000" u="none" cap="none" strike="noStrike">
                <a:solidFill>
                  <a:srgbClr val="C00000"/>
                </a:solidFill>
                <a:latin typeface="Calibri"/>
                <a:ea typeface="Calibri"/>
                <a:cs typeface="Calibri"/>
                <a:sym typeface="Calibri"/>
              </a:rPr>
              <a:t>Cô</a:t>
            </a:r>
            <a:r>
              <a:rPr b="0" i="0" lang="en-US" sz="4000" u="none" cap="none" strike="noStrike">
                <a:solidFill>
                  <a:srgbClr val="065928"/>
                </a:solidFill>
                <a:latin typeface="Calibri"/>
                <a:ea typeface="Calibri"/>
                <a:cs typeface="Calibri"/>
                <a:sym typeface="Calibri"/>
              </a:rPr>
              <a:t> có mái tóc đen…</a:t>
            </a:r>
            <a:endParaRPr b="0" i="0" sz="4000" u="none" cap="none" strike="noStrike">
              <a:solidFill>
                <a:srgbClr val="065928"/>
              </a:solidFill>
              <a:latin typeface="Calibri"/>
              <a:ea typeface="Calibri"/>
              <a:cs typeface="Calibri"/>
              <a:sym typeface="Calibri"/>
            </a:endParaRPr>
          </a:p>
        </p:txBody>
      </p:sp>
      <p:pic>
        <p:nvPicPr>
          <p:cNvPr id="315" name="Google Shape;315;p12"/>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316" name="Google Shape;316;p12"/>
          <p:cNvPicPr preferRelativeResize="0"/>
          <p:nvPr/>
        </p:nvPicPr>
        <p:blipFill rotWithShape="1">
          <a:blip r:embed="rId6">
            <a:alphaModFix/>
          </a:blip>
          <a:srcRect b="0" l="0" r="0" t="0"/>
          <a:stretch/>
        </p:blipFill>
        <p:spPr>
          <a:xfrm>
            <a:off x="-105412" y="8070284"/>
            <a:ext cx="2785320" cy="2371004"/>
          </a:xfrm>
          <a:prstGeom prst="rect">
            <a:avLst/>
          </a:prstGeom>
          <a:noFill/>
          <a:ln>
            <a:noFill/>
          </a:ln>
        </p:spPr>
      </p:pic>
      <p:pic>
        <p:nvPicPr>
          <p:cNvPr id="317" name="Google Shape;317;p12"/>
          <p:cNvPicPr preferRelativeResize="0"/>
          <p:nvPr/>
        </p:nvPicPr>
        <p:blipFill rotWithShape="1">
          <a:blip r:embed="rId7">
            <a:alphaModFix/>
          </a:blip>
          <a:srcRect b="0" l="0" r="0" t="0"/>
          <a:stretch/>
        </p:blipFill>
        <p:spPr>
          <a:xfrm>
            <a:off x="-105412" y="2111153"/>
            <a:ext cx="1632434" cy="747952"/>
          </a:xfrm>
          <a:prstGeom prst="rect">
            <a:avLst/>
          </a:prstGeom>
          <a:noFill/>
          <a:ln>
            <a:noFill/>
          </a:ln>
        </p:spPr>
      </p:pic>
      <p:sp>
        <p:nvSpPr>
          <p:cNvPr id="318" name="Google Shape;318;p12"/>
          <p:cNvSpPr txBox="1"/>
          <p:nvPr/>
        </p:nvSpPr>
        <p:spPr>
          <a:xfrm>
            <a:off x="9499516" y="4914900"/>
            <a:ext cx="7264484" cy="1535805"/>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Thay từ </a:t>
            </a:r>
            <a:r>
              <a:rPr b="0" i="0" lang="en-US" sz="4000" u="none" cap="none" strike="noStrike">
                <a:solidFill>
                  <a:srgbClr val="C00000"/>
                </a:solidFill>
                <a:latin typeface="Calibri"/>
                <a:ea typeface="Calibri"/>
                <a:cs typeface="Calibri"/>
                <a:sym typeface="Calibri"/>
              </a:rPr>
              <a:t>cô</a:t>
            </a:r>
            <a:r>
              <a:rPr b="0" i="0" lang="en-US" sz="4000" u="none" cap="none" strike="noStrike">
                <a:solidFill>
                  <a:srgbClr val="065928"/>
                </a:solidFill>
                <a:latin typeface="Calibri"/>
                <a:ea typeface="Calibri"/>
                <a:cs typeface="Calibri"/>
                <a:sym typeface="Calibri"/>
              </a:rPr>
              <a:t> bằng một đại từ thay thế</a:t>
            </a:r>
            <a:endParaRPr b="0" i="0" sz="4000" u="none" cap="none" strike="noStrike">
              <a:solidFill>
                <a:srgbClr val="065928"/>
              </a:solidFill>
              <a:latin typeface="Calibri"/>
              <a:ea typeface="Calibri"/>
              <a:cs typeface="Calibri"/>
              <a:sym typeface="Calibri"/>
            </a:endParaRPr>
          </a:p>
        </p:txBody>
      </p:sp>
      <p:pic>
        <p:nvPicPr>
          <p:cNvPr id="319" name="Google Shape;319;p12"/>
          <p:cNvPicPr preferRelativeResize="0"/>
          <p:nvPr/>
        </p:nvPicPr>
        <p:blipFill rotWithShape="1">
          <a:blip r:embed="rId8">
            <a:alphaModFix/>
          </a:blip>
          <a:srcRect b="77966" l="0" r="0" t="0"/>
          <a:stretch/>
        </p:blipFill>
        <p:spPr>
          <a:xfrm flipH="1" rot="10800000">
            <a:off x="2514600" y="4431178"/>
            <a:ext cx="4624325" cy="61753"/>
          </a:xfrm>
          <a:prstGeom prst="rect">
            <a:avLst/>
          </a:prstGeom>
          <a:noFill/>
          <a:ln>
            <a:noFill/>
          </a:ln>
        </p:spPr>
      </p:pic>
      <p:pic>
        <p:nvPicPr>
          <p:cNvPr id="320" name="Google Shape;320;p12"/>
          <p:cNvPicPr preferRelativeResize="0"/>
          <p:nvPr/>
        </p:nvPicPr>
        <p:blipFill rotWithShape="1">
          <a:blip r:embed="rId8">
            <a:alphaModFix/>
          </a:blip>
          <a:srcRect b="77966" l="0" r="0" t="0"/>
          <a:stretch/>
        </p:blipFill>
        <p:spPr>
          <a:xfrm>
            <a:off x="11379360" y="4426237"/>
            <a:ext cx="4851240" cy="64784"/>
          </a:xfrm>
          <a:prstGeom prst="rect">
            <a:avLst/>
          </a:prstGeom>
          <a:noFill/>
          <a:ln>
            <a:noFill/>
          </a:ln>
        </p:spPr>
      </p:pic>
      <p:sp>
        <p:nvSpPr>
          <p:cNvPr id="321" name="Google Shape;321;p12"/>
          <p:cNvSpPr txBox="1"/>
          <p:nvPr/>
        </p:nvSpPr>
        <p:spPr>
          <a:xfrm>
            <a:off x="2826664" y="1843443"/>
            <a:ext cx="6705600" cy="880241"/>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400">
                <a:solidFill>
                  <a:srgbClr val="BB332A"/>
                </a:solidFill>
                <a:latin typeface="Calibri"/>
                <a:ea typeface="Calibri"/>
                <a:cs typeface="Calibri"/>
                <a:sym typeface="Calibri"/>
              </a:rPr>
              <a:t>b. Lỗi dùng từ</a:t>
            </a:r>
            <a:endParaRPr sz="4400">
              <a:solidFill>
                <a:srgbClr val="BB332A"/>
              </a:solidFill>
              <a:latin typeface="Calibri"/>
              <a:ea typeface="Calibri"/>
              <a:cs typeface="Calibri"/>
              <a:sym typeface="Calibri"/>
            </a:endParaRPr>
          </a:p>
        </p:txBody>
      </p:sp>
      <p:sp>
        <p:nvSpPr>
          <p:cNvPr id="322" name="Google Shape;322;p12"/>
          <p:cNvSpPr txBox="1"/>
          <p:nvPr/>
        </p:nvSpPr>
        <p:spPr>
          <a:xfrm>
            <a:off x="1114246" y="7238881"/>
            <a:ext cx="7572554" cy="735586"/>
          </a:xfrm>
          <a:prstGeom prst="rect">
            <a:avLst/>
          </a:prstGeom>
          <a:noFill/>
          <a:ln>
            <a:noFill/>
          </a:ln>
        </p:spPr>
        <p:txBody>
          <a:bodyPr anchorCtr="0" anchor="t" bIns="0" lIns="0" spcFirstLastPara="1" rIns="0" wrap="square" tIns="0">
            <a:spAutoFit/>
          </a:bodyPr>
          <a:lstStyle/>
          <a:p>
            <a:pPr indent="0" lvl="1" marL="302259" marR="0" rtl="0" algn="ctr">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Dáng người cô </a:t>
            </a:r>
            <a:r>
              <a:rPr b="0" i="0" lang="en-US" sz="4000" u="none" cap="none" strike="noStrike">
                <a:solidFill>
                  <a:srgbClr val="C00000"/>
                </a:solidFill>
                <a:latin typeface="Calibri"/>
                <a:ea typeface="Calibri"/>
                <a:cs typeface="Calibri"/>
                <a:sym typeface="Calibri"/>
              </a:rPr>
              <a:t>khẳng khiu.</a:t>
            </a:r>
            <a:endParaRPr b="0" i="0" sz="4000" u="none" cap="none" strike="noStrike">
              <a:solidFill>
                <a:srgbClr val="C00000"/>
              </a:solidFill>
              <a:latin typeface="Calibri"/>
              <a:ea typeface="Calibri"/>
              <a:cs typeface="Calibri"/>
              <a:sym typeface="Calibri"/>
            </a:endParaRPr>
          </a:p>
        </p:txBody>
      </p:sp>
      <p:sp>
        <p:nvSpPr>
          <p:cNvPr id="323" name="Google Shape;323;p12"/>
          <p:cNvSpPr txBox="1"/>
          <p:nvPr/>
        </p:nvSpPr>
        <p:spPr>
          <a:xfrm>
            <a:off x="9574854" y="7048500"/>
            <a:ext cx="7264285" cy="1535805"/>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Thay từ </a:t>
            </a:r>
            <a:r>
              <a:rPr b="0" i="0" lang="en-US" sz="4000" u="none" cap="none" strike="noStrike">
                <a:solidFill>
                  <a:srgbClr val="C00000"/>
                </a:solidFill>
                <a:latin typeface="Calibri"/>
                <a:ea typeface="Calibri"/>
                <a:cs typeface="Calibri"/>
                <a:sym typeface="Calibri"/>
              </a:rPr>
              <a:t>khẳng khiu </a:t>
            </a:r>
            <a:r>
              <a:rPr b="0" i="0" lang="en-US" sz="4000" u="none" cap="none" strike="noStrike">
                <a:solidFill>
                  <a:srgbClr val="065928"/>
                </a:solidFill>
                <a:latin typeface="Calibri"/>
                <a:ea typeface="Calibri"/>
                <a:cs typeface="Calibri"/>
                <a:sym typeface="Calibri"/>
              </a:rPr>
              <a:t>bằng từ mảnh khảnh.</a:t>
            </a:r>
            <a:endParaRPr b="0" i="0" sz="4000" u="none" cap="none" strike="noStrike">
              <a:solidFill>
                <a:srgbClr val="065928"/>
              </a:solidFill>
              <a:latin typeface="Calibri"/>
              <a:ea typeface="Calibri"/>
              <a:cs typeface="Calibri"/>
              <a:sym typeface="Calibri"/>
            </a:endParaRPr>
          </a:p>
        </p:txBody>
      </p:sp>
      <p:cxnSp>
        <p:nvCxnSpPr>
          <p:cNvPr id="324" name="Google Shape;324;p12"/>
          <p:cNvCxnSpPr/>
          <p:nvPr/>
        </p:nvCxnSpPr>
        <p:spPr>
          <a:xfrm>
            <a:off x="1527022" y="7112933"/>
            <a:ext cx="7057233" cy="0"/>
          </a:xfrm>
          <a:prstGeom prst="straightConnector1">
            <a:avLst/>
          </a:prstGeom>
          <a:noFill/>
          <a:ln cap="flat" cmpd="sng" w="9525">
            <a:solidFill>
              <a:srgbClr val="4A7DBA"/>
            </a:solidFill>
            <a:prstDash val="solid"/>
            <a:round/>
            <a:headEnd len="sm" w="sm" type="none"/>
            <a:tailEnd len="sm" w="sm" type="none"/>
          </a:ln>
        </p:spPr>
      </p:cxnSp>
      <p:cxnSp>
        <p:nvCxnSpPr>
          <p:cNvPr id="325" name="Google Shape;325;p12"/>
          <p:cNvCxnSpPr/>
          <p:nvPr/>
        </p:nvCxnSpPr>
        <p:spPr>
          <a:xfrm>
            <a:off x="9603140" y="7040435"/>
            <a:ext cx="7236000" cy="0"/>
          </a:xfrm>
          <a:prstGeom prst="straightConnector1">
            <a:avLst/>
          </a:prstGeom>
          <a:noFill/>
          <a:ln cap="flat" cmpd="sng" w="9525">
            <a:solidFill>
              <a:srgbClr val="4A7DBA"/>
            </a:solidFill>
            <a:prstDash val="solid"/>
            <a:round/>
            <a:headEnd len="sm" w="sm" type="none"/>
            <a:tailEnd len="sm" w="sm" type="none"/>
          </a:ln>
        </p:spPr>
      </p:cxnSp>
      <p:sp>
        <p:nvSpPr>
          <p:cNvPr id="326" name="Google Shape;326;p12"/>
          <p:cNvSpPr txBox="1"/>
          <p:nvPr/>
        </p:nvSpPr>
        <p:spPr>
          <a:xfrm>
            <a:off x="5791200" y="705565"/>
            <a:ext cx="6705600" cy="1080296"/>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5400">
                <a:solidFill>
                  <a:srgbClr val="BB332A"/>
                </a:solidFill>
                <a:latin typeface="Calibri"/>
                <a:ea typeface="Calibri"/>
                <a:cs typeface="Calibri"/>
                <a:sym typeface="Calibri"/>
              </a:rPr>
              <a:t>Một số lỗi thường mắc</a:t>
            </a:r>
            <a:endParaRPr b="1" sz="5400">
              <a:solidFill>
                <a:srgbClr val="BB332A"/>
              </a:solidFill>
              <a:latin typeface="Calibri"/>
              <a:ea typeface="Calibri"/>
              <a:cs typeface="Calibri"/>
              <a:sym typeface="Calibri"/>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2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2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2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2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30" name="Shape 330"/>
        <p:cNvGrpSpPr/>
        <p:nvPr/>
      </p:nvGrpSpPr>
      <p:grpSpPr>
        <a:xfrm>
          <a:off x="0" y="0"/>
          <a:ext cx="0" cy="0"/>
          <a:chOff x="0" y="0"/>
          <a:chExt cx="0" cy="0"/>
        </a:xfrm>
      </p:grpSpPr>
      <p:pic>
        <p:nvPicPr>
          <p:cNvPr id="331" name="Google Shape;331;p13"/>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sp>
        <p:nvSpPr>
          <p:cNvPr id="332" name="Google Shape;332;p13"/>
          <p:cNvSpPr/>
          <p:nvPr/>
        </p:nvSpPr>
        <p:spPr>
          <a:xfrm>
            <a:off x="1527022" y="3407975"/>
            <a:ext cx="7038842" cy="4495664"/>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33" name="Google Shape;333;p13"/>
          <p:cNvSpPr/>
          <p:nvPr/>
        </p:nvSpPr>
        <p:spPr>
          <a:xfrm>
            <a:off x="9574855" y="3341639"/>
            <a:ext cx="7646345" cy="4562000"/>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34" name="Google Shape;334;p13"/>
          <p:cNvPicPr preferRelativeResize="0"/>
          <p:nvPr/>
        </p:nvPicPr>
        <p:blipFill rotWithShape="1">
          <a:blip r:embed="rId4">
            <a:alphaModFix/>
          </a:blip>
          <a:srcRect b="36052" l="482" r="559" t="0"/>
          <a:stretch/>
        </p:blipFill>
        <p:spPr>
          <a:xfrm>
            <a:off x="1828800" y="9242933"/>
            <a:ext cx="18288000" cy="1351658"/>
          </a:xfrm>
          <a:prstGeom prst="rect">
            <a:avLst/>
          </a:prstGeom>
          <a:noFill/>
          <a:ln>
            <a:noFill/>
          </a:ln>
        </p:spPr>
      </p:pic>
      <p:sp>
        <p:nvSpPr>
          <p:cNvPr id="335" name="Google Shape;335;p13"/>
          <p:cNvSpPr txBox="1"/>
          <p:nvPr/>
        </p:nvSpPr>
        <p:spPr>
          <a:xfrm>
            <a:off x="11324610" y="3549622"/>
            <a:ext cx="4428761" cy="8335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Sửa lỗi</a:t>
            </a:r>
            <a:endParaRPr sz="7200" u="none">
              <a:solidFill>
                <a:srgbClr val="D1581F"/>
              </a:solidFill>
              <a:latin typeface="Calibri"/>
              <a:ea typeface="Calibri"/>
              <a:cs typeface="Calibri"/>
              <a:sym typeface="Calibri"/>
            </a:endParaRPr>
          </a:p>
        </p:txBody>
      </p:sp>
      <p:sp>
        <p:nvSpPr>
          <p:cNvPr id="336" name="Google Shape;336;p13"/>
          <p:cNvSpPr txBox="1"/>
          <p:nvPr/>
        </p:nvSpPr>
        <p:spPr>
          <a:xfrm>
            <a:off x="2749376" y="3619500"/>
            <a:ext cx="4389549" cy="80797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37" name="Google Shape;337;p13"/>
          <p:cNvSpPr txBox="1"/>
          <p:nvPr/>
        </p:nvSpPr>
        <p:spPr>
          <a:xfrm>
            <a:off x="1676400" y="5295900"/>
            <a:ext cx="6761488" cy="1535805"/>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Ca sĩ Sơn Tùng hát rất hay. Nhảy rất điệu nghệ. </a:t>
            </a:r>
            <a:endParaRPr b="0" i="0" sz="4000" u="none" cap="none" strike="noStrike">
              <a:solidFill>
                <a:srgbClr val="065928"/>
              </a:solidFill>
              <a:latin typeface="Calibri"/>
              <a:ea typeface="Calibri"/>
              <a:cs typeface="Calibri"/>
              <a:sym typeface="Calibri"/>
            </a:endParaRPr>
          </a:p>
        </p:txBody>
      </p:sp>
      <p:pic>
        <p:nvPicPr>
          <p:cNvPr id="338" name="Google Shape;338;p13"/>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339" name="Google Shape;339;p13"/>
          <p:cNvPicPr preferRelativeResize="0"/>
          <p:nvPr/>
        </p:nvPicPr>
        <p:blipFill rotWithShape="1">
          <a:blip r:embed="rId6">
            <a:alphaModFix/>
          </a:blip>
          <a:srcRect b="0" l="0" r="0" t="0"/>
          <a:stretch/>
        </p:blipFill>
        <p:spPr>
          <a:xfrm>
            <a:off x="-105412" y="8070284"/>
            <a:ext cx="2785320" cy="2371004"/>
          </a:xfrm>
          <a:prstGeom prst="rect">
            <a:avLst/>
          </a:prstGeom>
          <a:noFill/>
          <a:ln>
            <a:noFill/>
          </a:ln>
        </p:spPr>
      </p:pic>
      <p:pic>
        <p:nvPicPr>
          <p:cNvPr id="340" name="Google Shape;340;p13"/>
          <p:cNvPicPr preferRelativeResize="0"/>
          <p:nvPr/>
        </p:nvPicPr>
        <p:blipFill rotWithShape="1">
          <a:blip r:embed="rId7">
            <a:alphaModFix/>
          </a:blip>
          <a:srcRect b="0" l="0" r="0" t="0"/>
          <a:stretch/>
        </p:blipFill>
        <p:spPr>
          <a:xfrm>
            <a:off x="-105412" y="2111153"/>
            <a:ext cx="1632434" cy="747952"/>
          </a:xfrm>
          <a:prstGeom prst="rect">
            <a:avLst/>
          </a:prstGeom>
          <a:noFill/>
          <a:ln>
            <a:noFill/>
          </a:ln>
        </p:spPr>
      </p:pic>
      <p:sp>
        <p:nvSpPr>
          <p:cNvPr id="341" name="Google Shape;341;p13"/>
          <p:cNvSpPr txBox="1"/>
          <p:nvPr/>
        </p:nvSpPr>
        <p:spPr>
          <a:xfrm>
            <a:off x="9651916" y="5067300"/>
            <a:ext cx="7264484" cy="1554272"/>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Ca sĩ Sơn Tùng không những hát hay mà còn nhảy rất điệu nghệ.</a:t>
            </a:r>
            <a:endParaRPr b="0" i="0" sz="4000" u="none" cap="none" strike="noStrike">
              <a:solidFill>
                <a:srgbClr val="065928"/>
              </a:solidFill>
              <a:latin typeface="Calibri"/>
              <a:ea typeface="Calibri"/>
              <a:cs typeface="Calibri"/>
              <a:sym typeface="Calibri"/>
            </a:endParaRPr>
          </a:p>
        </p:txBody>
      </p:sp>
      <p:pic>
        <p:nvPicPr>
          <p:cNvPr id="342" name="Google Shape;342;p13"/>
          <p:cNvPicPr preferRelativeResize="0"/>
          <p:nvPr/>
        </p:nvPicPr>
        <p:blipFill rotWithShape="1">
          <a:blip r:embed="rId8">
            <a:alphaModFix/>
          </a:blip>
          <a:srcRect b="77966" l="0" r="0" t="0"/>
          <a:stretch/>
        </p:blipFill>
        <p:spPr>
          <a:xfrm flipH="1" rot="10800000">
            <a:off x="2514600" y="4431178"/>
            <a:ext cx="4624325" cy="61753"/>
          </a:xfrm>
          <a:prstGeom prst="rect">
            <a:avLst/>
          </a:prstGeom>
          <a:noFill/>
          <a:ln>
            <a:noFill/>
          </a:ln>
        </p:spPr>
      </p:pic>
      <p:pic>
        <p:nvPicPr>
          <p:cNvPr id="343" name="Google Shape;343;p13"/>
          <p:cNvPicPr preferRelativeResize="0"/>
          <p:nvPr/>
        </p:nvPicPr>
        <p:blipFill rotWithShape="1">
          <a:blip r:embed="rId8">
            <a:alphaModFix/>
          </a:blip>
          <a:srcRect b="77966" l="0" r="0" t="0"/>
          <a:stretch/>
        </p:blipFill>
        <p:spPr>
          <a:xfrm>
            <a:off x="11379360" y="4426237"/>
            <a:ext cx="4851240" cy="64784"/>
          </a:xfrm>
          <a:prstGeom prst="rect">
            <a:avLst/>
          </a:prstGeom>
          <a:noFill/>
          <a:ln>
            <a:noFill/>
          </a:ln>
        </p:spPr>
      </p:pic>
      <p:sp>
        <p:nvSpPr>
          <p:cNvPr id="344" name="Google Shape;344;p13"/>
          <p:cNvSpPr txBox="1"/>
          <p:nvPr/>
        </p:nvSpPr>
        <p:spPr>
          <a:xfrm>
            <a:off x="2826664" y="1843443"/>
            <a:ext cx="6705600" cy="880241"/>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400">
                <a:solidFill>
                  <a:srgbClr val="BB332A"/>
                </a:solidFill>
                <a:latin typeface="Calibri"/>
                <a:ea typeface="Calibri"/>
                <a:cs typeface="Calibri"/>
                <a:sym typeface="Calibri"/>
              </a:rPr>
              <a:t>c. Lỗi về câu</a:t>
            </a:r>
            <a:endParaRPr sz="4400">
              <a:solidFill>
                <a:srgbClr val="BB332A"/>
              </a:solidFill>
              <a:latin typeface="Calibri"/>
              <a:ea typeface="Calibri"/>
              <a:cs typeface="Calibri"/>
              <a:sym typeface="Calibri"/>
            </a:endParaRPr>
          </a:p>
        </p:txBody>
      </p:sp>
      <p:sp>
        <p:nvSpPr>
          <p:cNvPr id="345" name="Google Shape;345;p13"/>
          <p:cNvSpPr txBox="1"/>
          <p:nvPr/>
        </p:nvSpPr>
        <p:spPr>
          <a:xfrm>
            <a:off x="5791200" y="705565"/>
            <a:ext cx="6705600" cy="1080296"/>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5400">
                <a:solidFill>
                  <a:srgbClr val="BB332A"/>
                </a:solidFill>
                <a:latin typeface="Calibri"/>
                <a:ea typeface="Calibri"/>
                <a:cs typeface="Calibri"/>
                <a:sym typeface="Calibri"/>
              </a:rPr>
              <a:t>Một số lỗi thường mắc</a:t>
            </a:r>
            <a:endParaRPr b="1" sz="5400">
              <a:solidFill>
                <a:srgbClr val="BB332A"/>
              </a:solidFill>
              <a:latin typeface="Calibri"/>
              <a:ea typeface="Calibri"/>
              <a:cs typeface="Calibri"/>
              <a:sym typeface="Calibri"/>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2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20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2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2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49" name="Shape 349"/>
        <p:cNvGrpSpPr/>
        <p:nvPr/>
      </p:nvGrpSpPr>
      <p:grpSpPr>
        <a:xfrm>
          <a:off x="0" y="0"/>
          <a:ext cx="0" cy="0"/>
          <a:chOff x="0" y="0"/>
          <a:chExt cx="0" cy="0"/>
        </a:xfrm>
      </p:grpSpPr>
      <p:pic>
        <p:nvPicPr>
          <p:cNvPr id="350" name="Google Shape;350;p14"/>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sp>
        <p:nvSpPr>
          <p:cNvPr id="351" name="Google Shape;351;p14"/>
          <p:cNvSpPr/>
          <p:nvPr/>
        </p:nvSpPr>
        <p:spPr>
          <a:xfrm>
            <a:off x="1527022" y="3407975"/>
            <a:ext cx="7038842" cy="5834958"/>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352" name="Google Shape;352;p14"/>
          <p:cNvSpPr/>
          <p:nvPr/>
        </p:nvSpPr>
        <p:spPr>
          <a:xfrm>
            <a:off x="9574855" y="3341639"/>
            <a:ext cx="7646345" cy="5901294"/>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353" name="Google Shape;353;p14"/>
          <p:cNvPicPr preferRelativeResize="0"/>
          <p:nvPr/>
        </p:nvPicPr>
        <p:blipFill rotWithShape="1">
          <a:blip r:embed="rId4">
            <a:alphaModFix/>
          </a:blip>
          <a:srcRect b="36052" l="482" r="559" t="0"/>
          <a:stretch/>
        </p:blipFill>
        <p:spPr>
          <a:xfrm>
            <a:off x="1828800" y="9242933"/>
            <a:ext cx="18288000" cy="1351658"/>
          </a:xfrm>
          <a:prstGeom prst="rect">
            <a:avLst/>
          </a:prstGeom>
          <a:noFill/>
          <a:ln>
            <a:noFill/>
          </a:ln>
        </p:spPr>
      </p:pic>
      <p:sp>
        <p:nvSpPr>
          <p:cNvPr id="354" name="Google Shape;354;p14"/>
          <p:cNvSpPr txBox="1"/>
          <p:nvPr/>
        </p:nvSpPr>
        <p:spPr>
          <a:xfrm>
            <a:off x="11324610" y="3549622"/>
            <a:ext cx="4428761" cy="8335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Cách sửa</a:t>
            </a:r>
            <a:endParaRPr sz="7200" u="none">
              <a:solidFill>
                <a:srgbClr val="D1581F"/>
              </a:solidFill>
              <a:latin typeface="Calibri"/>
              <a:ea typeface="Calibri"/>
              <a:cs typeface="Calibri"/>
              <a:sym typeface="Calibri"/>
            </a:endParaRPr>
          </a:p>
        </p:txBody>
      </p:sp>
      <p:sp>
        <p:nvSpPr>
          <p:cNvPr id="355" name="Google Shape;355;p14"/>
          <p:cNvSpPr txBox="1"/>
          <p:nvPr/>
        </p:nvSpPr>
        <p:spPr>
          <a:xfrm>
            <a:off x="2749376" y="3595366"/>
            <a:ext cx="4389549" cy="80797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Lỗi</a:t>
            </a:r>
            <a:endParaRPr sz="5400">
              <a:solidFill>
                <a:srgbClr val="D1581F"/>
              </a:solidFill>
              <a:latin typeface="Calibri"/>
              <a:ea typeface="Calibri"/>
              <a:cs typeface="Calibri"/>
              <a:sym typeface="Calibri"/>
            </a:endParaRPr>
          </a:p>
        </p:txBody>
      </p:sp>
      <p:sp>
        <p:nvSpPr>
          <p:cNvPr id="356" name="Google Shape;356;p14"/>
          <p:cNvSpPr txBox="1"/>
          <p:nvPr/>
        </p:nvSpPr>
        <p:spPr>
          <a:xfrm>
            <a:off x="1828800" y="4648081"/>
            <a:ext cx="6761488" cy="1535805"/>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Hình ảnh so sánh mắt tròn như </a:t>
            </a:r>
            <a:r>
              <a:rPr b="0" i="0" lang="en-US" sz="4000" u="none" cap="none" strike="noStrike">
                <a:solidFill>
                  <a:srgbClr val="C00000"/>
                </a:solidFill>
                <a:latin typeface="Calibri"/>
                <a:ea typeface="Calibri"/>
                <a:cs typeface="Calibri"/>
                <a:sym typeface="Calibri"/>
              </a:rPr>
              <a:t>quả bóng</a:t>
            </a:r>
            <a:r>
              <a:rPr b="0" i="0" lang="en-US" sz="4000" u="none" cap="none" strike="noStrike">
                <a:solidFill>
                  <a:srgbClr val="065928"/>
                </a:solidFill>
                <a:latin typeface="Calibri"/>
                <a:ea typeface="Calibri"/>
                <a:cs typeface="Calibri"/>
                <a:sym typeface="Calibri"/>
              </a:rPr>
              <a:t>.</a:t>
            </a:r>
            <a:endParaRPr/>
          </a:p>
        </p:txBody>
      </p:sp>
      <p:pic>
        <p:nvPicPr>
          <p:cNvPr id="357" name="Google Shape;357;p14"/>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358" name="Google Shape;358;p14"/>
          <p:cNvPicPr preferRelativeResize="0"/>
          <p:nvPr/>
        </p:nvPicPr>
        <p:blipFill rotWithShape="1">
          <a:blip r:embed="rId6">
            <a:alphaModFix/>
          </a:blip>
          <a:srcRect b="0" l="0" r="0" t="0"/>
          <a:stretch/>
        </p:blipFill>
        <p:spPr>
          <a:xfrm>
            <a:off x="-105412" y="8070284"/>
            <a:ext cx="2785320" cy="2371004"/>
          </a:xfrm>
          <a:prstGeom prst="rect">
            <a:avLst/>
          </a:prstGeom>
          <a:noFill/>
          <a:ln>
            <a:noFill/>
          </a:ln>
        </p:spPr>
      </p:pic>
      <p:pic>
        <p:nvPicPr>
          <p:cNvPr id="359" name="Google Shape;359;p14"/>
          <p:cNvPicPr preferRelativeResize="0"/>
          <p:nvPr/>
        </p:nvPicPr>
        <p:blipFill rotWithShape="1">
          <a:blip r:embed="rId7">
            <a:alphaModFix/>
          </a:blip>
          <a:srcRect b="0" l="0" r="0" t="0"/>
          <a:stretch/>
        </p:blipFill>
        <p:spPr>
          <a:xfrm>
            <a:off x="-105412" y="2111153"/>
            <a:ext cx="1632434" cy="747952"/>
          </a:xfrm>
          <a:prstGeom prst="rect">
            <a:avLst/>
          </a:prstGeom>
          <a:noFill/>
          <a:ln>
            <a:noFill/>
          </a:ln>
        </p:spPr>
      </p:pic>
      <p:sp>
        <p:nvSpPr>
          <p:cNvPr id="360" name="Google Shape;360;p14"/>
          <p:cNvSpPr txBox="1"/>
          <p:nvPr/>
        </p:nvSpPr>
        <p:spPr>
          <a:xfrm>
            <a:off x="9499516" y="4914900"/>
            <a:ext cx="7264484" cy="1535805"/>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Mắt tròn và đen láy như </a:t>
            </a:r>
            <a:r>
              <a:rPr b="0" i="0" lang="en-US" sz="4000" u="none" cap="none" strike="noStrike">
                <a:solidFill>
                  <a:srgbClr val="C00000"/>
                </a:solidFill>
                <a:latin typeface="Calibri"/>
                <a:ea typeface="Calibri"/>
                <a:cs typeface="Calibri"/>
                <a:sym typeface="Calibri"/>
              </a:rPr>
              <a:t>hạt nhãn</a:t>
            </a:r>
            <a:r>
              <a:rPr b="0" i="0" lang="en-US" sz="4000" u="none" cap="none" strike="noStrike">
                <a:solidFill>
                  <a:srgbClr val="065928"/>
                </a:solidFill>
                <a:latin typeface="Calibri"/>
                <a:ea typeface="Calibri"/>
                <a:cs typeface="Calibri"/>
                <a:sym typeface="Calibri"/>
              </a:rPr>
              <a:t>.</a:t>
            </a:r>
            <a:endParaRPr b="0" i="0" sz="4000" u="none" cap="none" strike="noStrike">
              <a:solidFill>
                <a:srgbClr val="065928"/>
              </a:solidFill>
              <a:latin typeface="Calibri"/>
              <a:ea typeface="Calibri"/>
              <a:cs typeface="Calibri"/>
              <a:sym typeface="Calibri"/>
            </a:endParaRPr>
          </a:p>
        </p:txBody>
      </p:sp>
      <p:pic>
        <p:nvPicPr>
          <p:cNvPr id="361" name="Google Shape;361;p14"/>
          <p:cNvPicPr preferRelativeResize="0"/>
          <p:nvPr/>
        </p:nvPicPr>
        <p:blipFill rotWithShape="1">
          <a:blip r:embed="rId8">
            <a:alphaModFix/>
          </a:blip>
          <a:srcRect b="77966" l="0" r="0" t="0"/>
          <a:stretch/>
        </p:blipFill>
        <p:spPr>
          <a:xfrm flipH="1" rot="10800000">
            <a:off x="2514600" y="4431178"/>
            <a:ext cx="4624325" cy="61753"/>
          </a:xfrm>
          <a:prstGeom prst="rect">
            <a:avLst/>
          </a:prstGeom>
          <a:noFill/>
          <a:ln>
            <a:noFill/>
          </a:ln>
        </p:spPr>
      </p:pic>
      <p:pic>
        <p:nvPicPr>
          <p:cNvPr id="362" name="Google Shape;362;p14"/>
          <p:cNvPicPr preferRelativeResize="0"/>
          <p:nvPr/>
        </p:nvPicPr>
        <p:blipFill rotWithShape="1">
          <a:blip r:embed="rId8">
            <a:alphaModFix/>
          </a:blip>
          <a:srcRect b="77966" l="0" r="0" t="0"/>
          <a:stretch/>
        </p:blipFill>
        <p:spPr>
          <a:xfrm>
            <a:off x="11379360" y="4426237"/>
            <a:ext cx="4851240" cy="64784"/>
          </a:xfrm>
          <a:prstGeom prst="rect">
            <a:avLst/>
          </a:prstGeom>
          <a:noFill/>
          <a:ln>
            <a:noFill/>
          </a:ln>
        </p:spPr>
      </p:pic>
      <p:sp>
        <p:nvSpPr>
          <p:cNvPr id="363" name="Google Shape;363;p14"/>
          <p:cNvSpPr txBox="1"/>
          <p:nvPr/>
        </p:nvSpPr>
        <p:spPr>
          <a:xfrm>
            <a:off x="2826664" y="1843443"/>
            <a:ext cx="6705600" cy="880241"/>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400">
                <a:solidFill>
                  <a:srgbClr val="BB332A"/>
                </a:solidFill>
                <a:latin typeface="Calibri"/>
                <a:ea typeface="Calibri"/>
                <a:cs typeface="Calibri"/>
                <a:sym typeface="Calibri"/>
              </a:rPr>
              <a:t>d. Lỗi về hình ảnh</a:t>
            </a:r>
            <a:endParaRPr sz="4400">
              <a:solidFill>
                <a:srgbClr val="BB332A"/>
              </a:solidFill>
              <a:latin typeface="Calibri"/>
              <a:ea typeface="Calibri"/>
              <a:cs typeface="Calibri"/>
              <a:sym typeface="Calibri"/>
            </a:endParaRPr>
          </a:p>
        </p:txBody>
      </p:sp>
      <p:sp>
        <p:nvSpPr>
          <p:cNvPr id="364" name="Google Shape;364;p14"/>
          <p:cNvSpPr txBox="1"/>
          <p:nvPr/>
        </p:nvSpPr>
        <p:spPr>
          <a:xfrm>
            <a:off x="1114246" y="7238881"/>
            <a:ext cx="7572554" cy="735586"/>
          </a:xfrm>
          <a:prstGeom prst="rect">
            <a:avLst/>
          </a:prstGeom>
          <a:noFill/>
          <a:ln>
            <a:noFill/>
          </a:ln>
        </p:spPr>
        <p:txBody>
          <a:bodyPr anchorCtr="0" anchor="t" bIns="0" lIns="0" spcFirstLastPara="1" rIns="0" wrap="square" tIns="0">
            <a:spAutoFit/>
          </a:bodyPr>
          <a:lstStyle/>
          <a:p>
            <a:pPr indent="0" lvl="1" marL="302259" marR="0" rtl="0" algn="ctr">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Nước da của anh </a:t>
            </a:r>
            <a:r>
              <a:rPr b="0" i="0" lang="en-US" sz="4000" u="none" cap="none" strike="noStrike">
                <a:solidFill>
                  <a:srgbClr val="C00000"/>
                </a:solidFill>
                <a:latin typeface="Calibri"/>
                <a:ea typeface="Calibri"/>
                <a:cs typeface="Calibri"/>
                <a:sym typeface="Calibri"/>
              </a:rPr>
              <a:t>đen xì.</a:t>
            </a:r>
            <a:endParaRPr b="0" i="0" sz="4000" u="none" cap="none" strike="noStrike">
              <a:solidFill>
                <a:srgbClr val="C00000"/>
              </a:solidFill>
              <a:latin typeface="Calibri"/>
              <a:ea typeface="Calibri"/>
              <a:cs typeface="Calibri"/>
              <a:sym typeface="Calibri"/>
            </a:endParaRPr>
          </a:p>
        </p:txBody>
      </p:sp>
      <p:sp>
        <p:nvSpPr>
          <p:cNvPr id="365" name="Google Shape;365;p14"/>
          <p:cNvSpPr txBox="1"/>
          <p:nvPr/>
        </p:nvSpPr>
        <p:spPr>
          <a:xfrm>
            <a:off x="9574854" y="7048500"/>
            <a:ext cx="7264285" cy="1535805"/>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Nước da của anh </a:t>
            </a:r>
            <a:r>
              <a:rPr b="0" i="0" lang="en-US" sz="4000" u="none" cap="none" strike="noStrike">
                <a:solidFill>
                  <a:srgbClr val="C00000"/>
                </a:solidFill>
                <a:latin typeface="Calibri"/>
                <a:ea typeface="Calibri"/>
                <a:cs typeface="Calibri"/>
                <a:sym typeface="Calibri"/>
              </a:rPr>
              <a:t>hơi ngăm </a:t>
            </a:r>
            <a:r>
              <a:rPr b="0" i="0" lang="en-US" sz="4000" u="none" cap="none" strike="noStrike">
                <a:solidFill>
                  <a:srgbClr val="065928"/>
                </a:solidFill>
                <a:latin typeface="Calibri"/>
                <a:ea typeface="Calibri"/>
                <a:cs typeface="Calibri"/>
                <a:sym typeface="Calibri"/>
              </a:rPr>
              <a:t>trông rất khỏe khoắn.</a:t>
            </a:r>
            <a:endParaRPr b="0" i="0" sz="4000" u="none" cap="none" strike="noStrike">
              <a:solidFill>
                <a:srgbClr val="065928"/>
              </a:solidFill>
              <a:latin typeface="Calibri"/>
              <a:ea typeface="Calibri"/>
              <a:cs typeface="Calibri"/>
              <a:sym typeface="Calibri"/>
            </a:endParaRPr>
          </a:p>
        </p:txBody>
      </p:sp>
      <p:cxnSp>
        <p:nvCxnSpPr>
          <p:cNvPr id="366" name="Google Shape;366;p14"/>
          <p:cNvCxnSpPr/>
          <p:nvPr/>
        </p:nvCxnSpPr>
        <p:spPr>
          <a:xfrm>
            <a:off x="1527022" y="7112933"/>
            <a:ext cx="7057233" cy="0"/>
          </a:xfrm>
          <a:prstGeom prst="straightConnector1">
            <a:avLst/>
          </a:prstGeom>
          <a:noFill/>
          <a:ln cap="flat" cmpd="sng" w="9525">
            <a:solidFill>
              <a:srgbClr val="4A7DBA"/>
            </a:solidFill>
            <a:prstDash val="solid"/>
            <a:round/>
            <a:headEnd len="sm" w="sm" type="none"/>
            <a:tailEnd len="sm" w="sm" type="none"/>
          </a:ln>
        </p:spPr>
      </p:cxnSp>
      <p:cxnSp>
        <p:nvCxnSpPr>
          <p:cNvPr id="367" name="Google Shape;367;p14"/>
          <p:cNvCxnSpPr/>
          <p:nvPr/>
        </p:nvCxnSpPr>
        <p:spPr>
          <a:xfrm>
            <a:off x="9603140" y="7040435"/>
            <a:ext cx="7236000" cy="0"/>
          </a:xfrm>
          <a:prstGeom prst="straightConnector1">
            <a:avLst/>
          </a:prstGeom>
          <a:noFill/>
          <a:ln cap="flat" cmpd="sng" w="9525">
            <a:solidFill>
              <a:srgbClr val="4A7DBA"/>
            </a:solidFill>
            <a:prstDash val="solid"/>
            <a:round/>
            <a:headEnd len="sm" w="sm" type="none"/>
            <a:tailEnd len="sm" w="sm" type="none"/>
          </a:ln>
        </p:spPr>
      </p:cxnSp>
      <p:sp>
        <p:nvSpPr>
          <p:cNvPr id="368" name="Google Shape;368;p14"/>
          <p:cNvSpPr txBox="1"/>
          <p:nvPr/>
        </p:nvSpPr>
        <p:spPr>
          <a:xfrm>
            <a:off x="5791200" y="705565"/>
            <a:ext cx="6705600" cy="1080296"/>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lang="en-US" sz="5400">
                <a:solidFill>
                  <a:srgbClr val="BB332A"/>
                </a:solidFill>
                <a:latin typeface="Calibri"/>
                <a:ea typeface="Calibri"/>
                <a:cs typeface="Calibri"/>
                <a:sym typeface="Calibri"/>
              </a:rPr>
              <a:t>Một số lỗi thường mắc</a:t>
            </a:r>
            <a:endParaRPr b="1" sz="5400">
              <a:solidFill>
                <a:srgbClr val="BB332A"/>
              </a:solidFill>
              <a:latin typeface="Calibri"/>
              <a:ea typeface="Calibri"/>
              <a:cs typeface="Calibri"/>
              <a:sym typeface="Calibri"/>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2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2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2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2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72" name="Shape 372"/>
        <p:cNvGrpSpPr/>
        <p:nvPr/>
      </p:nvGrpSpPr>
      <p:grpSpPr>
        <a:xfrm>
          <a:off x="0" y="0"/>
          <a:ext cx="0" cy="0"/>
          <a:chOff x="0" y="0"/>
          <a:chExt cx="0" cy="0"/>
        </a:xfrm>
      </p:grpSpPr>
      <p:sp>
        <p:nvSpPr>
          <p:cNvPr id="373" name="Google Shape;373;p15"/>
          <p:cNvSpPr/>
          <p:nvPr/>
        </p:nvSpPr>
        <p:spPr>
          <a:xfrm rot="5400000">
            <a:off x="7296376" y="-664786"/>
            <a:ext cx="7727833" cy="11825969"/>
          </a:xfrm>
          <a:custGeom>
            <a:rect b="b" l="l" r="r" t="t"/>
            <a:pathLst>
              <a:path extrusionOk="0" h="16886803" w="7480069">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pic>
        <p:nvPicPr>
          <p:cNvPr id="374" name="Google Shape;374;p15"/>
          <p:cNvPicPr preferRelativeResize="0"/>
          <p:nvPr/>
        </p:nvPicPr>
        <p:blipFill rotWithShape="1">
          <a:blip r:embed="rId3">
            <a:alphaModFix/>
          </a:blip>
          <a:srcRect b="36052" l="482" r="559" t="0"/>
          <a:stretch/>
        </p:blipFill>
        <p:spPr>
          <a:xfrm>
            <a:off x="0" y="8935342"/>
            <a:ext cx="18288000" cy="1351658"/>
          </a:xfrm>
          <a:prstGeom prst="rect">
            <a:avLst/>
          </a:prstGeom>
          <a:noFill/>
          <a:ln>
            <a:noFill/>
          </a:ln>
        </p:spPr>
      </p:pic>
      <p:sp>
        <p:nvSpPr>
          <p:cNvPr id="375" name="Google Shape;375;p15"/>
          <p:cNvSpPr/>
          <p:nvPr/>
        </p:nvSpPr>
        <p:spPr>
          <a:xfrm>
            <a:off x="685800" y="3771900"/>
            <a:ext cx="4061848" cy="5354554"/>
          </a:xfrm>
          <a:custGeom>
            <a:rect b="b" l="l" r="r" t="t"/>
            <a:pathLst>
              <a:path extrusionOk="0" h="6350000" w="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15"/>
          <p:cNvPicPr preferRelativeResize="0"/>
          <p:nvPr/>
        </p:nvPicPr>
        <p:blipFill rotWithShape="1">
          <a:blip r:embed="rId4">
            <a:alphaModFix/>
          </a:blip>
          <a:srcRect b="0" l="0" r="0" t="0"/>
          <a:stretch/>
        </p:blipFill>
        <p:spPr>
          <a:xfrm>
            <a:off x="188704" y="364714"/>
            <a:ext cx="1980511" cy="2039136"/>
          </a:xfrm>
          <a:prstGeom prst="rect">
            <a:avLst/>
          </a:prstGeom>
          <a:noFill/>
          <a:ln>
            <a:noFill/>
          </a:ln>
        </p:spPr>
      </p:pic>
      <p:sp>
        <p:nvSpPr>
          <p:cNvPr id="377" name="Google Shape;377;p15"/>
          <p:cNvSpPr txBox="1"/>
          <p:nvPr/>
        </p:nvSpPr>
        <p:spPr>
          <a:xfrm>
            <a:off x="6395882" y="1401878"/>
            <a:ext cx="10363200" cy="7669792"/>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400" u="sng">
                <a:solidFill>
                  <a:srgbClr val="E36C09"/>
                </a:solidFill>
                <a:latin typeface="Calibri"/>
                <a:ea typeface="Calibri"/>
                <a:cs typeface="Calibri"/>
                <a:sym typeface="Calibri"/>
              </a:rPr>
              <a:t>Mở bài</a:t>
            </a:r>
            <a:r>
              <a:rPr lang="en-US" sz="4400" u="none">
                <a:solidFill>
                  <a:srgbClr val="E36C09"/>
                </a:solidFill>
                <a:latin typeface="Calibri"/>
                <a:ea typeface="Calibri"/>
                <a:cs typeface="Calibri"/>
                <a:sym typeface="Calibri"/>
              </a:rPr>
              <a:t>: </a:t>
            </a:r>
            <a:endParaRPr/>
          </a:p>
          <a:p>
            <a:pPr indent="-571500" lvl="0" marL="571500" marR="0" rtl="0" algn="just">
              <a:lnSpc>
                <a:spcPct val="130000"/>
              </a:lnSpc>
              <a:spcBef>
                <a:spcPts val="1200"/>
              </a:spcBef>
              <a:spcAft>
                <a:spcPts val="0"/>
              </a:spcAft>
              <a:buClr>
                <a:srgbClr val="065928"/>
              </a:buClr>
              <a:buSzPts val="3600"/>
              <a:buFont typeface="Calibri"/>
              <a:buChar char="-"/>
            </a:pPr>
            <a:r>
              <a:rPr lang="en-US" sz="3600" u="none">
                <a:solidFill>
                  <a:srgbClr val="065928"/>
                </a:solidFill>
                <a:latin typeface="Calibri"/>
                <a:ea typeface="Calibri"/>
                <a:cs typeface="Calibri"/>
                <a:sym typeface="Calibri"/>
              </a:rPr>
              <a:t>Trong  số các nghệ sĩ hài, em ấn tượng nhất với chú Xuân Bắc. Chú là người mà em yêu thích và chời đợi nhất trong mỗi trương trình.</a:t>
            </a:r>
            <a:endParaRPr/>
          </a:p>
          <a:p>
            <a:pPr indent="-571500" lvl="0" marL="571500" marR="0" rtl="0" algn="just">
              <a:lnSpc>
                <a:spcPct val="130000"/>
              </a:lnSpc>
              <a:spcBef>
                <a:spcPts val="1200"/>
              </a:spcBef>
              <a:spcAft>
                <a:spcPts val="0"/>
              </a:spcAft>
              <a:buClr>
                <a:srgbClr val="065928"/>
              </a:buClr>
              <a:buSzPts val="3600"/>
              <a:buFont typeface="Calibri"/>
              <a:buChar char="-"/>
            </a:pPr>
            <a:r>
              <a:rPr lang="en-US" sz="3600" u="none">
                <a:solidFill>
                  <a:srgbClr val="065928"/>
                </a:solidFill>
                <a:latin typeface="Calibri"/>
                <a:ea typeface="Calibri"/>
                <a:cs typeface="Calibri"/>
                <a:sym typeface="Calibri"/>
              </a:rPr>
              <a:t>Mỗi cuối tuần, gia đình em đều rất háo hức đón xem những chương trình hài thú vị. Các diễn viên hài mang đến cho gia đình em những trận cười sảng khoái và những phút giây thật thoải mái. Trong đó nghệ sĩ hài mà em luôn mong đợi nhất chính là nghệ sĩ Xuân Bắc.</a:t>
            </a:r>
            <a:endParaRPr sz="3600" u="none">
              <a:solidFill>
                <a:srgbClr val="065928"/>
              </a:solidFill>
              <a:latin typeface="Calibri"/>
              <a:ea typeface="Calibri"/>
              <a:cs typeface="Calibri"/>
              <a:sym typeface="Calibri"/>
            </a:endParaRPr>
          </a:p>
        </p:txBody>
      </p:sp>
      <p:sp>
        <p:nvSpPr>
          <p:cNvPr id="378" name="Google Shape;378;p15"/>
          <p:cNvSpPr txBox="1"/>
          <p:nvPr/>
        </p:nvSpPr>
        <p:spPr>
          <a:xfrm>
            <a:off x="1848186" y="129990"/>
            <a:ext cx="9589635" cy="93980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5600">
                <a:solidFill>
                  <a:srgbClr val="065928"/>
                </a:solidFill>
                <a:latin typeface="Calibri"/>
                <a:ea typeface="Calibri"/>
                <a:cs typeface="Calibri"/>
                <a:sym typeface="Calibri"/>
              </a:rPr>
              <a:t>3. Một số đoạn văn hay</a:t>
            </a:r>
            <a:endParaRPr sz="5600">
              <a:solidFill>
                <a:srgbClr val="065928"/>
              </a:solidFill>
              <a:latin typeface="Calibri"/>
              <a:ea typeface="Calibri"/>
              <a:cs typeface="Calibri"/>
              <a:sym typeface="Calibri"/>
            </a:endParaRPr>
          </a:p>
        </p:txBody>
      </p:sp>
      <p:pic>
        <p:nvPicPr>
          <p:cNvPr id="379" name="Google Shape;379;p15"/>
          <p:cNvPicPr preferRelativeResize="0"/>
          <p:nvPr/>
        </p:nvPicPr>
        <p:blipFill rotWithShape="1">
          <a:blip r:embed="rId5">
            <a:alphaModFix/>
          </a:blip>
          <a:srcRect b="0" l="0" r="0" t="0"/>
          <a:stretch/>
        </p:blipFill>
        <p:spPr>
          <a:xfrm>
            <a:off x="5109969" y="6836362"/>
            <a:ext cx="1090178" cy="1211309"/>
          </a:xfrm>
          <a:prstGeom prst="rect">
            <a:avLst/>
          </a:prstGeom>
          <a:noFill/>
          <a:ln>
            <a:noFill/>
          </a:ln>
        </p:spPr>
      </p:pic>
      <p:pic>
        <p:nvPicPr>
          <p:cNvPr id="380" name="Google Shape;380;p15"/>
          <p:cNvPicPr preferRelativeResize="0"/>
          <p:nvPr/>
        </p:nvPicPr>
        <p:blipFill rotWithShape="1">
          <a:blip r:embed="rId6">
            <a:alphaModFix/>
          </a:blip>
          <a:srcRect b="0" l="0" r="0" t="0"/>
          <a:stretch/>
        </p:blipFill>
        <p:spPr>
          <a:xfrm>
            <a:off x="16397967" y="416635"/>
            <a:ext cx="1722666" cy="1205866"/>
          </a:xfrm>
          <a:prstGeom prst="rect">
            <a:avLst/>
          </a:prstGeom>
          <a:noFill/>
          <a:ln>
            <a:noFill/>
          </a:ln>
        </p:spPr>
      </p:pic>
      <p:pic>
        <p:nvPicPr>
          <p:cNvPr id="381" name="Google Shape;381;p15"/>
          <p:cNvPicPr preferRelativeResize="0"/>
          <p:nvPr/>
        </p:nvPicPr>
        <p:blipFill rotWithShape="1">
          <a:blip r:embed="rId7">
            <a:alphaModFix/>
          </a:blip>
          <a:srcRect b="0" l="0" r="0" t="0"/>
          <a:stretch/>
        </p:blipFill>
        <p:spPr>
          <a:xfrm>
            <a:off x="909324" y="3925804"/>
            <a:ext cx="3619500" cy="5200650"/>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20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85" name="Shape 385"/>
        <p:cNvGrpSpPr/>
        <p:nvPr/>
      </p:nvGrpSpPr>
      <p:grpSpPr>
        <a:xfrm>
          <a:off x="0" y="0"/>
          <a:ext cx="0" cy="0"/>
          <a:chOff x="0" y="0"/>
          <a:chExt cx="0" cy="0"/>
        </a:xfrm>
      </p:grpSpPr>
      <p:sp>
        <p:nvSpPr>
          <p:cNvPr id="386" name="Google Shape;386;p16"/>
          <p:cNvSpPr/>
          <p:nvPr/>
        </p:nvSpPr>
        <p:spPr>
          <a:xfrm rot="-5400000">
            <a:off x="5341015" y="-2851392"/>
            <a:ext cx="7565262" cy="16400089"/>
          </a:xfrm>
          <a:custGeom>
            <a:rect b="b" l="l" r="r" t="t"/>
            <a:pathLst>
              <a:path extrusionOk="0" h="16886803" w="7480069">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a:ln>
            <a:noFill/>
          </a:ln>
        </p:spPr>
      </p:sp>
      <p:sp>
        <p:nvSpPr>
          <p:cNvPr id="387" name="Google Shape;387;p16"/>
          <p:cNvSpPr txBox="1"/>
          <p:nvPr/>
        </p:nvSpPr>
        <p:spPr>
          <a:xfrm>
            <a:off x="2522253" y="266694"/>
            <a:ext cx="13243493" cy="1131079"/>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US" sz="6000" u="sng">
                <a:solidFill>
                  <a:srgbClr val="E36C09"/>
                </a:solidFill>
                <a:latin typeface="Calibri"/>
                <a:ea typeface="Calibri"/>
                <a:cs typeface="Calibri"/>
                <a:sym typeface="Calibri"/>
              </a:rPr>
              <a:t>Thân bài</a:t>
            </a:r>
            <a:endParaRPr sz="6000" u="sng">
              <a:solidFill>
                <a:srgbClr val="E36C09"/>
              </a:solidFill>
              <a:latin typeface="Calibri"/>
              <a:ea typeface="Calibri"/>
              <a:cs typeface="Calibri"/>
              <a:sym typeface="Calibri"/>
            </a:endParaRPr>
          </a:p>
        </p:txBody>
      </p:sp>
      <p:pic>
        <p:nvPicPr>
          <p:cNvPr id="388" name="Google Shape;388;p16"/>
          <p:cNvPicPr preferRelativeResize="0"/>
          <p:nvPr/>
        </p:nvPicPr>
        <p:blipFill rotWithShape="1">
          <a:blip r:embed="rId3">
            <a:alphaModFix/>
          </a:blip>
          <a:srcRect b="36052" l="482" r="559" t="0"/>
          <a:stretch/>
        </p:blipFill>
        <p:spPr>
          <a:xfrm>
            <a:off x="-124157" y="8966200"/>
            <a:ext cx="18288000" cy="1351658"/>
          </a:xfrm>
          <a:prstGeom prst="rect">
            <a:avLst/>
          </a:prstGeom>
          <a:noFill/>
          <a:ln>
            <a:noFill/>
          </a:ln>
        </p:spPr>
      </p:pic>
      <p:pic>
        <p:nvPicPr>
          <p:cNvPr id="389" name="Google Shape;389;p16"/>
          <p:cNvPicPr preferRelativeResize="0"/>
          <p:nvPr/>
        </p:nvPicPr>
        <p:blipFill rotWithShape="1">
          <a:blip r:embed="rId4">
            <a:alphaModFix/>
          </a:blip>
          <a:srcRect b="0" l="0" r="0" t="0"/>
          <a:stretch/>
        </p:blipFill>
        <p:spPr>
          <a:xfrm rot="4817066">
            <a:off x="-798572" y="634034"/>
            <a:ext cx="2405413" cy="2764842"/>
          </a:xfrm>
          <a:prstGeom prst="rect">
            <a:avLst/>
          </a:prstGeom>
          <a:noFill/>
          <a:ln>
            <a:noFill/>
          </a:ln>
        </p:spPr>
      </p:pic>
      <p:pic>
        <p:nvPicPr>
          <p:cNvPr id="390" name="Google Shape;390;p16"/>
          <p:cNvPicPr preferRelativeResize="0"/>
          <p:nvPr/>
        </p:nvPicPr>
        <p:blipFill rotWithShape="1">
          <a:blip r:embed="rId5">
            <a:alphaModFix/>
          </a:blip>
          <a:srcRect b="0" l="0" r="0" t="0"/>
          <a:stretch/>
        </p:blipFill>
        <p:spPr>
          <a:xfrm flipH="1" rot="-4777401">
            <a:off x="16670278" y="656844"/>
            <a:ext cx="2405413" cy="2764842"/>
          </a:xfrm>
          <a:prstGeom prst="rect">
            <a:avLst/>
          </a:prstGeom>
          <a:noFill/>
          <a:ln>
            <a:noFill/>
          </a:ln>
        </p:spPr>
      </p:pic>
      <p:pic>
        <p:nvPicPr>
          <p:cNvPr id="391" name="Google Shape;391;p16"/>
          <p:cNvPicPr preferRelativeResize="0"/>
          <p:nvPr/>
        </p:nvPicPr>
        <p:blipFill rotWithShape="1">
          <a:blip r:embed="rId6">
            <a:alphaModFix/>
          </a:blip>
          <a:srcRect b="8749" l="0" r="0" t="0"/>
          <a:stretch/>
        </p:blipFill>
        <p:spPr>
          <a:xfrm>
            <a:off x="-130792" y="-99583"/>
            <a:ext cx="2939988" cy="2682739"/>
          </a:xfrm>
          <a:prstGeom prst="ellipse">
            <a:avLst/>
          </a:prstGeom>
          <a:noFill/>
          <a:ln>
            <a:noFill/>
          </a:ln>
        </p:spPr>
      </p:pic>
      <p:sp>
        <p:nvSpPr>
          <p:cNvPr id="392" name="Google Shape;392;p16"/>
          <p:cNvSpPr txBox="1"/>
          <p:nvPr/>
        </p:nvSpPr>
        <p:spPr>
          <a:xfrm>
            <a:off x="1066800" y="1866900"/>
            <a:ext cx="15621000" cy="7278916"/>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3600">
                <a:solidFill>
                  <a:srgbClr val="065928"/>
                </a:solidFill>
                <a:latin typeface="Calibri"/>
                <a:ea typeface="Calibri"/>
                <a:cs typeface="Calibri"/>
                <a:sym typeface="Calibri"/>
              </a:rPr>
              <a:t>         Sân khấu được trang hoàng lộng lẫy với bóng bay, băng rôn, dây kim tuyến. Cả sân khấu trở nên lấp lánh, rực rỡ trông rất bắt mắt. Em hồi hộp mong chờ cô Bảo Thy xuất hiện. A,cô ấy xuất hiện rồi! Cô từ phía sau sân khấu bước ra chào khán giả. Cô mặc bộ váy màu đỏ rất nổi bật. Mái tóc buộc tóc cao để lộ ra khuôn mặt xinh xắn đang tươi cười.</a:t>
            </a:r>
            <a:endParaRPr/>
          </a:p>
          <a:p>
            <a:pPr indent="0" lvl="0" marL="0" marR="0" rtl="0" algn="just">
              <a:lnSpc>
                <a:spcPct val="130000"/>
              </a:lnSpc>
              <a:spcBef>
                <a:spcPts val="600"/>
              </a:spcBef>
              <a:spcAft>
                <a:spcPts val="0"/>
              </a:spcAft>
              <a:buNone/>
            </a:pPr>
            <a:r>
              <a:rPr lang="en-US" sz="3600">
                <a:solidFill>
                  <a:srgbClr val="065928"/>
                </a:solidFill>
                <a:latin typeface="Calibri"/>
                <a:ea typeface="Calibri"/>
                <a:cs typeface="Calibri"/>
                <a:sym typeface="Calibri"/>
              </a:rPr>
              <a:t>       Bằng giọng nói ngọt ngào, truyền cảm, Bảo Thy giới thiệu ca khúc biểu diễn: "Công chúa bong bóng". Cả khán đài vỗ tay không ngớt và liên tục hô vang tên cô. Em cũng rất thích bài hát này. Khi Bảo Thy bắt đầu cất tiếng hát, những tiếng hò reo cổ vũ đã được thay bằng sự im lặng. Khi thì cô bước sang góc trái, lúc lại bước sang góc phải vẫy tay chào khán giả.</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392"/>
                                        </p:tgtEl>
                                        <p:attrNameLst>
                                          <p:attrName>ppt_y</p:attrName>
                                        </p:attrNameLst>
                                      </p:cBhvr>
                                      <p:tavLst>
                                        <p:tav fmla="" tm="0">
                                          <p:val>
                                            <p:strVal val="#ppt_y"/>
                                          </p:val>
                                        </p:tav>
                                        <p:tav fmla="" tm="100000">
                                          <p:val>
                                            <p:strVal val="#ppt_y+1"/>
                                          </p:val>
                                        </p:tav>
                                      </p:tavLst>
                                    </p:anim>
                                    <p:set>
                                      <p:cBhvr>
                                        <p:cTn dur="1" fill="hold">
                                          <p:stCondLst>
                                            <p:cond delay="500"/>
                                          </p:stCondLst>
                                        </p:cTn>
                                        <p:tgtEl>
                                          <p:spTgt spid="3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396" name="Shape 396"/>
        <p:cNvGrpSpPr/>
        <p:nvPr/>
      </p:nvGrpSpPr>
      <p:grpSpPr>
        <a:xfrm>
          <a:off x="0" y="0"/>
          <a:ext cx="0" cy="0"/>
          <a:chOff x="0" y="0"/>
          <a:chExt cx="0" cy="0"/>
        </a:xfrm>
      </p:grpSpPr>
      <p:pic>
        <p:nvPicPr>
          <p:cNvPr id="397" name="Google Shape;397;p17"/>
          <p:cNvPicPr preferRelativeResize="0"/>
          <p:nvPr/>
        </p:nvPicPr>
        <p:blipFill rotWithShape="1">
          <a:blip r:embed="rId3">
            <a:alphaModFix/>
          </a:blip>
          <a:srcRect b="36052" l="482" r="559" t="0"/>
          <a:stretch/>
        </p:blipFill>
        <p:spPr>
          <a:xfrm>
            <a:off x="0" y="8935342"/>
            <a:ext cx="18288000" cy="1351658"/>
          </a:xfrm>
          <a:prstGeom prst="rect">
            <a:avLst/>
          </a:prstGeom>
          <a:noFill/>
          <a:ln>
            <a:noFill/>
          </a:ln>
        </p:spPr>
      </p:pic>
      <p:pic>
        <p:nvPicPr>
          <p:cNvPr id="398" name="Google Shape;398;p17"/>
          <p:cNvPicPr preferRelativeResize="0"/>
          <p:nvPr/>
        </p:nvPicPr>
        <p:blipFill rotWithShape="1">
          <a:blip r:embed="rId4">
            <a:alphaModFix/>
          </a:blip>
          <a:srcRect b="0" l="0" r="0" t="0"/>
          <a:stretch/>
        </p:blipFill>
        <p:spPr>
          <a:xfrm>
            <a:off x="766268" y="0"/>
            <a:ext cx="17109887" cy="8939916"/>
          </a:xfrm>
          <a:prstGeom prst="rect">
            <a:avLst/>
          </a:prstGeom>
          <a:noFill/>
          <a:ln>
            <a:noFill/>
          </a:ln>
        </p:spPr>
      </p:pic>
      <p:pic>
        <p:nvPicPr>
          <p:cNvPr id="399" name="Google Shape;399;p17"/>
          <p:cNvPicPr preferRelativeResize="0"/>
          <p:nvPr/>
        </p:nvPicPr>
        <p:blipFill rotWithShape="1">
          <a:blip r:embed="rId5">
            <a:alphaModFix/>
          </a:blip>
          <a:srcRect b="0" l="0" r="0" t="0"/>
          <a:stretch/>
        </p:blipFill>
        <p:spPr>
          <a:xfrm rot="-1929622">
            <a:off x="15637787" y="-250498"/>
            <a:ext cx="2957276" cy="5540564"/>
          </a:xfrm>
          <a:prstGeom prst="rect">
            <a:avLst/>
          </a:prstGeom>
          <a:noFill/>
          <a:ln>
            <a:noFill/>
          </a:ln>
        </p:spPr>
      </p:pic>
      <p:pic>
        <p:nvPicPr>
          <p:cNvPr id="400" name="Google Shape;400;p17"/>
          <p:cNvPicPr preferRelativeResize="0"/>
          <p:nvPr/>
        </p:nvPicPr>
        <p:blipFill rotWithShape="1">
          <a:blip r:embed="rId6">
            <a:alphaModFix/>
          </a:blip>
          <a:srcRect b="0" l="0" r="0" t="0"/>
          <a:stretch/>
        </p:blipFill>
        <p:spPr>
          <a:xfrm>
            <a:off x="14996367" y="8075832"/>
            <a:ext cx="2647342" cy="1833285"/>
          </a:xfrm>
          <a:prstGeom prst="rect">
            <a:avLst/>
          </a:prstGeom>
          <a:noFill/>
          <a:ln>
            <a:noFill/>
          </a:ln>
        </p:spPr>
      </p:pic>
      <p:pic>
        <p:nvPicPr>
          <p:cNvPr id="401" name="Google Shape;401;p17"/>
          <p:cNvPicPr preferRelativeResize="0"/>
          <p:nvPr/>
        </p:nvPicPr>
        <p:blipFill rotWithShape="1">
          <a:blip r:embed="rId7">
            <a:alphaModFix/>
          </a:blip>
          <a:srcRect b="0" l="0" r="0" t="0"/>
          <a:stretch/>
        </p:blipFill>
        <p:spPr>
          <a:xfrm>
            <a:off x="16348721" y="6870256"/>
            <a:ext cx="535071" cy="498284"/>
          </a:xfrm>
          <a:prstGeom prst="rect">
            <a:avLst/>
          </a:prstGeom>
          <a:noFill/>
          <a:ln>
            <a:noFill/>
          </a:ln>
        </p:spPr>
      </p:pic>
      <p:pic>
        <p:nvPicPr>
          <p:cNvPr id="402" name="Google Shape;402;p17"/>
          <p:cNvPicPr preferRelativeResize="0"/>
          <p:nvPr/>
        </p:nvPicPr>
        <p:blipFill rotWithShape="1">
          <a:blip r:embed="rId8">
            <a:alphaModFix/>
          </a:blip>
          <a:srcRect b="0" l="0" r="0" t="0"/>
          <a:stretch/>
        </p:blipFill>
        <p:spPr>
          <a:xfrm>
            <a:off x="16950728" y="7482840"/>
            <a:ext cx="331393" cy="308610"/>
          </a:xfrm>
          <a:prstGeom prst="rect">
            <a:avLst/>
          </a:prstGeom>
          <a:noFill/>
          <a:ln>
            <a:noFill/>
          </a:ln>
        </p:spPr>
      </p:pic>
      <p:pic>
        <p:nvPicPr>
          <p:cNvPr id="403" name="Google Shape;403;p17"/>
          <p:cNvPicPr preferRelativeResize="0"/>
          <p:nvPr/>
        </p:nvPicPr>
        <p:blipFill rotWithShape="1">
          <a:blip r:embed="rId9">
            <a:alphaModFix/>
          </a:blip>
          <a:srcRect b="3848" l="0" r="0" t="0"/>
          <a:stretch/>
        </p:blipFill>
        <p:spPr>
          <a:xfrm>
            <a:off x="527228" y="7297623"/>
            <a:ext cx="2289031" cy="2989377"/>
          </a:xfrm>
          <a:prstGeom prst="rect">
            <a:avLst/>
          </a:prstGeom>
          <a:noFill/>
          <a:ln>
            <a:noFill/>
          </a:ln>
        </p:spPr>
      </p:pic>
      <p:pic>
        <p:nvPicPr>
          <p:cNvPr id="404" name="Google Shape;404;p17"/>
          <p:cNvPicPr preferRelativeResize="0"/>
          <p:nvPr/>
        </p:nvPicPr>
        <p:blipFill rotWithShape="1">
          <a:blip r:embed="rId10">
            <a:alphaModFix/>
          </a:blip>
          <a:srcRect b="0" l="0" r="0" t="0"/>
          <a:stretch/>
        </p:blipFill>
        <p:spPr>
          <a:xfrm rot="2263929">
            <a:off x="716833" y="5730508"/>
            <a:ext cx="766808" cy="1022410"/>
          </a:xfrm>
          <a:prstGeom prst="rect">
            <a:avLst/>
          </a:prstGeom>
          <a:noFill/>
          <a:ln>
            <a:noFill/>
          </a:ln>
        </p:spPr>
      </p:pic>
      <p:pic>
        <p:nvPicPr>
          <p:cNvPr id="405" name="Google Shape;405;p17"/>
          <p:cNvPicPr preferRelativeResize="0"/>
          <p:nvPr/>
        </p:nvPicPr>
        <p:blipFill rotWithShape="1">
          <a:blip r:embed="rId11">
            <a:alphaModFix/>
          </a:blip>
          <a:srcRect b="0" l="0" r="0" t="0"/>
          <a:stretch/>
        </p:blipFill>
        <p:spPr>
          <a:xfrm>
            <a:off x="1671743" y="1028700"/>
            <a:ext cx="1018242" cy="581671"/>
          </a:xfrm>
          <a:prstGeom prst="rect">
            <a:avLst/>
          </a:prstGeom>
          <a:noFill/>
          <a:ln>
            <a:noFill/>
          </a:ln>
        </p:spPr>
      </p:pic>
      <p:sp>
        <p:nvSpPr>
          <p:cNvPr id="406" name="Google Shape;406;p17"/>
          <p:cNvSpPr txBox="1"/>
          <p:nvPr/>
        </p:nvSpPr>
        <p:spPr>
          <a:xfrm>
            <a:off x="3156177" y="2277523"/>
            <a:ext cx="12576394" cy="4548168"/>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4600">
                <a:solidFill>
                  <a:srgbClr val="E36C09"/>
                </a:solidFill>
                <a:latin typeface="Calibri"/>
                <a:ea typeface="Calibri"/>
                <a:cs typeface="Calibri"/>
                <a:sym typeface="Calibri"/>
              </a:rPr>
              <a:t>      Cô Tấm không những dịu hiền lại chịu thương chịu khó. Cô Tấm đẹp người đẹp nết ấy là biểu tượng của nhân dân Việt Nam. Qua truyện cổ tích Tấm Cám em càng hiểu hơn câu nói của dân gian “Ở hiền thì lại gặp hiền – người ngay thì được Phật, Tiên độ trì.”</a:t>
            </a:r>
            <a:endParaRPr sz="4600">
              <a:solidFill>
                <a:srgbClr val="E36C09"/>
              </a:solidFill>
              <a:latin typeface="Calibri"/>
              <a:ea typeface="Calibri"/>
              <a:cs typeface="Calibri"/>
              <a:sym typeface="Calibri"/>
            </a:endParaRPr>
          </a:p>
        </p:txBody>
      </p:sp>
      <p:sp>
        <p:nvSpPr>
          <p:cNvPr id="407" name="Google Shape;407;p17"/>
          <p:cNvSpPr txBox="1"/>
          <p:nvPr/>
        </p:nvSpPr>
        <p:spPr>
          <a:xfrm>
            <a:off x="3156177" y="552389"/>
            <a:ext cx="6986672" cy="946541"/>
          </a:xfrm>
          <a:prstGeom prst="rect">
            <a:avLst/>
          </a:prstGeom>
          <a:noFill/>
          <a:ln>
            <a:noFill/>
          </a:ln>
        </p:spPr>
        <p:txBody>
          <a:bodyPr anchorCtr="0" anchor="t" bIns="0" lIns="0" spcFirstLastPara="1" rIns="0" wrap="square" tIns="0">
            <a:spAutoFit/>
          </a:bodyPr>
          <a:lstStyle/>
          <a:p>
            <a:pPr indent="0" lvl="0" marL="0" marR="0" rtl="0" algn="ctr">
              <a:lnSpc>
                <a:spcPct val="135172"/>
              </a:lnSpc>
              <a:spcBef>
                <a:spcPts val="0"/>
              </a:spcBef>
              <a:spcAft>
                <a:spcPts val="0"/>
              </a:spcAft>
              <a:buNone/>
            </a:pPr>
            <a:r>
              <a:rPr lang="en-US" sz="5800" u="sng">
                <a:solidFill>
                  <a:srgbClr val="065928"/>
                </a:solidFill>
                <a:latin typeface="Calibri"/>
                <a:ea typeface="Calibri"/>
                <a:cs typeface="Calibri"/>
                <a:sym typeface="Calibri"/>
              </a:rPr>
              <a:t>Kết bài</a:t>
            </a:r>
            <a:endParaRPr sz="5800" u="sng">
              <a:solidFill>
                <a:srgbClr val="065928"/>
              </a:solidFill>
              <a:latin typeface="Calibri"/>
              <a:ea typeface="Calibri"/>
              <a:cs typeface="Calibri"/>
              <a:sym typeface="Calibri"/>
            </a:endParaRPr>
          </a:p>
        </p:txBody>
      </p:sp>
      <p:pic>
        <p:nvPicPr>
          <p:cNvPr id="408" name="Google Shape;408;p17"/>
          <p:cNvPicPr preferRelativeResize="0"/>
          <p:nvPr/>
        </p:nvPicPr>
        <p:blipFill rotWithShape="1">
          <a:blip r:embed="rId12">
            <a:alphaModFix/>
          </a:blip>
          <a:srcRect b="0" l="0" r="0" t="0"/>
          <a:stretch/>
        </p:blipFill>
        <p:spPr>
          <a:xfrm>
            <a:off x="-299057" y="701508"/>
            <a:ext cx="5213032" cy="4257309"/>
          </a:xfrm>
          <a:prstGeom prst="rect">
            <a:avLst/>
          </a:prstGeom>
          <a:noFill/>
          <a:ln>
            <a:noFill/>
          </a:ln>
        </p:spPr>
      </p:pic>
      <p:pic>
        <p:nvPicPr>
          <p:cNvPr id="409" name="Google Shape;409;p17"/>
          <p:cNvPicPr preferRelativeResize="0"/>
          <p:nvPr/>
        </p:nvPicPr>
        <p:blipFill rotWithShape="1">
          <a:blip r:embed="rId13">
            <a:alphaModFix/>
          </a:blip>
          <a:srcRect b="0" l="0" r="0" t="0"/>
          <a:stretch/>
        </p:blipFill>
        <p:spPr>
          <a:xfrm>
            <a:off x="-684914" y="1928983"/>
            <a:ext cx="4569975" cy="4569975"/>
          </a:xfrm>
          <a:prstGeom prst="rect">
            <a:avLst/>
          </a:prstGeom>
          <a:noFill/>
          <a:ln>
            <a:noFill/>
          </a:ln>
        </p:spPr>
      </p:pic>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413" name="Shape 413"/>
        <p:cNvGrpSpPr/>
        <p:nvPr/>
      </p:nvGrpSpPr>
      <p:grpSpPr>
        <a:xfrm>
          <a:off x="0" y="0"/>
          <a:ext cx="0" cy="0"/>
          <a:chOff x="0" y="0"/>
          <a:chExt cx="0" cy="0"/>
        </a:xfrm>
      </p:grpSpPr>
      <p:sp>
        <p:nvSpPr>
          <p:cNvPr id="414" name="Google Shape;414;p18"/>
          <p:cNvSpPr/>
          <p:nvPr/>
        </p:nvSpPr>
        <p:spPr>
          <a:xfrm>
            <a:off x="2027450" y="2453200"/>
            <a:ext cx="14233110" cy="5635240"/>
          </a:xfrm>
          <a:custGeom>
            <a:rect b="b" l="l" r="r" t="t"/>
            <a:pathLst>
              <a:path extrusionOk="0" h="2017991" w="4861865">
                <a:moveTo>
                  <a:pt x="0" y="0"/>
                </a:moveTo>
                <a:lnTo>
                  <a:pt x="4861865" y="0"/>
                </a:lnTo>
                <a:lnTo>
                  <a:pt x="4861865" y="2017991"/>
                </a:lnTo>
                <a:lnTo>
                  <a:pt x="0" y="2017991"/>
                </a:lnTo>
                <a:close/>
              </a:path>
            </a:pathLst>
          </a:custGeom>
          <a:solidFill>
            <a:srgbClr val="FFFFFF"/>
          </a:solidFill>
          <a:ln>
            <a:noFill/>
          </a:ln>
        </p:spPr>
      </p:sp>
      <p:sp>
        <p:nvSpPr>
          <p:cNvPr id="415" name="Google Shape;415;p18"/>
          <p:cNvSpPr/>
          <p:nvPr/>
        </p:nvSpPr>
        <p:spPr>
          <a:xfrm>
            <a:off x="2401703" y="914854"/>
            <a:ext cx="13484593" cy="1839842"/>
          </a:xfrm>
          <a:custGeom>
            <a:rect b="b" l="l" r="r" t="t"/>
            <a:pathLst>
              <a:path extrusionOk="0" h="1020583" w="7480069">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a:ln>
            <a:noFill/>
          </a:ln>
        </p:spPr>
      </p:sp>
      <p:sp>
        <p:nvSpPr>
          <p:cNvPr id="416" name="Google Shape;416;p18"/>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7" name="Google Shape;417;p18"/>
          <p:cNvPicPr preferRelativeResize="0"/>
          <p:nvPr/>
        </p:nvPicPr>
        <p:blipFill rotWithShape="1">
          <a:blip r:embed="rId3">
            <a:alphaModFix/>
          </a:blip>
          <a:srcRect b="0" l="0" r="0" t="0"/>
          <a:stretch/>
        </p:blipFill>
        <p:spPr>
          <a:xfrm rot="-231185">
            <a:off x="5136878" y="9495278"/>
            <a:ext cx="1829867" cy="288603"/>
          </a:xfrm>
          <a:prstGeom prst="rect">
            <a:avLst/>
          </a:prstGeom>
          <a:noFill/>
          <a:ln>
            <a:noFill/>
          </a:ln>
        </p:spPr>
      </p:pic>
      <p:pic>
        <p:nvPicPr>
          <p:cNvPr id="418" name="Google Shape;418;p18"/>
          <p:cNvPicPr preferRelativeResize="0"/>
          <p:nvPr/>
        </p:nvPicPr>
        <p:blipFill rotWithShape="1">
          <a:blip r:embed="rId4">
            <a:alphaModFix/>
          </a:blip>
          <a:srcRect b="0" l="0" r="0" t="0"/>
          <a:stretch/>
        </p:blipFill>
        <p:spPr>
          <a:xfrm>
            <a:off x="11735583" y="9299450"/>
            <a:ext cx="905913" cy="680259"/>
          </a:xfrm>
          <a:prstGeom prst="rect">
            <a:avLst/>
          </a:prstGeom>
          <a:noFill/>
          <a:ln>
            <a:noFill/>
          </a:ln>
        </p:spPr>
      </p:pic>
      <p:pic>
        <p:nvPicPr>
          <p:cNvPr id="419" name="Google Shape;419;p18"/>
          <p:cNvPicPr preferRelativeResize="0"/>
          <p:nvPr/>
        </p:nvPicPr>
        <p:blipFill rotWithShape="1">
          <a:blip r:embed="rId5">
            <a:alphaModFix/>
          </a:blip>
          <a:srcRect b="0" l="18384" r="0" t="9330"/>
          <a:stretch/>
        </p:blipFill>
        <p:spPr>
          <a:xfrm>
            <a:off x="0" y="0"/>
            <a:ext cx="2559192" cy="4032758"/>
          </a:xfrm>
          <a:prstGeom prst="rect">
            <a:avLst/>
          </a:prstGeom>
          <a:noFill/>
          <a:ln>
            <a:noFill/>
          </a:ln>
        </p:spPr>
      </p:pic>
      <p:pic>
        <p:nvPicPr>
          <p:cNvPr id="420" name="Google Shape;420;p18"/>
          <p:cNvPicPr preferRelativeResize="0"/>
          <p:nvPr/>
        </p:nvPicPr>
        <p:blipFill rotWithShape="1">
          <a:blip r:embed="rId6">
            <a:alphaModFix/>
          </a:blip>
          <a:srcRect b="0" l="18384" r="0" t="9330"/>
          <a:stretch/>
        </p:blipFill>
        <p:spPr>
          <a:xfrm flipH="1">
            <a:off x="15728808" y="0"/>
            <a:ext cx="2559192" cy="4032758"/>
          </a:xfrm>
          <a:prstGeom prst="rect">
            <a:avLst/>
          </a:prstGeom>
          <a:noFill/>
          <a:ln>
            <a:noFill/>
          </a:ln>
        </p:spPr>
      </p:pic>
      <p:sp>
        <p:nvSpPr>
          <p:cNvPr id="421" name="Google Shape;421;p18"/>
          <p:cNvSpPr txBox="1"/>
          <p:nvPr/>
        </p:nvSpPr>
        <p:spPr>
          <a:xfrm>
            <a:off x="2256043" y="2754703"/>
            <a:ext cx="10759200" cy="1486800"/>
          </a:xfrm>
          <a:prstGeom prst="rect">
            <a:avLst/>
          </a:prstGeom>
          <a:noFill/>
          <a:ln>
            <a:noFill/>
          </a:ln>
        </p:spPr>
        <p:txBody>
          <a:bodyPr anchorCtr="0" anchor="t" bIns="0" lIns="0" spcFirstLastPara="1" rIns="0" wrap="square" tIns="0">
            <a:spAutoFit/>
          </a:bodyPr>
          <a:lstStyle/>
          <a:p>
            <a:pPr indent="-571500" lvl="0" marL="571500" marR="0" rtl="0" algn="l">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Đọc lại bài văn, phát hiện lỗi sai trong bài.</a:t>
            </a:r>
            <a:endParaRPr/>
          </a:p>
          <a:p>
            <a:pPr indent="0" lvl="0" marL="0" marR="0" rtl="0" algn="ctr">
              <a:lnSpc>
                <a:spcPct val="100000"/>
              </a:lnSpc>
              <a:spcBef>
                <a:spcPts val="0"/>
              </a:spcBef>
              <a:spcAft>
                <a:spcPts val="0"/>
              </a:spcAft>
              <a:buNone/>
            </a:pPr>
            <a:r>
              <a:t/>
            </a:r>
            <a:endParaRPr sz="4200">
              <a:solidFill>
                <a:srgbClr val="065928"/>
              </a:solidFill>
              <a:latin typeface="Calibri"/>
              <a:ea typeface="Calibri"/>
              <a:cs typeface="Calibri"/>
              <a:sym typeface="Calibri"/>
            </a:endParaRPr>
          </a:p>
        </p:txBody>
      </p:sp>
      <p:sp>
        <p:nvSpPr>
          <p:cNvPr id="422" name="Google Shape;422;p18"/>
          <p:cNvSpPr txBox="1"/>
          <p:nvPr/>
        </p:nvSpPr>
        <p:spPr>
          <a:xfrm>
            <a:off x="4237327" y="1181100"/>
            <a:ext cx="9813347" cy="946413"/>
          </a:xfrm>
          <a:prstGeom prst="rect">
            <a:avLst/>
          </a:prstGeom>
          <a:noFill/>
          <a:ln>
            <a:noFill/>
          </a:ln>
        </p:spPr>
        <p:txBody>
          <a:bodyPr anchorCtr="0" anchor="t" bIns="0" lIns="0" spcFirstLastPara="1" rIns="0" wrap="square" tIns="0">
            <a:spAutoFit/>
          </a:bodyPr>
          <a:lstStyle/>
          <a:p>
            <a:pPr indent="0" lvl="0" marL="0" marR="0" rtl="0" algn="ctr">
              <a:lnSpc>
                <a:spcPct val="109090"/>
              </a:lnSpc>
              <a:spcBef>
                <a:spcPts val="0"/>
              </a:spcBef>
              <a:spcAft>
                <a:spcPts val="0"/>
              </a:spcAft>
              <a:buNone/>
            </a:pPr>
            <a:r>
              <a:rPr lang="en-US" sz="6600">
                <a:solidFill>
                  <a:srgbClr val="FFFFFF"/>
                </a:solidFill>
                <a:latin typeface="Calibri"/>
                <a:ea typeface="Calibri"/>
                <a:cs typeface="Calibri"/>
                <a:sym typeface="Calibri"/>
              </a:rPr>
              <a:t>4. Chữa lỗi và viết lại bài</a:t>
            </a:r>
            <a:endParaRPr sz="6600" u="none">
              <a:solidFill>
                <a:srgbClr val="FFFFFF"/>
              </a:solidFill>
              <a:latin typeface="Calibri"/>
              <a:ea typeface="Calibri"/>
              <a:cs typeface="Calibri"/>
              <a:sym typeface="Calibri"/>
            </a:endParaRPr>
          </a:p>
        </p:txBody>
      </p:sp>
      <p:sp>
        <p:nvSpPr>
          <p:cNvPr id="423" name="Google Shape;423;p18"/>
          <p:cNvSpPr txBox="1"/>
          <p:nvPr/>
        </p:nvSpPr>
        <p:spPr>
          <a:xfrm>
            <a:off x="2256043" y="3650838"/>
            <a:ext cx="10759200" cy="646500"/>
          </a:xfrm>
          <a:prstGeom prst="rect">
            <a:avLst/>
          </a:prstGeom>
          <a:noFill/>
          <a:ln>
            <a:noFill/>
          </a:ln>
        </p:spPr>
        <p:txBody>
          <a:bodyPr anchorCtr="0" anchor="t" bIns="0" lIns="0" spcFirstLastPara="1" rIns="0" wrap="square" tIns="0">
            <a:spAutoFit/>
          </a:bodyPr>
          <a:lstStyle/>
          <a:p>
            <a:pPr indent="-571500" lvl="0" marL="571500" marR="0" rtl="0" algn="l">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Sửa lỗi sai trong bài làm.</a:t>
            </a:r>
            <a:endParaRPr/>
          </a:p>
        </p:txBody>
      </p:sp>
      <p:sp>
        <p:nvSpPr>
          <p:cNvPr id="424" name="Google Shape;424;p18"/>
          <p:cNvSpPr txBox="1"/>
          <p:nvPr/>
        </p:nvSpPr>
        <p:spPr>
          <a:xfrm>
            <a:off x="2256048" y="4527425"/>
            <a:ext cx="13484700" cy="3167700"/>
          </a:xfrm>
          <a:prstGeom prst="rect">
            <a:avLst/>
          </a:prstGeom>
          <a:noFill/>
          <a:ln>
            <a:noFill/>
          </a:ln>
        </p:spPr>
        <p:txBody>
          <a:bodyPr anchorCtr="0" anchor="t" bIns="0" lIns="0" spcFirstLastPara="1" rIns="0" wrap="square" tIns="0">
            <a:spAutoFit/>
          </a:bodyPr>
          <a:lstStyle/>
          <a:p>
            <a:pPr indent="-571500" lvl="0" marL="571500" marR="0" rtl="0" algn="l">
              <a:lnSpc>
                <a:spcPct val="130000"/>
              </a:lnSpc>
              <a:spcBef>
                <a:spcPts val="0"/>
              </a:spcBef>
              <a:spcAft>
                <a:spcPts val="0"/>
              </a:spcAft>
              <a:buClr>
                <a:srgbClr val="065928"/>
              </a:buClr>
              <a:buSzPts val="4200"/>
              <a:buFont typeface="Arial"/>
              <a:buChar char="•"/>
            </a:pPr>
            <a:r>
              <a:rPr lang="en-US" sz="4200">
                <a:solidFill>
                  <a:srgbClr val="065928"/>
                </a:solidFill>
                <a:latin typeface="Calibri"/>
                <a:ea typeface="Calibri"/>
                <a:cs typeface="Calibri"/>
                <a:sym typeface="Calibri"/>
              </a:rPr>
              <a:t>Chọn một đoạn trong bài và viết lại theo cách khác hay hơn</a:t>
            </a:r>
            <a:endParaRPr sz="4200">
              <a:solidFill>
                <a:srgbClr val="065928"/>
              </a:solidFill>
              <a:latin typeface="Calibri"/>
              <a:ea typeface="Calibri"/>
              <a:cs typeface="Calibri"/>
              <a:sym typeface="Calibri"/>
            </a:endParaRPr>
          </a:p>
          <a:p>
            <a:pPr indent="0" lvl="0" marL="457200" marR="0" rtl="0" algn="l">
              <a:lnSpc>
                <a:spcPct val="130000"/>
              </a:lnSpc>
              <a:spcBef>
                <a:spcPts val="0"/>
              </a:spcBef>
              <a:spcAft>
                <a:spcPts val="0"/>
              </a:spcAft>
              <a:buNone/>
            </a:pPr>
            <a:r>
              <a:rPr lang="en-US" sz="4200">
                <a:solidFill>
                  <a:srgbClr val="065928"/>
                </a:solidFill>
                <a:latin typeface="Calibri"/>
                <a:ea typeface="Calibri"/>
                <a:cs typeface="Calibri"/>
                <a:sym typeface="Calibri"/>
              </a:rPr>
              <a:t>a) </a:t>
            </a:r>
            <a:r>
              <a:rPr lang="en-US" sz="4200">
                <a:solidFill>
                  <a:srgbClr val="065928"/>
                </a:solidFill>
                <a:latin typeface="Calibri"/>
                <a:ea typeface="Calibri"/>
                <a:cs typeface="Calibri"/>
                <a:sym typeface="Calibri"/>
              </a:rPr>
              <a:t> Một đoạn tả ngoại hình hoặc tả tính tình, hoạt động</a:t>
            </a:r>
            <a:endParaRPr sz="4200">
              <a:solidFill>
                <a:srgbClr val="065928"/>
              </a:solidFill>
              <a:latin typeface="Calibri"/>
              <a:ea typeface="Calibri"/>
              <a:cs typeface="Calibri"/>
              <a:sym typeface="Calibri"/>
            </a:endParaRPr>
          </a:p>
          <a:p>
            <a:pPr indent="0" lvl="0" marL="457200" marR="0" rtl="0" algn="l">
              <a:lnSpc>
                <a:spcPct val="130000"/>
              </a:lnSpc>
              <a:spcBef>
                <a:spcPts val="0"/>
              </a:spcBef>
              <a:spcAft>
                <a:spcPts val="0"/>
              </a:spcAft>
              <a:buNone/>
            </a:pPr>
            <a:r>
              <a:rPr lang="en-US" sz="4200">
                <a:solidFill>
                  <a:srgbClr val="065928"/>
                </a:solidFill>
                <a:latin typeface="Calibri"/>
                <a:ea typeface="Calibri"/>
                <a:cs typeface="Calibri"/>
                <a:sym typeface="Calibri"/>
              </a:rPr>
              <a:t>b) Đoạn mở bài hoặc kết bài theo kiểu khác với đoạn em đã viết</a:t>
            </a:r>
            <a:endParaRPr sz="4200">
              <a:solidFill>
                <a:srgbClr val="065928"/>
              </a:solidFill>
              <a:latin typeface="Calibri"/>
              <a:ea typeface="Calibri"/>
              <a:cs typeface="Calibri"/>
              <a:sym typeface="Calibri"/>
            </a:endParaRPr>
          </a:p>
        </p:txBody>
      </p:sp>
      <p:pic>
        <p:nvPicPr>
          <p:cNvPr id="425" name="Google Shape;425;p18"/>
          <p:cNvPicPr preferRelativeResize="0"/>
          <p:nvPr/>
        </p:nvPicPr>
        <p:blipFill rotWithShape="1">
          <a:blip r:embed="rId7">
            <a:alphaModFix/>
          </a:blip>
          <a:srcRect b="0" l="0" r="0" t="0"/>
          <a:stretch/>
        </p:blipFill>
        <p:spPr>
          <a:xfrm>
            <a:off x="13492449" y="5927200"/>
            <a:ext cx="4399888" cy="4399888"/>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429" name="Shape 429"/>
        <p:cNvGrpSpPr/>
        <p:nvPr/>
      </p:nvGrpSpPr>
      <p:grpSpPr>
        <a:xfrm>
          <a:off x="0" y="0"/>
          <a:ext cx="0" cy="0"/>
          <a:chOff x="0" y="0"/>
          <a:chExt cx="0" cy="0"/>
        </a:xfrm>
      </p:grpSpPr>
      <p:sp>
        <p:nvSpPr>
          <p:cNvPr id="430" name="Google Shape;430;p19"/>
          <p:cNvSpPr txBox="1"/>
          <p:nvPr/>
        </p:nvSpPr>
        <p:spPr>
          <a:xfrm>
            <a:off x="2943225" y="840543"/>
            <a:ext cx="12401550" cy="956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7200">
                <a:solidFill>
                  <a:srgbClr val="D1581F"/>
                </a:solidFill>
                <a:latin typeface="Arial"/>
                <a:ea typeface="Arial"/>
                <a:cs typeface="Arial"/>
                <a:sym typeface="Arial"/>
              </a:rPr>
              <a:t>Đánh giá mục tiêu</a:t>
            </a:r>
            <a:endParaRPr sz="7200">
              <a:solidFill>
                <a:srgbClr val="D1581F"/>
              </a:solidFill>
              <a:latin typeface="Arial"/>
              <a:ea typeface="Arial"/>
              <a:cs typeface="Arial"/>
              <a:sym typeface="Arial"/>
            </a:endParaRPr>
          </a:p>
        </p:txBody>
      </p:sp>
      <p:pic>
        <p:nvPicPr>
          <p:cNvPr id="431" name="Google Shape;431;p19"/>
          <p:cNvPicPr preferRelativeResize="0"/>
          <p:nvPr/>
        </p:nvPicPr>
        <p:blipFill rotWithShape="1">
          <a:blip r:embed="rId3">
            <a:alphaModFix/>
          </a:blip>
          <a:srcRect b="0" l="0" r="0" t="0"/>
          <a:stretch/>
        </p:blipFill>
        <p:spPr>
          <a:xfrm>
            <a:off x="6381669" y="5648930"/>
            <a:ext cx="1124198" cy="1124198"/>
          </a:xfrm>
          <a:prstGeom prst="rect">
            <a:avLst/>
          </a:prstGeom>
          <a:noFill/>
          <a:ln>
            <a:noFill/>
          </a:ln>
        </p:spPr>
      </p:pic>
      <p:sp>
        <p:nvSpPr>
          <p:cNvPr id="432" name="Google Shape;432;p19"/>
          <p:cNvSpPr txBox="1"/>
          <p:nvPr/>
        </p:nvSpPr>
        <p:spPr>
          <a:xfrm>
            <a:off x="8040599" y="5648930"/>
            <a:ext cx="7629133" cy="123110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000">
                <a:solidFill>
                  <a:srgbClr val="065928"/>
                </a:solidFill>
                <a:latin typeface="Calibri"/>
                <a:ea typeface="Calibri"/>
                <a:cs typeface="Calibri"/>
                <a:sym typeface="Calibri"/>
              </a:rPr>
              <a:t>Chọn và viết lại một đoạn văn trong bài làm với đầy đủ các tiêu chí</a:t>
            </a:r>
            <a:endParaRPr sz="4000">
              <a:solidFill>
                <a:srgbClr val="065928"/>
              </a:solidFill>
              <a:latin typeface="Calibri"/>
              <a:ea typeface="Calibri"/>
              <a:cs typeface="Calibri"/>
              <a:sym typeface="Calibri"/>
            </a:endParaRPr>
          </a:p>
        </p:txBody>
      </p:sp>
      <p:pic>
        <p:nvPicPr>
          <p:cNvPr id="433" name="Google Shape;433;p19"/>
          <p:cNvPicPr preferRelativeResize="0"/>
          <p:nvPr/>
        </p:nvPicPr>
        <p:blipFill rotWithShape="1">
          <a:blip r:embed="rId4">
            <a:alphaModFix/>
          </a:blip>
          <a:srcRect b="0" l="0" r="0" t="0"/>
          <a:stretch/>
        </p:blipFill>
        <p:spPr>
          <a:xfrm>
            <a:off x="6381669" y="3221780"/>
            <a:ext cx="1124198" cy="1124198"/>
          </a:xfrm>
          <a:prstGeom prst="rect">
            <a:avLst/>
          </a:prstGeom>
          <a:noFill/>
          <a:ln>
            <a:noFill/>
          </a:ln>
        </p:spPr>
      </p:pic>
      <p:sp>
        <p:nvSpPr>
          <p:cNvPr id="434" name="Google Shape;434;p19"/>
          <p:cNvSpPr txBox="1"/>
          <p:nvPr/>
        </p:nvSpPr>
        <p:spPr>
          <a:xfrm>
            <a:off x="8040599" y="2961582"/>
            <a:ext cx="8193074" cy="15358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4000">
                <a:solidFill>
                  <a:srgbClr val="065928"/>
                </a:solidFill>
                <a:latin typeface="Calibri"/>
                <a:ea typeface="Calibri"/>
                <a:cs typeface="Calibri"/>
                <a:sym typeface="Calibri"/>
              </a:rPr>
              <a:t>Suy ngẫm được điểm làm tốt và điểm cần cải thiện khi miêu tả người</a:t>
            </a:r>
            <a:endParaRPr sz="4000">
              <a:solidFill>
                <a:srgbClr val="065928"/>
              </a:solidFill>
              <a:latin typeface="Calibri"/>
              <a:ea typeface="Calibri"/>
              <a:cs typeface="Calibri"/>
              <a:sym typeface="Calibri"/>
            </a:endParaRPr>
          </a:p>
        </p:txBody>
      </p:sp>
      <p:pic>
        <p:nvPicPr>
          <p:cNvPr id="435" name="Google Shape;435;p19"/>
          <p:cNvPicPr preferRelativeResize="0"/>
          <p:nvPr/>
        </p:nvPicPr>
        <p:blipFill rotWithShape="1">
          <a:blip r:embed="rId5">
            <a:alphaModFix/>
          </a:blip>
          <a:srcRect b="0" l="0" r="0" t="0"/>
          <a:stretch/>
        </p:blipFill>
        <p:spPr>
          <a:xfrm>
            <a:off x="16037419" y="9107373"/>
            <a:ext cx="1221881" cy="917521"/>
          </a:xfrm>
          <a:prstGeom prst="rect">
            <a:avLst/>
          </a:prstGeom>
          <a:noFill/>
          <a:ln>
            <a:noFill/>
          </a:ln>
        </p:spPr>
      </p:pic>
      <p:pic>
        <p:nvPicPr>
          <p:cNvPr id="436" name="Google Shape;436;p19"/>
          <p:cNvPicPr preferRelativeResize="0"/>
          <p:nvPr/>
        </p:nvPicPr>
        <p:blipFill rotWithShape="1">
          <a:blip r:embed="rId6">
            <a:alphaModFix/>
          </a:blip>
          <a:srcRect b="0" l="0" r="0" t="0"/>
          <a:stretch/>
        </p:blipFill>
        <p:spPr>
          <a:xfrm>
            <a:off x="10246986" y="9469457"/>
            <a:ext cx="1829867" cy="288603"/>
          </a:xfrm>
          <a:prstGeom prst="rect">
            <a:avLst/>
          </a:prstGeom>
          <a:noFill/>
          <a:ln>
            <a:noFill/>
          </a:ln>
        </p:spPr>
      </p:pic>
      <p:pic>
        <p:nvPicPr>
          <p:cNvPr id="437" name="Google Shape;437;p19"/>
          <p:cNvPicPr preferRelativeResize="0"/>
          <p:nvPr/>
        </p:nvPicPr>
        <p:blipFill rotWithShape="1">
          <a:blip r:embed="rId7">
            <a:alphaModFix/>
          </a:blip>
          <a:srcRect b="0" l="0" r="0" t="0"/>
          <a:stretch/>
        </p:blipFill>
        <p:spPr>
          <a:xfrm>
            <a:off x="16233673" y="207474"/>
            <a:ext cx="1847769" cy="1902465"/>
          </a:xfrm>
          <a:prstGeom prst="rect">
            <a:avLst/>
          </a:prstGeom>
          <a:noFill/>
          <a:ln>
            <a:noFill/>
          </a:ln>
        </p:spPr>
      </p:pic>
      <p:pic>
        <p:nvPicPr>
          <p:cNvPr id="438" name="Google Shape;438;p19"/>
          <p:cNvPicPr preferRelativeResize="0"/>
          <p:nvPr/>
        </p:nvPicPr>
        <p:blipFill rotWithShape="1">
          <a:blip r:embed="rId8">
            <a:alphaModFix/>
          </a:blip>
          <a:srcRect b="0" l="26329" r="0" t="0"/>
          <a:stretch/>
        </p:blipFill>
        <p:spPr>
          <a:xfrm>
            <a:off x="0" y="707633"/>
            <a:ext cx="1779256" cy="1629124"/>
          </a:xfrm>
          <a:prstGeom prst="rect">
            <a:avLst/>
          </a:prstGeom>
          <a:noFill/>
          <a:ln>
            <a:noFill/>
          </a:ln>
        </p:spPr>
      </p:pic>
      <p:pic>
        <p:nvPicPr>
          <p:cNvPr id="439" name="Google Shape;439;p19"/>
          <p:cNvPicPr preferRelativeResize="0"/>
          <p:nvPr/>
        </p:nvPicPr>
        <p:blipFill rotWithShape="1">
          <a:blip r:embed="rId9">
            <a:alphaModFix/>
          </a:blip>
          <a:srcRect b="0" l="0" r="0" t="0"/>
          <a:stretch/>
        </p:blipFill>
        <p:spPr>
          <a:xfrm>
            <a:off x="1186752" y="1316786"/>
            <a:ext cx="1185009" cy="676936"/>
          </a:xfrm>
          <a:prstGeom prst="rect">
            <a:avLst/>
          </a:prstGeom>
          <a:noFill/>
          <a:ln>
            <a:noFill/>
          </a:ln>
        </p:spPr>
      </p:pic>
      <p:pic>
        <p:nvPicPr>
          <p:cNvPr id="440" name="Google Shape;440;p19"/>
          <p:cNvPicPr preferRelativeResize="0"/>
          <p:nvPr/>
        </p:nvPicPr>
        <p:blipFill rotWithShape="1">
          <a:blip r:embed="rId10">
            <a:alphaModFix/>
          </a:blip>
          <a:srcRect b="0" l="0" r="0" t="0"/>
          <a:stretch/>
        </p:blipFill>
        <p:spPr>
          <a:xfrm rot="-955850">
            <a:off x="-620510" y="-691459"/>
            <a:ext cx="2344257" cy="1802947"/>
          </a:xfrm>
          <a:prstGeom prst="rect">
            <a:avLst/>
          </a:prstGeom>
          <a:noFill/>
          <a:ln>
            <a:noFill/>
          </a:ln>
        </p:spPr>
      </p:pic>
      <p:pic>
        <p:nvPicPr>
          <p:cNvPr id="441" name="Google Shape;441;p19"/>
          <p:cNvPicPr preferRelativeResize="0"/>
          <p:nvPr/>
        </p:nvPicPr>
        <p:blipFill rotWithShape="1">
          <a:blip r:embed="rId11">
            <a:alphaModFix/>
          </a:blip>
          <a:srcRect b="0" l="0" r="0" t="0"/>
          <a:stretch/>
        </p:blipFill>
        <p:spPr>
          <a:xfrm flipH="1">
            <a:off x="14635392" y="6919619"/>
            <a:ext cx="3968392" cy="4141586"/>
          </a:xfrm>
          <a:prstGeom prst="rect">
            <a:avLst/>
          </a:prstGeom>
          <a:noFill/>
          <a:ln>
            <a:noFill/>
          </a:ln>
        </p:spPr>
      </p:pic>
      <p:pic>
        <p:nvPicPr>
          <p:cNvPr id="442" name="Google Shape;442;p19"/>
          <p:cNvPicPr preferRelativeResize="0"/>
          <p:nvPr/>
        </p:nvPicPr>
        <p:blipFill rotWithShape="1">
          <a:blip r:embed="rId12">
            <a:alphaModFix/>
          </a:blip>
          <a:srcRect b="0" l="0" r="0" t="0"/>
          <a:stretch/>
        </p:blipFill>
        <p:spPr>
          <a:xfrm rot="-332406">
            <a:off x="415646" y="8880666"/>
            <a:ext cx="3579719" cy="1946065"/>
          </a:xfrm>
          <a:prstGeom prst="rect">
            <a:avLst/>
          </a:prstGeom>
          <a:noFill/>
          <a:ln>
            <a:noFill/>
          </a:ln>
        </p:spPr>
      </p:pic>
      <p:pic>
        <p:nvPicPr>
          <p:cNvPr id="443" name="Google Shape;443;p19"/>
          <p:cNvPicPr preferRelativeResize="0"/>
          <p:nvPr/>
        </p:nvPicPr>
        <p:blipFill rotWithShape="1">
          <a:blip r:embed="rId13">
            <a:alphaModFix/>
          </a:blip>
          <a:srcRect b="0" l="0" r="0" t="0"/>
          <a:stretch/>
        </p:blipFill>
        <p:spPr>
          <a:xfrm>
            <a:off x="-895624" y="8171876"/>
            <a:ext cx="3101130" cy="2830486"/>
          </a:xfrm>
          <a:prstGeom prst="rect">
            <a:avLst/>
          </a:prstGeom>
          <a:noFill/>
          <a:ln>
            <a:noFill/>
          </a:ln>
        </p:spPr>
      </p:pic>
      <p:pic>
        <p:nvPicPr>
          <p:cNvPr id="444" name="Google Shape;444;p19"/>
          <p:cNvPicPr preferRelativeResize="0"/>
          <p:nvPr/>
        </p:nvPicPr>
        <p:blipFill rotWithShape="1">
          <a:blip r:embed="rId14">
            <a:alphaModFix/>
          </a:blip>
          <a:srcRect b="0" l="0" r="0" t="0"/>
          <a:stretch/>
        </p:blipFill>
        <p:spPr>
          <a:xfrm flipH="1">
            <a:off x="849466" y="2877294"/>
            <a:ext cx="5532202" cy="6904464"/>
          </a:xfrm>
          <a:prstGeom prst="rect">
            <a:avLst/>
          </a:prstGeom>
          <a:noFill/>
          <a:ln>
            <a:noFill/>
          </a:ln>
        </p:spPr>
      </p:pic>
      <p:pic>
        <p:nvPicPr>
          <p:cNvPr id="445" name="Google Shape;445;p19"/>
          <p:cNvPicPr preferRelativeResize="0"/>
          <p:nvPr/>
        </p:nvPicPr>
        <p:blipFill rotWithShape="1">
          <a:blip r:embed="rId15">
            <a:alphaModFix/>
          </a:blip>
          <a:srcRect b="36911" l="10294" r="53431" t="30410"/>
          <a:stretch/>
        </p:blipFill>
        <p:spPr>
          <a:xfrm>
            <a:off x="6409434" y="3279178"/>
            <a:ext cx="1096433" cy="1066800"/>
          </a:xfrm>
          <a:prstGeom prst="rect">
            <a:avLst/>
          </a:prstGeom>
          <a:noFill/>
          <a:ln>
            <a:noFill/>
          </a:ln>
        </p:spPr>
      </p:pic>
      <p:pic>
        <p:nvPicPr>
          <p:cNvPr id="446" name="Google Shape;446;p19"/>
          <p:cNvPicPr preferRelativeResize="0"/>
          <p:nvPr/>
        </p:nvPicPr>
        <p:blipFill rotWithShape="1">
          <a:blip r:embed="rId16">
            <a:alphaModFix/>
          </a:blip>
          <a:srcRect b="36911" l="10294" r="53431" t="30410"/>
          <a:stretch/>
        </p:blipFill>
        <p:spPr>
          <a:xfrm>
            <a:off x="6409434" y="5711603"/>
            <a:ext cx="1096433" cy="106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ppt_w</p:attrName>
                                        </p:attrNameLst>
                                      </p:cBhvr>
                                      <p:tavLst>
                                        <p:tav fmla="" tm="0">
                                          <p:val>
                                            <p:strVal val="0"/>
                                          </p:val>
                                        </p:tav>
                                        <p:tav fmla="" tm="100000">
                                          <p:val>
                                            <p:strVal val="#ppt_w"/>
                                          </p:val>
                                        </p:tav>
                                      </p:tavLst>
                                    </p:anim>
                                    <p:anim calcmode="lin" valueType="num">
                                      <p:cBhvr additive="base">
                                        <p:cTn dur="500"/>
                                        <p:tgtEl>
                                          <p:spTgt spid="4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ppt_w</p:attrName>
                                        </p:attrNameLst>
                                      </p:cBhvr>
                                      <p:tavLst>
                                        <p:tav fmla="" tm="0">
                                          <p:val>
                                            <p:strVal val="0"/>
                                          </p:val>
                                        </p:tav>
                                        <p:tav fmla="" tm="100000">
                                          <p:val>
                                            <p:strVal val="#ppt_w"/>
                                          </p:val>
                                        </p:tav>
                                      </p:tavLst>
                                    </p:anim>
                                    <p:anim calcmode="lin" valueType="num">
                                      <p:cBhvr additive="base">
                                        <p:cTn dur="500"/>
                                        <p:tgtEl>
                                          <p:spTgt spid="4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98" name="Shape 98"/>
        <p:cNvGrpSpPr/>
        <p:nvPr/>
      </p:nvGrpSpPr>
      <p:grpSpPr>
        <a:xfrm>
          <a:off x="0" y="0"/>
          <a:ext cx="0" cy="0"/>
          <a:chOff x="0" y="0"/>
          <a:chExt cx="0" cy="0"/>
        </a:xfrm>
      </p:grpSpPr>
      <p:sp>
        <p:nvSpPr>
          <p:cNvPr id="99" name="Google Shape;99;p2"/>
          <p:cNvSpPr txBox="1"/>
          <p:nvPr/>
        </p:nvSpPr>
        <p:spPr>
          <a:xfrm>
            <a:off x="2943225" y="840543"/>
            <a:ext cx="12401550" cy="9233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200" u="none" cap="none" strike="noStrike">
                <a:solidFill>
                  <a:srgbClr val="D1581F"/>
                </a:solidFill>
                <a:latin typeface="Arial"/>
                <a:ea typeface="Arial"/>
                <a:cs typeface="Arial"/>
                <a:sym typeface="Arial"/>
              </a:rPr>
              <a:t>Mục tiêu bài học</a:t>
            </a:r>
            <a:endParaRPr b="0" i="0" sz="7200" u="none" cap="none" strike="noStrike">
              <a:solidFill>
                <a:srgbClr val="D1581F"/>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b="0" l="0" r="0" t="0"/>
          <a:stretch/>
        </p:blipFill>
        <p:spPr>
          <a:xfrm>
            <a:off x="6381669" y="5648930"/>
            <a:ext cx="1124198" cy="1124198"/>
          </a:xfrm>
          <a:prstGeom prst="rect">
            <a:avLst/>
          </a:prstGeom>
          <a:noFill/>
          <a:ln>
            <a:noFill/>
          </a:ln>
        </p:spPr>
      </p:pic>
      <p:sp>
        <p:nvSpPr>
          <p:cNvPr id="101" name="Google Shape;101;p2"/>
          <p:cNvSpPr txBox="1"/>
          <p:nvPr/>
        </p:nvSpPr>
        <p:spPr>
          <a:xfrm>
            <a:off x="8040599" y="5648930"/>
            <a:ext cx="7629133" cy="123110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000" u="none" cap="none" strike="noStrike">
                <a:solidFill>
                  <a:srgbClr val="065928"/>
                </a:solidFill>
                <a:latin typeface="Calibri"/>
                <a:ea typeface="Calibri"/>
                <a:cs typeface="Calibri"/>
                <a:sym typeface="Calibri"/>
              </a:rPr>
              <a:t>Chọn và viết lại một đoạn văn trong bài làm với đầy đủ các tiêu chí</a:t>
            </a:r>
            <a:endParaRPr b="0" i="0" sz="4000" u="none" cap="none" strike="noStrike">
              <a:solidFill>
                <a:srgbClr val="065928"/>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b="0" l="0" r="0" t="0"/>
          <a:stretch/>
        </p:blipFill>
        <p:spPr>
          <a:xfrm>
            <a:off x="6381669" y="3221780"/>
            <a:ext cx="1124198" cy="1124198"/>
          </a:xfrm>
          <a:prstGeom prst="rect">
            <a:avLst/>
          </a:prstGeom>
          <a:noFill/>
          <a:ln>
            <a:noFill/>
          </a:ln>
        </p:spPr>
      </p:pic>
      <p:sp>
        <p:nvSpPr>
          <p:cNvPr id="103" name="Google Shape;103;p2"/>
          <p:cNvSpPr txBox="1"/>
          <p:nvPr/>
        </p:nvSpPr>
        <p:spPr>
          <a:xfrm>
            <a:off x="8040599" y="2961582"/>
            <a:ext cx="8193074" cy="15358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000" u="none" cap="none" strike="noStrike">
                <a:solidFill>
                  <a:srgbClr val="065928"/>
                </a:solidFill>
                <a:latin typeface="Calibri"/>
                <a:ea typeface="Calibri"/>
                <a:cs typeface="Calibri"/>
                <a:sym typeface="Calibri"/>
              </a:rPr>
              <a:t>Suy ngẫm được điểm làm tốt và điểm cần cải thiện khi miêu tả người</a:t>
            </a:r>
            <a:endParaRPr b="0" i="0" sz="4000" u="none" cap="none" strike="noStrike">
              <a:solidFill>
                <a:srgbClr val="065928"/>
              </a:solidFill>
              <a:latin typeface="Calibri"/>
              <a:ea typeface="Calibri"/>
              <a:cs typeface="Calibri"/>
              <a:sym typeface="Calibri"/>
            </a:endParaRPr>
          </a:p>
        </p:txBody>
      </p:sp>
      <p:pic>
        <p:nvPicPr>
          <p:cNvPr id="104" name="Google Shape;104;p2"/>
          <p:cNvPicPr preferRelativeResize="0"/>
          <p:nvPr/>
        </p:nvPicPr>
        <p:blipFill rotWithShape="1">
          <a:blip r:embed="rId5">
            <a:alphaModFix/>
          </a:blip>
          <a:srcRect b="0" l="0" r="0" t="0"/>
          <a:stretch/>
        </p:blipFill>
        <p:spPr>
          <a:xfrm>
            <a:off x="16037419" y="9107373"/>
            <a:ext cx="1221881" cy="917521"/>
          </a:xfrm>
          <a:prstGeom prst="rect">
            <a:avLst/>
          </a:prstGeom>
          <a:noFill/>
          <a:ln>
            <a:noFill/>
          </a:ln>
        </p:spPr>
      </p:pic>
      <p:pic>
        <p:nvPicPr>
          <p:cNvPr id="105" name="Google Shape;105;p2"/>
          <p:cNvPicPr preferRelativeResize="0"/>
          <p:nvPr/>
        </p:nvPicPr>
        <p:blipFill rotWithShape="1">
          <a:blip r:embed="rId6">
            <a:alphaModFix/>
          </a:blip>
          <a:srcRect b="0" l="0" r="0" t="0"/>
          <a:stretch/>
        </p:blipFill>
        <p:spPr>
          <a:xfrm>
            <a:off x="10246986" y="9469457"/>
            <a:ext cx="1829867" cy="288603"/>
          </a:xfrm>
          <a:prstGeom prst="rect">
            <a:avLst/>
          </a:prstGeom>
          <a:noFill/>
          <a:ln>
            <a:noFill/>
          </a:ln>
        </p:spPr>
      </p:pic>
      <p:pic>
        <p:nvPicPr>
          <p:cNvPr id="106" name="Google Shape;106;p2"/>
          <p:cNvPicPr preferRelativeResize="0"/>
          <p:nvPr/>
        </p:nvPicPr>
        <p:blipFill rotWithShape="1">
          <a:blip r:embed="rId7">
            <a:alphaModFix/>
          </a:blip>
          <a:srcRect b="0" l="0" r="0" t="0"/>
          <a:stretch/>
        </p:blipFill>
        <p:spPr>
          <a:xfrm>
            <a:off x="16233673" y="207474"/>
            <a:ext cx="1847769" cy="1902465"/>
          </a:xfrm>
          <a:prstGeom prst="rect">
            <a:avLst/>
          </a:prstGeom>
          <a:noFill/>
          <a:ln>
            <a:noFill/>
          </a:ln>
        </p:spPr>
      </p:pic>
      <p:pic>
        <p:nvPicPr>
          <p:cNvPr id="107" name="Google Shape;107;p2"/>
          <p:cNvPicPr preferRelativeResize="0"/>
          <p:nvPr/>
        </p:nvPicPr>
        <p:blipFill rotWithShape="1">
          <a:blip r:embed="rId8">
            <a:alphaModFix/>
          </a:blip>
          <a:srcRect b="0" l="26329" r="0" t="0"/>
          <a:stretch/>
        </p:blipFill>
        <p:spPr>
          <a:xfrm>
            <a:off x="0" y="707633"/>
            <a:ext cx="1779256" cy="1629124"/>
          </a:xfrm>
          <a:prstGeom prst="rect">
            <a:avLst/>
          </a:prstGeom>
          <a:noFill/>
          <a:ln>
            <a:noFill/>
          </a:ln>
        </p:spPr>
      </p:pic>
      <p:pic>
        <p:nvPicPr>
          <p:cNvPr id="108" name="Google Shape;108;p2"/>
          <p:cNvPicPr preferRelativeResize="0"/>
          <p:nvPr/>
        </p:nvPicPr>
        <p:blipFill rotWithShape="1">
          <a:blip r:embed="rId9">
            <a:alphaModFix/>
          </a:blip>
          <a:srcRect b="0" l="0" r="0" t="0"/>
          <a:stretch/>
        </p:blipFill>
        <p:spPr>
          <a:xfrm>
            <a:off x="1186752" y="1316786"/>
            <a:ext cx="1185009" cy="676936"/>
          </a:xfrm>
          <a:prstGeom prst="rect">
            <a:avLst/>
          </a:prstGeom>
          <a:noFill/>
          <a:ln>
            <a:noFill/>
          </a:ln>
        </p:spPr>
      </p:pic>
      <p:pic>
        <p:nvPicPr>
          <p:cNvPr id="109" name="Google Shape;109;p2"/>
          <p:cNvPicPr preferRelativeResize="0"/>
          <p:nvPr/>
        </p:nvPicPr>
        <p:blipFill rotWithShape="1">
          <a:blip r:embed="rId10">
            <a:alphaModFix/>
          </a:blip>
          <a:srcRect b="0" l="0" r="0" t="0"/>
          <a:stretch/>
        </p:blipFill>
        <p:spPr>
          <a:xfrm rot="-955850">
            <a:off x="-620510" y="-691459"/>
            <a:ext cx="2344257" cy="1802947"/>
          </a:xfrm>
          <a:prstGeom prst="rect">
            <a:avLst/>
          </a:prstGeom>
          <a:noFill/>
          <a:ln>
            <a:noFill/>
          </a:ln>
        </p:spPr>
      </p:pic>
      <p:pic>
        <p:nvPicPr>
          <p:cNvPr id="110" name="Google Shape;110;p2"/>
          <p:cNvPicPr preferRelativeResize="0"/>
          <p:nvPr/>
        </p:nvPicPr>
        <p:blipFill rotWithShape="1">
          <a:blip r:embed="rId11">
            <a:alphaModFix/>
          </a:blip>
          <a:srcRect b="0" l="0" r="0" t="0"/>
          <a:stretch/>
        </p:blipFill>
        <p:spPr>
          <a:xfrm flipH="1">
            <a:off x="14635392" y="6919619"/>
            <a:ext cx="3968392" cy="4141586"/>
          </a:xfrm>
          <a:prstGeom prst="rect">
            <a:avLst/>
          </a:prstGeom>
          <a:noFill/>
          <a:ln>
            <a:noFill/>
          </a:ln>
        </p:spPr>
      </p:pic>
      <p:pic>
        <p:nvPicPr>
          <p:cNvPr id="111" name="Google Shape;111;p2"/>
          <p:cNvPicPr preferRelativeResize="0"/>
          <p:nvPr/>
        </p:nvPicPr>
        <p:blipFill rotWithShape="1">
          <a:blip r:embed="rId12">
            <a:alphaModFix/>
          </a:blip>
          <a:srcRect b="0" l="0" r="0" t="0"/>
          <a:stretch/>
        </p:blipFill>
        <p:spPr>
          <a:xfrm rot="-332406">
            <a:off x="415646" y="8880666"/>
            <a:ext cx="3579719" cy="1946065"/>
          </a:xfrm>
          <a:prstGeom prst="rect">
            <a:avLst/>
          </a:prstGeom>
          <a:noFill/>
          <a:ln>
            <a:noFill/>
          </a:ln>
        </p:spPr>
      </p:pic>
      <p:pic>
        <p:nvPicPr>
          <p:cNvPr id="112" name="Google Shape;112;p2"/>
          <p:cNvPicPr preferRelativeResize="0"/>
          <p:nvPr/>
        </p:nvPicPr>
        <p:blipFill rotWithShape="1">
          <a:blip r:embed="rId13">
            <a:alphaModFix/>
          </a:blip>
          <a:srcRect b="0" l="0" r="0" t="0"/>
          <a:stretch/>
        </p:blipFill>
        <p:spPr>
          <a:xfrm>
            <a:off x="-895624" y="8171876"/>
            <a:ext cx="3101130" cy="2830486"/>
          </a:xfrm>
          <a:prstGeom prst="rect">
            <a:avLst/>
          </a:prstGeom>
          <a:noFill/>
          <a:ln>
            <a:noFill/>
          </a:ln>
        </p:spPr>
      </p:pic>
      <p:pic>
        <p:nvPicPr>
          <p:cNvPr id="113" name="Google Shape;113;p2"/>
          <p:cNvPicPr preferRelativeResize="0"/>
          <p:nvPr/>
        </p:nvPicPr>
        <p:blipFill rotWithShape="1">
          <a:blip r:embed="rId14">
            <a:alphaModFix/>
          </a:blip>
          <a:srcRect b="0" l="0" r="0" t="0"/>
          <a:stretch/>
        </p:blipFill>
        <p:spPr>
          <a:xfrm flipH="1">
            <a:off x="849466" y="2877294"/>
            <a:ext cx="5532202" cy="69044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2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2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2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2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450" name="Shape 450"/>
        <p:cNvGrpSpPr/>
        <p:nvPr/>
      </p:nvGrpSpPr>
      <p:grpSpPr>
        <a:xfrm>
          <a:off x="0" y="0"/>
          <a:ext cx="0" cy="0"/>
          <a:chOff x="0" y="0"/>
          <a:chExt cx="0" cy="0"/>
        </a:xfrm>
      </p:grpSpPr>
      <p:sp>
        <p:nvSpPr>
          <p:cNvPr id="451" name="Google Shape;451;p20"/>
          <p:cNvSpPr txBox="1"/>
          <p:nvPr/>
        </p:nvSpPr>
        <p:spPr>
          <a:xfrm>
            <a:off x="1662325" y="2226424"/>
            <a:ext cx="14963350" cy="96949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7200" u="none">
                <a:solidFill>
                  <a:srgbClr val="D1581F"/>
                </a:solidFill>
                <a:latin typeface="Arial"/>
                <a:ea typeface="Arial"/>
                <a:cs typeface="Arial"/>
                <a:sym typeface="Arial"/>
              </a:rPr>
              <a:t>Dặn dò</a:t>
            </a:r>
            <a:endParaRPr sz="7200" u="none">
              <a:solidFill>
                <a:srgbClr val="D1581F"/>
              </a:solidFill>
              <a:latin typeface="Arial"/>
              <a:ea typeface="Arial"/>
              <a:cs typeface="Arial"/>
              <a:sym typeface="Arial"/>
            </a:endParaRPr>
          </a:p>
        </p:txBody>
      </p:sp>
      <p:sp>
        <p:nvSpPr>
          <p:cNvPr id="452" name="Google Shape;452;p20"/>
          <p:cNvSpPr/>
          <p:nvPr/>
        </p:nvSpPr>
        <p:spPr>
          <a:xfrm rot="5400000">
            <a:off x="12929053" y="3288652"/>
            <a:ext cx="3217059" cy="5339273"/>
          </a:xfrm>
          <a:custGeom>
            <a:rect b="b" l="l" r="r" t="t"/>
            <a:pathLst>
              <a:path extrusionOk="0" h="8374575" w="7480069">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sp>
        <p:nvSpPr>
          <p:cNvPr id="453" name="Google Shape;453;p20"/>
          <p:cNvSpPr txBox="1"/>
          <p:nvPr/>
        </p:nvSpPr>
        <p:spPr>
          <a:xfrm>
            <a:off x="12454091" y="5295900"/>
            <a:ext cx="4432442" cy="138223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600">
                <a:solidFill>
                  <a:srgbClr val="065928"/>
                </a:solidFill>
                <a:latin typeface="Calibri"/>
                <a:ea typeface="Calibri"/>
                <a:cs typeface="Calibri"/>
                <a:sym typeface="Calibri"/>
              </a:rPr>
              <a:t>- Chuẩn bị bài sau: Ôn tập văn kể chuyện</a:t>
            </a:r>
            <a:endParaRPr sz="3600" u="none">
              <a:solidFill>
                <a:srgbClr val="065928"/>
              </a:solidFill>
              <a:latin typeface="Calibri"/>
              <a:ea typeface="Calibri"/>
              <a:cs typeface="Calibri"/>
              <a:sym typeface="Calibri"/>
            </a:endParaRPr>
          </a:p>
        </p:txBody>
      </p:sp>
      <p:pic>
        <p:nvPicPr>
          <p:cNvPr id="454" name="Google Shape;454;p20"/>
          <p:cNvPicPr preferRelativeResize="0"/>
          <p:nvPr/>
        </p:nvPicPr>
        <p:blipFill rotWithShape="1">
          <a:blip r:embed="rId3">
            <a:alphaModFix/>
          </a:blip>
          <a:srcRect b="36052" l="482" r="559" t="0"/>
          <a:stretch/>
        </p:blipFill>
        <p:spPr>
          <a:xfrm>
            <a:off x="0" y="8935342"/>
            <a:ext cx="18288000" cy="1351658"/>
          </a:xfrm>
          <a:prstGeom prst="rect">
            <a:avLst/>
          </a:prstGeom>
          <a:noFill/>
          <a:ln>
            <a:noFill/>
          </a:ln>
        </p:spPr>
      </p:pic>
      <p:sp>
        <p:nvSpPr>
          <p:cNvPr id="455" name="Google Shape;455;p20"/>
          <p:cNvSpPr/>
          <p:nvPr/>
        </p:nvSpPr>
        <p:spPr>
          <a:xfrm rot="-5400000">
            <a:off x="2192357" y="3288652"/>
            <a:ext cx="3217059" cy="5339273"/>
          </a:xfrm>
          <a:custGeom>
            <a:rect b="b" l="l" r="r" t="t"/>
            <a:pathLst>
              <a:path extrusionOk="0" h="8374575" w="7480069">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a:ln>
            <a:noFill/>
          </a:ln>
        </p:spPr>
      </p:sp>
      <p:sp>
        <p:nvSpPr>
          <p:cNvPr id="456" name="Google Shape;456;p20"/>
          <p:cNvSpPr txBox="1"/>
          <p:nvPr/>
        </p:nvSpPr>
        <p:spPr>
          <a:xfrm>
            <a:off x="1568837" y="5295900"/>
            <a:ext cx="4603363" cy="583558"/>
          </a:xfrm>
          <a:prstGeom prst="rect">
            <a:avLst/>
          </a:prstGeom>
          <a:noFill/>
          <a:ln>
            <a:noFill/>
          </a:ln>
        </p:spPr>
        <p:txBody>
          <a:bodyPr anchorCtr="0" anchor="t" bIns="0" lIns="0" spcFirstLastPara="1" rIns="0" wrap="square" tIns="0">
            <a:spAutoFit/>
          </a:bodyPr>
          <a:lstStyle/>
          <a:p>
            <a:pPr indent="0" lvl="0" marL="0" marR="0" rtl="0" algn="l">
              <a:lnSpc>
                <a:spcPct val="133333"/>
              </a:lnSpc>
              <a:spcBef>
                <a:spcPts val="0"/>
              </a:spcBef>
              <a:spcAft>
                <a:spcPts val="0"/>
              </a:spcAft>
              <a:buNone/>
            </a:pPr>
            <a:r>
              <a:rPr lang="en-US" sz="3600" u="none">
                <a:solidFill>
                  <a:srgbClr val="065928"/>
                </a:solidFill>
                <a:latin typeface="Calibri"/>
                <a:ea typeface="Calibri"/>
                <a:cs typeface="Calibri"/>
                <a:sym typeface="Calibri"/>
              </a:rPr>
              <a:t>- Về nhà viết lại  bài </a:t>
            </a:r>
            <a:r>
              <a:rPr lang="en-US" sz="3600">
                <a:solidFill>
                  <a:srgbClr val="065928"/>
                </a:solidFill>
                <a:latin typeface="Calibri"/>
                <a:ea typeface="Calibri"/>
                <a:cs typeface="Calibri"/>
                <a:sym typeface="Calibri"/>
              </a:rPr>
              <a:t>văn.</a:t>
            </a:r>
            <a:endParaRPr sz="3600" u="none">
              <a:solidFill>
                <a:srgbClr val="065928"/>
              </a:solidFill>
              <a:latin typeface="Calibri"/>
              <a:ea typeface="Calibri"/>
              <a:cs typeface="Calibri"/>
              <a:sym typeface="Calibri"/>
            </a:endParaRPr>
          </a:p>
        </p:txBody>
      </p:sp>
      <p:pic>
        <p:nvPicPr>
          <p:cNvPr id="457" name="Google Shape;457;p20"/>
          <p:cNvPicPr preferRelativeResize="0"/>
          <p:nvPr/>
        </p:nvPicPr>
        <p:blipFill rotWithShape="1">
          <a:blip r:embed="rId4">
            <a:alphaModFix/>
          </a:blip>
          <a:srcRect b="57300" l="0" r="0" t="0"/>
          <a:stretch/>
        </p:blipFill>
        <p:spPr>
          <a:xfrm rot="10800000">
            <a:off x="7697431" y="0"/>
            <a:ext cx="2893137" cy="1680739"/>
          </a:xfrm>
          <a:prstGeom prst="rect">
            <a:avLst/>
          </a:prstGeom>
          <a:noFill/>
          <a:ln>
            <a:noFill/>
          </a:ln>
        </p:spPr>
      </p:pic>
      <p:pic>
        <p:nvPicPr>
          <p:cNvPr id="458" name="Google Shape;458;p20"/>
          <p:cNvPicPr preferRelativeResize="0"/>
          <p:nvPr/>
        </p:nvPicPr>
        <p:blipFill rotWithShape="1">
          <a:blip r:embed="rId5">
            <a:alphaModFix/>
          </a:blip>
          <a:srcRect b="0" l="0" r="0" t="0"/>
          <a:stretch/>
        </p:blipFill>
        <p:spPr>
          <a:xfrm flipH="1" rot="-395945">
            <a:off x="5182663" y="168655"/>
            <a:ext cx="1932077" cy="1509435"/>
          </a:xfrm>
          <a:prstGeom prst="rect">
            <a:avLst/>
          </a:prstGeom>
          <a:noFill/>
          <a:ln>
            <a:noFill/>
          </a:ln>
        </p:spPr>
      </p:pic>
      <p:pic>
        <p:nvPicPr>
          <p:cNvPr id="459" name="Google Shape;459;p20"/>
          <p:cNvPicPr preferRelativeResize="0"/>
          <p:nvPr/>
        </p:nvPicPr>
        <p:blipFill rotWithShape="1">
          <a:blip r:embed="rId6">
            <a:alphaModFix/>
          </a:blip>
          <a:srcRect b="0" l="0" r="15852" t="0"/>
          <a:stretch/>
        </p:blipFill>
        <p:spPr>
          <a:xfrm rot="6624818">
            <a:off x="-452630" y="669378"/>
            <a:ext cx="3355240" cy="2382431"/>
          </a:xfrm>
          <a:prstGeom prst="rect">
            <a:avLst/>
          </a:prstGeom>
          <a:noFill/>
          <a:ln>
            <a:noFill/>
          </a:ln>
        </p:spPr>
      </p:pic>
      <p:pic>
        <p:nvPicPr>
          <p:cNvPr id="460" name="Google Shape;460;p20"/>
          <p:cNvPicPr preferRelativeResize="0"/>
          <p:nvPr/>
        </p:nvPicPr>
        <p:blipFill rotWithShape="1">
          <a:blip r:embed="rId7">
            <a:alphaModFix/>
          </a:blip>
          <a:srcRect b="0" l="0" r="0" t="0"/>
          <a:stretch/>
        </p:blipFill>
        <p:spPr>
          <a:xfrm>
            <a:off x="3422840" y="-349765"/>
            <a:ext cx="1163084" cy="2086248"/>
          </a:xfrm>
          <a:prstGeom prst="rect">
            <a:avLst/>
          </a:prstGeom>
          <a:noFill/>
          <a:ln>
            <a:noFill/>
          </a:ln>
        </p:spPr>
      </p:pic>
      <p:pic>
        <p:nvPicPr>
          <p:cNvPr id="461" name="Google Shape;461;p20"/>
          <p:cNvPicPr preferRelativeResize="0"/>
          <p:nvPr/>
        </p:nvPicPr>
        <p:blipFill rotWithShape="1">
          <a:blip r:embed="rId8">
            <a:alphaModFix/>
          </a:blip>
          <a:srcRect b="0" l="0" r="0" t="0"/>
          <a:stretch/>
        </p:blipFill>
        <p:spPr>
          <a:xfrm flipH="1">
            <a:off x="13797326" y="-349765"/>
            <a:ext cx="1163084" cy="2086248"/>
          </a:xfrm>
          <a:prstGeom prst="rect">
            <a:avLst/>
          </a:prstGeom>
          <a:noFill/>
          <a:ln>
            <a:noFill/>
          </a:ln>
        </p:spPr>
      </p:pic>
      <p:pic>
        <p:nvPicPr>
          <p:cNvPr id="462" name="Google Shape;462;p20"/>
          <p:cNvPicPr preferRelativeResize="0"/>
          <p:nvPr/>
        </p:nvPicPr>
        <p:blipFill rotWithShape="1">
          <a:blip r:embed="rId5">
            <a:alphaModFix/>
          </a:blip>
          <a:srcRect b="0" l="0" r="0" t="0"/>
          <a:stretch/>
        </p:blipFill>
        <p:spPr>
          <a:xfrm flipH="1" rot="-395945">
            <a:off x="11321540" y="168655"/>
            <a:ext cx="1932077" cy="1509435"/>
          </a:xfrm>
          <a:prstGeom prst="rect">
            <a:avLst/>
          </a:prstGeom>
          <a:noFill/>
          <a:ln>
            <a:noFill/>
          </a:ln>
        </p:spPr>
      </p:pic>
      <p:pic>
        <p:nvPicPr>
          <p:cNvPr id="463" name="Google Shape;463;p20"/>
          <p:cNvPicPr preferRelativeResize="0"/>
          <p:nvPr/>
        </p:nvPicPr>
        <p:blipFill rotWithShape="1">
          <a:blip r:embed="rId9">
            <a:alphaModFix/>
          </a:blip>
          <a:srcRect b="0" l="0" r="15852" t="0"/>
          <a:stretch/>
        </p:blipFill>
        <p:spPr>
          <a:xfrm flipH="1" rot="-6571224">
            <a:off x="15403630" y="677901"/>
            <a:ext cx="3355240" cy="2382431"/>
          </a:xfrm>
          <a:prstGeom prst="rect">
            <a:avLst/>
          </a:prstGeom>
          <a:noFill/>
          <a:ln>
            <a:noFill/>
          </a:ln>
        </p:spPr>
      </p:pic>
      <p:pic>
        <p:nvPicPr>
          <p:cNvPr id="464" name="Google Shape;464;p20"/>
          <p:cNvPicPr preferRelativeResize="0"/>
          <p:nvPr/>
        </p:nvPicPr>
        <p:blipFill rotWithShape="1">
          <a:blip r:embed="rId10">
            <a:alphaModFix/>
          </a:blip>
          <a:srcRect b="0" l="0" r="0" t="0"/>
          <a:stretch/>
        </p:blipFill>
        <p:spPr>
          <a:xfrm>
            <a:off x="5353107" y="2832884"/>
            <a:ext cx="7772400" cy="76905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468" name="Shape 468"/>
        <p:cNvGrpSpPr/>
        <p:nvPr/>
      </p:nvGrpSpPr>
      <p:grpSpPr>
        <a:xfrm>
          <a:off x="0" y="0"/>
          <a:ext cx="0" cy="0"/>
          <a:chOff x="0" y="0"/>
          <a:chExt cx="0" cy="0"/>
        </a:xfrm>
      </p:grpSpPr>
      <p:pic>
        <p:nvPicPr>
          <p:cNvPr id="469" name="Google Shape;469;p21"/>
          <p:cNvPicPr preferRelativeResize="0"/>
          <p:nvPr/>
        </p:nvPicPr>
        <p:blipFill rotWithShape="1">
          <a:blip r:embed="rId3">
            <a:alphaModFix/>
          </a:blip>
          <a:srcRect b="0" l="0" r="0" t="0"/>
          <a:stretch/>
        </p:blipFill>
        <p:spPr>
          <a:xfrm>
            <a:off x="1818940" y="700099"/>
            <a:ext cx="14944513" cy="7808508"/>
          </a:xfrm>
          <a:prstGeom prst="rect">
            <a:avLst/>
          </a:prstGeom>
          <a:noFill/>
          <a:ln>
            <a:noFill/>
          </a:ln>
        </p:spPr>
      </p:pic>
      <p:pic>
        <p:nvPicPr>
          <p:cNvPr id="470" name="Google Shape;470;p21"/>
          <p:cNvPicPr preferRelativeResize="0"/>
          <p:nvPr/>
        </p:nvPicPr>
        <p:blipFill rotWithShape="1">
          <a:blip r:embed="rId4">
            <a:alphaModFix/>
          </a:blip>
          <a:srcRect b="0" l="0" r="0" t="0"/>
          <a:stretch/>
        </p:blipFill>
        <p:spPr>
          <a:xfrm>
            <a:off x="687084" y="5588679"/>
            <a:ext cx="2263713" cy="3962736"/>
          </a:xfrm>
          <a:prstGeom prst="rect">
            <a:avLst/>
          </a:prstGeom>
          <a:noFill/>
          <a:ln>
            <a:noFill/>
          </a:ln>
        </p:spPr>
      </p:pic>
      <p:sp>
        <p:nvSpPr>
          <p:cNvPr id="471" name="Google Shape;471;p21"/>
          <p:cNvSpPr txBox="1"/>
          <p:nvPr/>
        </p:nvSpPr>
        <p:spPr>
          <a:xfrm>
            <a:off x="3967328" y="2541742"/>
            <a:ext cx="10353339" cy="314682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10000" u="none">
                <a:solidFill>
                  <a:srgbClr val="BB332A"/>
                </a:solidFill>
                <a:latin typeface="Nunito"/>
                <a:ea typeface="Nunito"/>
                <a:cs typeface="Nunito"/>
                <a:sym typeface="Nunito"/>
              </a:rPr>
              <a:t>Chào tạm biệt và hẹn gặp lại</a:t>
            </a:r>
            <a:endParaRPr b="1" sz="10000" u="none">
              <a:solidFill>
                <a:srgbClr val="BB332A"/>
              </a:solidFill>
              <a:latin typeface="Nunito"/>
              <a:ea typeface="Nunito"/>
              <a:cs typeface="Nunito"/>
              <a:sym typeface="Nunito"/>
            </a:endParaRPr>
          </a:p>
        </p:txBody>
      </p:sp>
      <p:sp>
        <p:nvSpPr>
          <p:cNvPr id="472" name="Google Shape;472;p21"/>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3" name="Google Shape;473;p21"/>
          <p:cNvPicPr preferRelativeResize="0"/>
          <p:nvPr/>
        </p:nvPicPr>
        <p:blipFill rotWithShape="1">
          <a:blip r:embed="rId5">
            <a:alphaModFix/>
          </a:blip>
          <a:srcRect b="3052" l="0" r="2332" t="0"/>
          <a:stretch/>
        </p:blipFill>
        <p:spPr>
          <a:xfrm>
            <a:off x="14497719" y="8335273"/>
            <a:ext cx="3790281" cy="1951727"/>
          </a:xfrm>
          <a:prstGeom prst="rect">
            <a:avLst/>
          </a:prstGeom>
          <a:noFill/>
          <a:ln>
            <a:noFill/>
          </a:ln>
        </p:spPr>
      </p:pic>
      <p:pic>
        <p:nvPicPr>
          <p:cNvPr id="474" name="Google Shape;474;p21"/>
          <p:cNvPicPr preferRelativeResize="0"/>
          <p:nvPr/>
        </p:nvPicPr>
        <p:blipFill rotWithShape="1">
          <a:blip r:embed="rId6">
            <a:alphaModFix/>
          </a:blip>
          <a:srcRect b="3052" l="2333" r="0" t="0"/>
          <a:stretch/>
        </p:blipFill>
        <p:spPr>
          <a:xfrm>
            <a:off x="0" y="8335273"/>
            <a:ext cx="3790281" cy="1951727"/>
          </a:xfrm>
          <a:prstGeom prst="rect">
            <a:avLst/>
          </a:prstGeom>
          <a:noFill/>
          <a:ln>
            <a:noFill/>
          </a:ln>
        </p:spPr>
      </p:pic>
      <p:pic>
        <p:nvPicPr>
          <p:cNvPr id="475" name="Google Shape;475;p21"/>
          <p:cNvPicPr preferRelativeResize="0"/>
          <p:nvPr/>
        </p:nvPicPr>
        <p:blipFill rotWithShape="1">
          <a:blip r:embed="rId7">
            <a:alphaModFix/>
          </a:blip>
          <a:srcRect b="77966" l="0" r="0" t="0"/>
          <a:stretch/>
        </p:blipFill>
        <p:spPr>
          <a:xfrm>
            <a:off x="5650664" y="5918901"/>
            <a:ext cx="6986672" cy="109159"/>
          </a:xfrm>
          <a:prstGeom prst="rect">
            <a:avLst/>
          </a:prstGeom>
          <a:noFill/>
          <a:ln>
            <a:noFill/>
          </a:ln>
        </p:spPr>
      </p:pic>
      <p:pic>
        <p:nvPicPr>
          <p:cNvPr id="476" name="Google Shape;476;p21"/>
          <p:cNvPicPr preferRelativeResize="0"/>
          <p:nvPr/>
        </p:nvPicPr>
        <p:blipFill rotWithShape="1">
          <a:blip r:embed="rId8">
            <a:alphaModFix/>
          </a:blip>
          <a:srcRect b="0" l="0" r="0" t="0"/>
          <a:stretch/>
        </p:blipFill>
        <p:spPr>
          <a:xfrm>
            <a:off x="7396595" y="5688565"/>
            <a:ext cx="5213032" cy="4257309"/>
          </a:xfrm>
          <a:prstGeom prst="rect">
            <a:avLst/>
          </a:prstGeom>
          <a:noFill/>
          <a:ln>
            <a:noFill/>
          </a:ln>
        </p:spPr>
      </p:pic>
      <p:pic>
        <p:nvPicPr>
          <p:cNvPr id="477" name="Google Shape;477;p21"/>
          <p:cNvPicPr preferRelativeResize="0"/>
          <p:nvPr/>
        </p:nvPicPr>
        <p:blipFill rotWithShape="1">
          <a:blip r:embed="rId9">
            <a:alphaModFix/>
          </a:blip>
          <a:srcRect b="0" l="0" r="0" t="0"/>
          <a:stretch/>
        </p:blipFill>
        <p:spPr>
          <a:xfrm>
            <a:off x="7010738" y="6916040"/>
            <a:ext cx="4569975" cy="456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117" name="Shape 117"/>
        <p:cNvGrpSpPr/>
        <p:nvPr/>
      </p:nvGrpSpPr>
      <p:grpSpPr>
        <a:xfrm>
          <a:off x="0" y="0"/>
          <a:ext cx="0" cy="0"/>
          <a:chOff x="0" y="0"/>
          <a:chExt cx="0" cy="0"/>
        </a:xfrm>
      </p:grpSpPr>
      <p:sp>
        <p:nvSpPr>
          <p:cNvPr id="118" name="Google Shape;118;p3"/>
          <p:cNvSpPr txBox="1"/>
          <p:nvPr/>
        </p:nvSpPr>
        <p:spPr>
          <a:xfrm>
            <a:off x="2943225" y="840543"/>
            <a:ext cx="12401550" cy="936218"/>
          </a:xfrm>
          <a:prstGeom prst="rect">
            <a:avLst/>
          </a:prstGeom>
          <a:noFill/>
          <a:ln>
            <a:noFill/>
          </a:ln>
        </p:spPr>
        <p:txBody>
          <a:bodyPr anchorCtr="0" anchor="t" bIns="0" lIns="0" spcFirstLastPara="1" rIns="0" wrap="square" tIns="0">
            <a:spAutoFit/>
          </a:bodyPr>
          <a:lstStyle/>
          <a:p>
            <a:pPr indent="0" lvl="0" marL="0" marR="0" rtl="0" algn="ctr">
              <a:lnSpc>
                <a:spcPct val="81818"/>
              </a:lnSpc>
              <a:spcBef>
                <a:spcPts val="0"/>
              </a:spcBef>
              <a:spcAft>
                <a:spcPts val="0"/>
              </a:spcAft>
              <a:buNone/>
            </a:pPr>
            <a:r>
              <a:rPr b="0" i="0" lang="en-US" sz="8800" u="none" cap="none" strike="noStrike">
                <a:solidFill>
                  <a:srgbClr val="D1581F"/>
                </a:solidFill>
                <a:latin typeface="Arial"/>
                <a:ea typeface="Arial"/>
                <a:cs typeface="Arial"/>
                <a:sym typeface="Arial"/>
              </a:rPr>
              <a:t>Nội dung</a:t>
            </a:r>
            <a:endParaRPr b="0" i="0" sz="8800" u="none" cap="none" strike="noStrike">
              <a:solidFill>
                <a:srgbClr val="D1581F"/>
              </a:solidFill>
              <a:latin typeface="Arial"/>
              <a:ea typeface="Arial"/>
              <a:cs typeface="Arial"/>
              <a:sym typeface="Arial"/>
            </a:endParaRPr>
          </a:p>
        </p:txBody>
      </p:sp>
      <p:sp>
        <p:nvSpPr>
          <p:cNvPr id="119" name="Google Shape;119;p3"/>
          <p:cNvSpPr txBox="1"/>
          <p:nvPr/>
        </p:nvSpPr>
        <p:spPr>
          <a:xfrm>
            <a:off x="2564325" y="6053718"/>
            <a:ext cx="9545624" cy="63094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rgbClr val="065928"/>
                </a:solidFill>
                <a:latin typeface="Calibri"/>
                <a:ea typeface="Calibri"/>
                <a:cs typeface="Calibri"/>
                <a:sym typeface="Calibri"/>
              </a:rPr>
              <a:t>Đọc một số đoạn văn hay.</a:t>
            </a:r>
            <a:endParaRPr b="1" i="0" sz="4800" u="none" cap="none" strike="noStrike">
              <a:solidFill>
                <a:srgbClr val="065928"/>
              </a:solidFill>
              <a:latin typeface="Calibri"/>
              <a:ea typeface="Calibri"/>
              <a:cs typeface="Calibri"/>
              <a:sym typeface="Calibri"/>
            </a:endParaRPr>
          </a:p>
        </p:txBody>
      </p:sp>
      <p:sp>
        <p:nvSpPr>
          <p:cNvPr id="120" name="Google Shape;120;p3"/>
          <p:cNvSpPr txBox="1"/>
          <p:nvPr/>
        </p:nvSpPr>
        <p:spPr>
          <a:xfrm>
            <a:off x="2943225" y="3027760"/>
            <a:ext cx="8193074" cy="88267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4800" u="none" cap="none" strike="noStrike">
                <a:solidFill>
                  <a:srgbClr val="065928"/>
                </a:solidFill>
                <a:latin typeface="Calibri"/>
                <a:ea typeface="Calibri"/>
                <a:cs typeface="Calibri"/>
                <a:sym typeface="Calibri"/>
              </a:rPr>
              <a:t>Xác định yêu cầu đề.</a:t>
            </a:r>
            <a:endParaRPr b="1" i="0" sz="4800" u="none" cap="none" strike="noStrike">
              <a:solidFill>
                <a:srgbClr val="065928"/>
              </a:solidFill>
              <a:latin typeface="Calibri"/>
              <a:ea typeface="Calibri"/>
              <a:cs typeface="Calibri"/>
              <a:sym typeface="Calibri"/>
            </a:endParaRPr>
          </a:p>
        </p:txBody>
      </p:sp>
      <p:pic>
        <p:nvPicPr>
          <p:cNvPr id="121" name="Google Shape;121;p3"/>
          <p:cNvPicPr preferRelativeResize="0"/>
          <p:nvPr/>
        </p:nvPicPr>
        <p:blipFill rotWithShape="1">
          <a:blip r:embed="rId3">
            <a:alphaModFix/>
          </a:blip>
          <a:srcRect b="0" l="26329" r="0" t="0"/>
          <a:stretch/>
        </p:blipFill>
        <p:spPr>
          <a:xfrm>
            <a:off x="0" y="707633"/>
            <a:ext cx="1779256" cy="1629124"/>
          </a:xfrm>
          <a:prstGeom prst="rect">
            <a:avLst/>
          </a:prstGeom>
          <a:noFill/>
          <a:ln>
            <a:noFill/>
          </a:ln>
        </p:spPr>
      </p:pic>
      <p:pic>
        <p:nvPicPr>
          <p:cNvPr id="122" name="Google Shape;122;p3"/>
          <p:cNvPicPr preferRelativeResize="0"/>
          <p:nvPr/>
        </p:nvPicPr>
        <p:blipFill rotWithShape="1">
          <a:blip r:embed="rId4">
            <a:alphaModFix/>
          </a:blip>
          <a:srcRect b="0" l="0" r="0" t="0"/>
          <a:stretch/>
        </p:blipFill>
        <p:spPr>
          <a:xfrm>
            <a:off x="1186752" y="1316786"/>
            <a:ext cx="1185009" cy="676936"/>
          </a:xfrm>
          <a:prstGeom prst="rect">
            <a:avLst/>
          </a:prstGeom>
          <a:noFill/>
          <a:ln>
            <a:noFill/>
          </a:ln>
        </p:spPr>
      </p:pic>
      <p:pic>
        <p:nvPicPr>
          <p:cNvPr id="123" name="Google Shape;123;p3"/>
          <p:cNvPicPr preferRelativeResize="0"/>
          <p:nvPr/>
        </p:nvPicPr>
        <p:blipFill rotWithShape="1">
          <a:blip r:embed="rId5">
            <a:alphaModFix/>
          </a:blip>
          <a:srcRect b="0" l="0" r="0" t="0"/>
          <a:stretch/>
        </p:blipFill>
        <p:spPr>
          <a:xfrm rot="-955850">
            <a:off x="-620510" y="-691459"/>
            <a:ext cx="2344257" cy="1802947"/>
          </a:xfrm>
          <a:prstGeom prst="rect">
            <a:avLst/>
          </a:prstGeom>
          <a:noFill/>
          <a:ln>
            <a:noFill/>
          </a:ln>
        </p:spPr>
      </p:pic>
      <p:grpSp>
        <p:nvGrpSpPr>
          <p:cNvPr id="124" name="Google Shape;124;p3"/>
          <p:cNvGrpSpPr/>
          <p:nvPr/>
        </p:nvGrpSpPr>
        <p:grpSpPr>
          <a:xfrm>
            <a:off x="978929" y="2677317"/>
            <a:ext cx="1392832" cy="1439958"/>
            <a:chOff x="6402444" y="3041822"/>
            <a:chExt cx="1392832" cy="1439958"/>
          </a:xfrm>
        </p:grpSpPr>
        <p:pic>
          <p:nvPicPr>
            <p:cNvPr id="125" name="Google Shape;125;p3"/>
            <p:cNvPicPr preferRelativeResize="0"/>
            <p:nvPr/>
          </p:nvPicPr>
          <p:blipFill rotWithShape="1">
            <a:blip r:embed="rId6">
              <a:alphaModFix/>
            </a:blip>
            <a:srcRect b="0" l="0" r="0" t="0"/>
            <a:stretch/>
          </p:blipFill>
          <p:spPr>
            <a:xfrm>
              <a:off x="6402444" y="3041822"/>
              <a:ext cx="1392832" cy="1439958"/>
            </a:xfrm>
            <a:prstGeom prst="rect">
              <a:avLst/>
            </a:prstGeom>
            <a:noFill/>
            <a:ln>
              <a:noFill/>
            </a:ln>
          </p:spPr>
        </p:pic>
        <p:sp>
          <p:nvSpPr>
            <p:cNvPr id="126" name="Google Shape;126;p3"/>
            <p:cNvSpPr txBox="1"/>
            <p:nvPr/>
          </p:nvSpPr>
          <p:spPr>
            <a:xfrm>
              <a:off x="6762592" y="3154507"/>
              <a:ext cx="672535" cy="1214588"/>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755" u="none" cap="none" strike="noStrike">
                  <a:solidFill>
                    <a:srgbClr val="FFE7D3"/>
                  </a:solidFill>
                  <a:latin typeface="Calibri"/>
                  <a:ea typeface="Calibri"/>
                  <a:cs typeface="Calibri"/>
                  <a:sym typeface="Calibri"/>
                </a:rPr>
                <a:t>1</a:t>
              </a:r>
              <a:endParaRPr/>
            </a:p>
          </p:txBody>
        </p:sp>
      </p:grpSp>
      <p:grpSp>
        <p:nvGrpSpPr>
          <p:cNvPr id="127" name="Google Shape;127;p3"/>
          <p:cNvGrpSpPr/>
          <p:nvPr/>
        </p:nvGrpSpPr>
        <p:grpSpPr>
          <a:xfrm>
            <a:off x="8314759" y="4040494"/>
            <a:ext cx="12096102" cy="1439958"/>
            <a:chOff x="989089" y="5224429"/>
            <a:chExt cx="12096102" cy="1439958"/>
          </a:xfrm>
        </p:grpSpPr>
        <p:sp>
          <p:nvSpPr>
            <p:cNvPr id="128" name="Google Shape;128;p3"/>
            <p:cNvSpPr txBox="1"/>
            <p:nvPr/>
          </p:nvSpPr>
          <p:spPr>
            <a:xfrm>
              <a:off x="3006167" y="5845044"/>
              <a:ext cx="10079024" cy="62414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rgbClr val="065928"/>
                  </a:solidFill>
                  <a:latin typeface="Calibri"/>
                  <a:ea typeface="Calibri"/>
                  <a:cs typeface="Calibri"/>
                  <a:sym typeface="Calibri"/>
                </a:rPr>
                <a:t>Hướng dẫn đánh giá bài làm.</a:t>
              </a:r>
              <a:endParaRPr b="1" i="0" sz="4800" u="none" cap="none" strike="noStrike">
                <a:solidFill>
                  <a:srgbClr val="065928"/>
                </a:solidFill>
                <a:latin typeface="Calibri"/>
                <a:ea typeface="Calibri"/>
                <a:cs typeface="Calibri"/>
                <a:sym typeface="Calibri"/>
              </a:endParaRPr>
            </a:p>
          </p:txBody>
        </p:sp>
        <p:grpSp>
          <p:nvGrpSpPr>
            <p:cNvPr id="129" name="Google Shape;129;p3"/>
            <p:cNvGrpSpPr/>
            <p:nvPr/>
          </p:nvGrpSpPr>
          <p:grpSpPr>
            <a:xfrm>
              <a:off x="989089" y="5224429"/>
              <a:ext cx="1392832" cy="1439958"/>
              <a:chOff x="6402444" y="3041822"/>
              <a:chExt cx="1392832" cy="1439958"/>
            </a:xfrm>
          </p:grpSpPr>
          <p:pic>
            <p:nvPicPr>
              <p:cNvPr id="130" name="Google Shape;130;p3"/>
              <p:cNvPicPr preferRelativeResize="0"/>
              <p:nvPr/>
            </p:nvPicPr>
            <p:blipFill rotWithShape="1">
              <a:blip r:embed="rId7">
                <a:alphaModFix/>
              </a:blip>
              <a:srcRect b="0" l="0" r="0" t="0"/>
              <a:stretch/>
            </p:blipFill>
            <p:spPr>
              <a:xfrm>
                <a:off x="6402444" y="3041822"/>
                <a:ext cx="1392832" cy="1439958"/>
              </a:xfrm>
              <a:prstGeom prst="rect">
                <a:avLst/>
              </a:prstGeom>
              <a:noFill/>
              <a:ln>
                <a:noFill/>
              </a:ln>
            </p:spPr>
          </p:pic>
          <p:sp>
            <p:nvSpPr>
              <p:cNvPr id="131" name="Google Shape;131;p3"/>
              <p:cNvSpPr txBox="1"/>
              <p:nvPr/>
            </p:nvSpPr>
            <p:spPr>
              <a:xfrm>
                <a:off x="6762592" y="3154507"/>
                <a:ext cx="672535" cy="121828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755" u="none" cap="none" strike="noStrike">
                    <a:solidFill>
                      <a:srgbClr val="FFE7D3"/>
                    </a:solidFill>
                    <a:latin typeface="Calibri"/>
                    <a:ea typeface="Calibri"/>
                    <a:cs typeface="Calibri"/>
                    <a:sym typeface="Calibri"/>
                  </a:rPr>
                  <a:t>2</a:t>
                </a:r>
                <a:endParaRPr/>
              </a:p>
            </p:txBody>
          </p:sp>
        </p:grpSp>
      </p:grpSp>
      <p:grpSp>
        <p:nvGrpSpPr>
          <p:cNvPr id="132" name="Google Shape;132;p3"/>
          <p:cNvGrpSpPr/>
          <p:nvPr/>
        </p:nvGrpSpPr>
        <p:grpSpPr>
          <a:xfrm>
            <a:off x="964125" y="5508925"/>
            <a:ext cx="1392832" cy="1439958"/>
            <a:chOff x="6402444" y="3041822"/>
            <a:chExt cx="1392832" cy="1439958"/>
          </a:xfrm>
        </p:grpSpPr>
        <p:pic>
          <p:nvPicPr>
            <p:cNvPr id="133" name="Google Shape;133;p3"/>
            <p:cNvPicPr preferRelativeResize="0"/>
            <p:nvPr/>
          </p:nvPicPr>
          <p:blipFill rotWithShape="1">
            <a:blip r:embed="rId7">
              <a:alphaModFix/>
            </a:blip>
            <a:srcRect b="0" l="0" r="0" t="0"/>
            <a:stretch/>
          </p:blipFill>
          <p:spPr>
            <a:xfrm>
              <a:off x="6402444" y="3041822"/>
              <a:ext cx="1392832" cy="1439958"/>
            </a:xfrm>
            <a:prstGeom prst="rect">
              <a:avLst/>
            </a:prstGeom>
            <a:noFill/>
            <a:ln>
              <a:noFill/>
            </a:ln>
          </p:spPr>
        </p:pic>
        <p:sp>
          <p:nvSpPr>
            <p:cNvPr id="134" name="Google Shape;134;p3"/>
            <p:cNvSpPr txBox="1"/>
            <p:nvPr/>
          </p:nvSpPr>
          <p:spPr>
            <a:xfrm>
              <a:off x="6762592" y="3154507"/>
              <a:ext cx="672535" cy="121828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755" u="none" cap="none" strike="noStrike">
                  <a:solidFill>
                    <a:srgbClr val="FFE7D3"/>
                  </a:solidFill>
                  <a:latin typeface="Calibri"/>
                  <a:ea typeface="Calibri"/>
                  <a:cs typeface="Calibri"/>
                  <a:sym typeface="Calibri"/>
                </a:rPr>
                <a:t>3</a:t>
              </a:r>
              <a:endParaRPr/>
            </a:p>
          </p:txBody>
        </p:sp>
      </p:grpSp>
      <p:grpSp>
        <p:nvGrpSpPr>
          <p:cNvPr id="135" name="Google Shape;135;p3"/>
          <p:cNvGrpSpPr/>
          <p:nvPr/>
        </p:nvGrpSpPr>
        <p:grpSpPr>
          <a:xfrm>
            <a:off x="7134753" y="7721224"/>
            <a:ext cx="1392832" cy="1439958"/>
            <a:chOff x="6402444" y="3041822"/>
            <a:chExt cx="1392832" cy="1439958"/>
          </a:xfrm>
        </p:grpSpPr>
        <p:pic>
          <p:nvPicPr>
            <p:cNvPr id="136" name="Google Shape;136;p3"/>
            <p:cNvPicPr preferRelativeResize="0"/>
            <p:nvPr/>
          </p:nvPicPr>
          <p:blipFill rotWithShape="1">
            <a:blip r:embed="rId7">
              <a:alphaModFix/>
            </a:blip>
            <a:srcRect b="0" l="0" r="0" t="0"/>
            <a:stretch/>
          </p:blipFill>
          <p:spPr>
            <a:xfrm>
              <a:off x="6402444" y="3041822"/>
              <a:ext cx="1392832" cy="1439958"/>
            </a:xfrm>
            <a:prstGeom prst="rect">
              <a:avLst/>
            </a:prstGeom>
            <a:noFill/>
            <a:ln>
              <a:noFill/>
            </a:ln>
          </p:spPr>
        </p:pic>
        <p:sp>
          <p:nvSpPr>
            <p:cNvPr id="137" name="Google Shape;137;p3"/>
            <p:cNvSpPr txBox="1"/>
            <p:nvPr/>
          </p:nvSpPr>
          <p:spPr>
            <a:xfrm>
              <a:off x="6762592" y="3154507"/>
              <a:ext cx="672535" cy="121828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6755" u="none" cap="none" strike="noStrike">
                  <a:solidFill>
                    <a:srgbClr val="FFE7D3"/>
                  </a:solidFill>
                  <a:latin typeface="Calibri"/>
                  <a:ea typeface="Calibri"/>
                  <a:cs typeface="Calibri"/>
                  <a:sym typeface="Calibri"/>
                </a:rPr>
                <a:t>4</a:t>
              </a:r>
              <a:endParaRPr/>
            </a:p>
          </p:txBody>
        </p:sp>
      </p:grpSp>
      <p:sp>
        <p:nvSpPr>
          <p:cNvPr id="138" name="Google Shape;138;p3"/>
          <p:cNvSpPr txBox="1"/>
          <p:nvPr/>
        </p:nvSpPr>
        <p:spPr>
          <a:xfrm>
            <a:off x="9088120" y="8332726"/>
            <a:ext cx="9545624" cy="62414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800" u="none" cap="none" strike="noStrike">
                <a:solidFill>
                  <a:srgbClr val="065928"/>
                </a:solidFill>
                <a:latin typeface="Calibri"/>
                <a:ea typeface="Calibri"/>
                <a:cs typeface="Calibri"/>
                <a:sym typeface="Calibri"/>
              </a:rPr>
              <a:t>Chữa lỗi và viết lại bài.</a:t>
            </a:r>
            <a:endParaRPr b="1" i="0" sz="4800" u="none" cap="none" strike="noStrike">
              <a:solidFill>
                <a:srgbClr val="065928"/>
              </a:solidFill>
              <a:latin typeface="Calibri"/>
              <a:ea typeface="Calibri"/>
              <a:cs typeface="Calibri"/>
              <a:sym typeface="Calibri"/>
            </a:endParaRPr>
          </a:p>
        </p:txBody>
      </p:sp>
      <p:pic>
        <p:nvPicPr>
          <p:cNvPr id="139" name="Google Shape;139;p3"/>
          <p:cNvPicPr preferRelativeResize="0"/>
          <p:nvPr/>
        </p:nvPicPr>
        <p:blipFill rotWithShape="1">
          <a:blip r:embed="rId8">
            <a:alphaModFix/>
          </a:blip>
          <a:srcRect b="0" l="0" r="0" t="0"/>
          <a:stretch/>
        </p:blipFill>
        <p:spPr>
          <a:xfrm>
            <a:off x="334242" y="7933235"/>
            <a:ext cx="1888408" cy="2056682"/>
          </a:xfrm>
          <a:prstGeom prst="rect">
            <a:avLst/>
          </a:prstGeom>
          <a:noFill/>
          <a:ln>
            <a:noFill/>
          </a:ln>
        </p:spPr>
      </p:pic>
      <p:pic>
        <p:nvPicPr>
          <p:cNvPr id="140" name="Google Shape;140;p3"/>
          <p:cNvPicPr preferRelativeResize="0"/>
          <p:nvPr/>
        </p:nvPicPr>
        <p:blipFill rotWithShape="1">
          <a:blip r:embed="rId9">
            <a:alphaModFix/>
          </a:blip>
          <a:srcRect b="0" l="0" r="0" t="0"/>
          <a:stretch/>
        </p:blipFill>
        <p:spPr>
          <a:xfrm>
            <a:off x="13860932" y="2214076"/>
            <a:ext cx="1847617" cy="1679652"/>
          </a:xfrm>
          <a:prstGeom prst="rect">
            <a:avLst/>
          </a:prstGeom>
          <a:noFill/>
          <a:ln>
            <a:noFill/>
          </a:ln>
        </p:spPr>
      </p:pic>
      <p:pic>
        <p:nvPicPr>
          <p:cNvPr id="141" name="Google Shape;141;p3"/>
          <p:cNvPicPr preferRelativeResize="0"/>
          <p:nvPr/>
        </p:nvPicPr>
        <p:blipFill rotWithShape="1">
          <a:blip r:embed="rId10">
            <a:alphaModFix/>
          </a:blip>
          <a:srcRect b="0" l="0" r="0" t="0"/>
          <a:stretch/>
        </p:blipFill>
        <p:spPr>
          <a:xfrm flipH="1">
            <a:off x="7856990" y="6878113"/>
            <a:ext cx="850670" cy="1306896"/>
          </a:xfrm>
          <a:prstGeom prst="rect">
            <a:avLst/>
          </a:prstGeom>
          <a:noFill/>
          <a:ln>
            <a:noFill/>
          </a:ln>
        </p:spPr>
      </p:pic>
      <p:pic>
        <p:nvPicPr>
          <p:cNvPr id="142" name="Google Shape;142;p3"/>
          <p:cNvPicPr preferRelativeResize="0"/>
          <p:nvPr/>
        </p:nvPicPr>
        <p:blipFill rotWithShape="1">
          <a:blip r:embed="rId11">
            <a:alphaModFix/>
          </a:blip>
          <a:srcRect b="0" l="0" r="0" t="0"/>
          <a:stretch/>
        </p:blipFill>
        <p:spPr>
          <a:xfrm flipH="1">
            <a:off x="9055308" y="3354213"/>
            <a:ext cx="850670" cy="1306896"/>
          </a:xfrm>
          <a:prstGeom prst="rect">
            <a:avLst/>
          </a:prstGeom>
          <a:noFill/>
          <a:ln>
            <a:noFill/>
          </a:ln>
        </p:spPr>
      </p:pic>
      <p:pic>
        <p:nvPicPr>
          <p:cNvPr id="143" name="Google Shape;143;p3"/>
          <p:cNvPicPr preferRelativeResize="0"/>
          <p:nvPr/>
        </p:nvPicPr>
        <p:blipFill rotWithShape="1">
          <a:blip r:embed="rId12">
            <a:alphaModFix/>
          </a:blip>
          <a:srcRect b="0" l="0" r="0" t="0"/>
          <a:stretch/>
        </p:blipFill>
        <p:spPr>
          <a:xfrm>
            <a:off x="853111" y="1892934"/>
            <a:ext cx="850670" cy="1306896"/>
          </a:xfrm>
          <a:prstGeom prst="rect">
            <a:avLst/>
          </a:prstGeom>
          <a:noFill/>
          <a:ln>
            <a:noFill/>
          </a:ln>
        </p:spPr>
      </p:pic>
      <p:pic>
        <p:nvPicPr>
          <p:cNvPr id="144" name="Google Shape;144;p3"/>
          <p:cNvPicPr preferRelativeResize="0"/>
          <p:nvPr/>
        </p:nvPicPr>
        <p:blipFill rotWithShape="1">
          <a:blip r:embed="rId12">
            <a:alphaModFix/>
          </a:blip>
          <a:srcRect b="0" l="0" r="0" t="0"/>
          <a:stretch/>
        </p:blipFill>
        <p:spPr>
          <a:xfrm>
            <a:off x="827320" y="4712139"/>
            <a:ext cx="850670" cy="1306896"/>
          </a:xfrm>
          <a:prstGeom prst="rect">
            <a:avLst/>
          </a:prstGeom>
          <a:noFill/>
          <a:ln>
            <a:noFill/>
          </a:ln>
        </p:spPr>
      </p:pic>
      <p:pic>
        <p:nvPicPr>
          <p:cNvPr id="145" name="Google Shape;145;p3"/>
          <p:cNvPicPr preferRelativeResize="0"/>
          <p:nvPr/>
        </p:nvPicPr>
        <p:blipFill rotWithShape="1">
          <a:blip r:embed="rId13">
            <a:alphaModFix/>
          </a:blip>
          <a:srcRect b="0" l="0" r="0" t="0"/>
          <a:stretch/>
        </p:blipFill>
        <p:spPr>
          <a:xfrm>
            <a:off x="14840800" y="473039"/>
            <a:ext cx="3042072" cy="2186489"/>
          </a:xfrm>
          <a:prstGeom prst="rect">
            <a:avLst/>
          </a:prstGeom>
          <a:noFill/>
          <a:ln>
            <a:noFill/>
          </a:ln>
        </p:spPr>
      </p:pic>
      <p:pic>
        <p:nvPicPr>
          <p:cNvPr id="146" name="Google Shape;146;p3"/>
          <p:cNvPicPr preferRelativeResize="0"/>
          <p:nvPr/>
        </p:nvPicPr>
        <p:blipFill rotWithShape="1">
          <a:blip r:embed="rId14">
            <a:alphaModFix/>
          </a:blip>
          <a:srcRect b="31324" l="5444" r="0" t="0"/>
          <a:stretch/>
        </p:blipFill>
        <p:spPr>
          <a:xfrm>
            <a:off x="-227345" y="9268944"/>
            <a:ext cx="18742690" cy="2772061"/>
          </a:xfrm>
          <a:prstGeom prst="rect">
            <a:avLst/>
          </a:prstGeom>
          <a:noFill/>
          <a:ln>
            <a:noFill/>
          </a:ln>
        </p:spPr>
      </p:pic>
      <p:pic>
        <p:nvPicPr>
          <p:cNvPr id="147" name="Google Shape;147;p3"/>
          <p:cNvPicPr preferRelativeResize="0"/>
          <p:nvPr/>
        </p:nvPicPr>
        <p:blipFill rotWithShape="1">
          <a:blip r:embed="rId15">
            <a:alphaModFix/>
          </a:blip>
          <a:srcRect b="0" l="0" r="0" t="0"/>
          <a:stretch/>
        </p:blipFill>
        <p:spPr>
          <a:xfrm>
            <a:off x="15139955" y="9221634"/>
            <a:ext cx="1221881" cy="9175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2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2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151" name="Shape 151"/>
        <p:cNvGrpSpPr/>
        <p:nvPr/>
      </p:nvGrpSpPr>
      <p:grpSpPr>
        <a:xfrm>
          <a:off x="0" y="0"/>
          <a:ext cx="0" cy="0"/>
          <a:chOff x="0" y="0"/>
          <a:chExt cx="0" cy="0"/>
        </a:xfrm>
      </p:grpSpPr>
      <p:sp>
        <p:nvSpPr>
          <p:cNvPr id="152" name="Google Shape;152;p4"/>
          <p:cNvSpPr/>
          <p:nvPr/>
        </p:nvSpPr>
        <p:spPr>
          <a:xfrm>
            <a:off x="-281721" y="8831400"/>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4"/>
          <p:cNvPicPr preferRelativeResize="0"/>
          <p:nvPr/>
        </p:nvPicPr>
        <p:blipFill rotWithShape="1">
          <a:blip r:embed="rId3">
            <a:alphaModFix/>
          </a:blip>
          <a:srcRect b="0" l="0" r="0" t="0"/>
          <a:stretch/>
        </p:blipFill>
        <p:spPr>
          <a:xfrm>
            <a:off x="15738264" y="1054997"/>
            <a:ext cx="3042072" cy="2186489"/>
          </a:xfrm>
          <a:prstGeom prst="rect">
            <a:avLst/>
          </a:prstGeom>
          <a:noFill/>
          <a:ln>
            <a:noFill/>
          </a:ln>
        </p:spPr>
      </p:pic>
      <p:pic>
        <p:nvPicPr>
          <p:cNvPr id="154" name="Google Shape;154;p4"/>
          <p:cNvPicPr preferRelativeResize="0"/>
          <p:nvPr/>
        </p:nvPicPr>
        <p:blipFill rotWithShape="1">
          <a:blip r:embed="rId4">
            <a:alphaModFix/>
          </a:blip>
          <a:srcRect b="0" l="0" r="0" t="0"/>
          <a:stretch/>
        </p:blipFill>
        <p:spPr>
          <a:xfrm>
            <a:off x="15474207" y="9286875"/>
            <a:ext cx="920337" cy="691089"/>
          </a:xfrm>
          <a:prstGeom prst="rect">
            <a:avLst/>
          </a:prstGeom>
          <a:noFill/>
          <a:ln>
            <a:noFill/>
          </a:ln>
        </p:spPr>
      </p:pic>
      <p:pic>
        <p:nvPicPr>
          <p:cNvPr id="155" name="Google Shape;155;p4"/>
          <p:cNvPicPr preferRelativeResize="0"/>
          <p:nvPr/>
        </p:nvPicPr>
        <p:blipFill rotWithShape="1">
          <a:blip r:embed="rId5">
            <a:alphaModFix/>
          </a:blip>
          <a:srcRect b="0" l="0" r="0" t="0"/>
          <a:stretch/>
        </p:blipFill>
        <p:spPr>
          <a:xfrm>
            <a:off x="3859282" y="9316756"/>
            <a:ext cx="905913" cy="680259"/>
          </a:xfrm>
          <a:prstGeom prst="rect">
            <a:avLst/>
          </a:prstGeom>
          <a:noFill/>
          <a:ln>
            <a:noFill/>
          </a:ln>
        </p:spPr>
      </p:pic>
      <p:pic>
        <p:nvPicPr>
          <p:cNvPr id="156" name="Google Shape;156;p4"/>
          <p:cNvPicPr preferRelativeResize="0"/>
          <p:nvPr/>
        </p:nvPicPr>
        <p:blipFill rotWithShape="1">
          <a:blip r:embed="rId6">
            <a:alphaModFix/>
          </a:blip>
          <a:srcRect b="0" l="0" r="0" t="0"/>
          <a:stretch/>
        </p:blipFill>
        <p:spPr>
          <a:xfrm>
            <a:off x="304800" y="265620"/>
            <a:ext cx="1079393" cy="728100"/>
          </a:xfrm>
          <a:prstGeom prst="rect">
            <a:avLst/>
          </a:prstGeom>
          <a:noFill/>
          <a:ln>
            <a:noFill/>
          </a:ln>
        </p:spPr>
      </p:pic>
      <p:pic>
        <p:nvPicPr>
          <p:cNvPr id="157" name="Google Shape;157;p4"/>
          <p:cNvPicPr preferRelativeResize="0"/>
          <p:nvPr/>
        </p:nvPicPr>
        <p:blipFill rotWithShape="1">
          <a:blip r:embed="rId7">
            <a:alphaModFix/>
          </a:blip>
          <a:srcRect b="77966" l="0" r="0" t="0"/>
          <a:stretch/>
        </p:blipFill>
        <p:spPr>
          <a:xfrm flipH="1" rot="10800000">
            <a:off x="1768505" y="1336918"/>
            <a:ext cx="8016054" cy="125242"/>
          </a:xfrm>
          <a:prstGeom prst="rect">
            <a:avLst/>
          </a:prstGeom>
          <a:noFill/>
          <a:ln>
            <a:noFill/>
          </a:ln>
        </p:spPr>
      </p:pic>
      <p:sp>
        <p:nvSpPr>
          <p:cNvPr id="158" name="Google Shape;158;p4"/>
          <p:cNvSpPr txBox="1"/>
          <p:nvPr/>
        </p:nvSpPr>
        <p:spPr>
          <a:xfrm>
            <a:off x="1407639" y="272893"/>
            <a:ext cx="8688466" cy="100027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600" u="none" cap="none" strike="noStrike">
                <a:solidFill>
                  <a:srgbClr val="065928"/>
                </a:solidFill>
                <a:latin typeface="Calibri"/>
                <a:ea typeface="Calibri"/>
                <a:cs typeface="Calibri"/>
                <a:sym typeface="Calibri"/>
              </a:rPr>
              <a:t>1. Xác định yêu cầu đề bài</a:t>
            </a:r>
            <a:endParaRPr b="1" i="0" sz="5600" u="none" cap="none" strike="noStrike">
              <a:solidFill>
                <a:srgbClr val="065928"/>
              </a:solidFill>
              <a:latin typeface="Calibri"/>
              <a:ea typeface="Calibri"/>
              <a:cs typeface="Calibri"/>
              <a:sym typeface="Calibri"/>
            </a:endParaRPr>
          </a:p>
        </p:txBody>
      </p:sp>
      <p:sp>
        <p:nvSpPr>
          <p:cNvPr id="159" name="Google Shape;159;p4"/>
          <p:cNvSpPr txBox="1"/>
          <p:nvPr/>
        </p:nvSpPr>
        <p:spPr>
          <a:xfrm>
            <a:off x="518346" y="5672375"/>
            <a:ext cx="17541054" cy="993477"/>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4800" u="none" cap="none" strike="noStrike">
                <a:solidFill>
                  <a:srgbClr val="76923C"/>
                </a:solidFill>
                <a:latin typeface="Calibri"/>
                <a:ea typeface="Calibri"/>
                <a:cs typeface="Calibri"/>
                <a:sym typeface="Calibri"/>
              </a:rPr>
              <a:t>Đề 3:  Hãy tưởng tượng và tả lại một nhân vật trong truyện em đã đọc.</a:t>
            </a:r>
            <a:endParaRPr/>
          </a:p>
        </p:txBody>
      </p:sp>
      <p:sp>
        <p:nvSpPr>
          <p:cNvPr id="160" name="Google Shape;160;p4"/>
          <p:cNvSpPr txBox="1"/>
          <p:nvPr/>
        </p:nvSpPr>
        <p:spPr>
          <a:xfrm>
            <a:off x="518346" y="2476500"/>
            <a:ext cx="12926597" cy="62414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800" u="none" cap="none" strike="noStrike">
                <a:solidFill>
                  <a:srgbClr val="E36C09"/>
                </a:solidFill>
                <a:latin typeface="Calibri"/>
                <a:ea typeface="Calibri"/>
                <a:cs typeface="Calibri"/>
                <a:sym typeface="Calibri"/>
              </a:rPr>
              <a:t>Đề 1:  Tả một ca sĩ đang biểu diễn.</a:t>
            </a:r>
            <a:endParaRPr/>
          </a:p>
        </p:txBody>
      </p:sp>
      <p:sp>
        <p:nvSpPr>
          <p:cNvPr id="161" name="Google Shape;161;p4"/>
          <p:cNvSpPr txBox="1"/>
          <p:nvPr/>
        </p:nvSpPr>
        <p:spPr>
          <a:xfrm>
            <a:off x="518346" y="4223147"/>
            <a:ext cx="12926597" cy="62414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800" u="none" cap="none" strike="noStrike">
                <a:solidFill>
                  <a:srgbClr val="974806"/>
                </a:solidFill>
                <a:latin typeface="Calibri"/>
                <a:ea typeface="Calibri"/>
                <a:cs typeface="Calibri"/>
                <a:sym typeface="Calibri"/>
              </a:rPr>
              <a:t>Đề 2:  Tả một diễn viên hài mà em yêu thích.</a:t>
            </a:r>
            <a:endParaRPr/>
          </a:p>
        </p:txBody>
      </p:sp>
      <p:cxnSp>
        <p:nvCxnSpPr>
          <p:cNvPr id="162" name="Google Shape;162;p4"/>
          <p:cNvCxnSpPr/>
          <p:nvPr/>
        </p:nvCxnSpPr>
        <p:spPr>
          <a:xfrm>
            <a:off x="3859282" y="3100645"/>
            <a:ext cx="1224000" cy="0"/>
          </a:xfrm>
          <a:prstGeom prst="straightConnector1">
            <a:avLst/>
          </a:prstGeom>
          <a:noFill/>
          <a:ln cap="flat" cmpd="sng" w="5715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163" name="Google Shape;163;p4"/>
          <p:cNvCxnSpPr/>
          <p:nvPr/>
        </p:nvCxnSpPr>
        <p:spPr>
          <a:xfrm>
            <a:off x="5149604" y="3100645"/>
            <a:ext cx="3708000" cy="0"/>
          </a:xfrm>
          <a:prstGeom prst="straightConnector1">
            <a:avLst/>
          </a:prstGeom>
          <a:noFill/>
          <a:ln cap="flat" cmpd="sng" w="5715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164" name="Google Shape;164;p4"/>
          <p:cNvCxnSpPr/>
          <p:nvPr/>
        </p:nvCxnSpPr>
        <p:spPr>
          <a:xfrm>
            <a:off x="3859282" y="4833010"/>
            <a:ext cx="3204000" cy="0"/>
          </a:xfrm>
          <a:prstGeom prst="straightConnector1">
            <a:avLst/>
          </a:prstGeom>
          <a:noFill/>
          <a:ln cap="flat" cmpd="sng" w="5715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165" name="Google Shape;165;p4"/>
          <p:cNvCxnSpPr/>
          <p:nvPr/>
        </p:nvCxnSpPr>
        <p:spPr>
          <a:xfrm>
            <a:off x="9067800" y="4847292"/>
            <a:ext cx="2362200" cy="0"/>
          </a:xfrm>
          <a:prstGeom prst="straightConnector1">
            <a:avLst/>
          </a:prstGeom>
          <a:noFill/>
          <a:ln cap="flat" cmpd="sng" w="5715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166" name="Google Shape;166;p4"/>
          <p:cNvCxnSpPr/>
          <p:nvPr/>
        </p:nvCxnSpPr>
        <p:spPr>
          <a:xfrm>
            <a:off x="7239000" y="6637031"/>
            <a:ext cx="10820400" cy="28151"/>
          </a:xfrm>
          <a:prstGeom prst="straightConnector1">
            <a:avLst/>
          </a:prstGeom>
          <a:noFill/>
          <a:ln cap="flat" cmpd="sng" w="5715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cxnSp>
        <p:nvCxnSpPr>
          <p:cNvPr id="167" name="Google Shape;167;p4"/>
          <p:cNvCxnSpPr/>
          <p:nvPr/>
        </p:nvCxnSpPr>
        <p:spPr>
          <a:xfrm>
            <a:off x="3049461" y="6692663"/>
            <a:ext cx="3431467" cy="0"/>
          </a:xfrm>
          <a:prstGeom prst="straightConnector1">
            <a:avLst/>
          </a:prstGeom>
          <a:noFill/>
          <a:ln cap="flat" cmpd="sng" w="57150">
            <a:solidFill>
              <a:schemeClr val="accent1"/>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171" name="Shape 171"/>
        <p:cNvGrpSpPr/>
        <p:nvPr/>
      </p:nvGrpSpPr>
      <p:grpSpPr>
        <a:xfrm>
          <a:off x="0" y="0"/>
          <a:ext cx="0" cy="0"/>
          <a:chOff x="0" y="0"/>
          <a:chExt cx="0" cy="0"/>
        </a:xfrm>
      </p:grpSpPr>
      <p:sp>
        <p:nvSpPr>
          <p:cNvPr id="172" name="Google Shape;172;p5"/>
          <p:cNvSpPr/>
          <p:nvPr/>
        </p:nvSpPr>
        <p:spPr>
          <a:xfrm>
            <a:off x="-365717" y="8935481"/>
            <a:ext cx="19019431" cy="2293127"/>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3" name="Google Shape;173;p5"/>
          <p:cNvPicPr preferRelativeResize="0"/>
          <p:nvPr/>
        </p:nvPicPr>
        <p:blipFill rotWithShape="1">
          <a:blip r:embed="rId3">
            <a:alphaModFix/>
          </a:blip>
          <a:srcRect b="0" l="0" r="0" t="0"/>
          <a:stretch/>
        </p:blipFill>
        <p:spPr>
          <a:xfrm rot="-231185">
            <a:off x="2609696" y="9550083"/>
            <a:ext cx="2247711" cy="354505"/>
          </a:xfrm>
          <a:prstGeom prst="rect">
            <a:avLst/>
          </a:prstGeom>
          <a:noFill/>
          <a:ln>
            <a:noFill/>
          </a:ln>
        </p:spPr>
      </p:pic>
      <p:pic>
        <p:nvPicPr>
          <p:cNvPr id="174" name="Google Shape;174;p5"/>
          <p:cNvPicPr preferRelativeResize="0"/>
          <p:nvPr/>
        </p:nvPicPr>
        <p:blipFill rotWithShape="1">
          <a:blip r:embed="rId4">
            <a:alphaModFix/>
          </a:blip>
          <a:srcRect b="0" l="0" r="0" t="0"/>
          <a:stretch/>
        </p:blipFill>
        <p:spPr>
          <a:xfrm>
            <a:off x="7315983" y="9258300"/>
            <a:ext cx="905913" cy="680259"/>
          </a:xfrm>
          <a:prstGeom prst="rect">
            <a:avLst/>
          </a:prstGeom>
          <a:noFill/>
          <a:ln>
            <a:noFill/>
          </a:ln>
        </p:spPr>
      </p:pic>
      <p:pic>
        <p:nvPicPr>
          <p:cNvPr id="175" name="Google Shape;175;p5"/>
          <p:cNvPicPr preferRelativeResize="0"/>
          <p:nvPr/>
        </p:nvPicPr>
        <p:blipFill rotWithShape="1">
          <a:blip r:embed="rId5">
            <a:alphaModFix/>
          </a:blip>
          <a:srcRect b="19771" l="0" r="0" t="0"/>
          <a:stretch/>
        </p:blipFill>
        <p:spPr>
          <a:xfrm flipH="1">
            <a:off x="10671101" y="7844978"/>
            <a:ext cx="1621126" cy="2465611"/>
          </a:xfrm>
          <a:prstGeom prst="rect">
            <a:avLst/>
          </a:prstGeom>
          <a:noFill/>
          <a:ln>
            <a:noFill/>
          </a:ln>
        </p:spPr>
      </p:pic>
      <p:pic>
        <p:nvPicPr>
          <p:cNvPr id="176" name="Google Shape;176;p5"/>
          <p:cNvPicPr preferRelativeResize="0"/>
          <p:nvPr/>
        </p:nvPicPr>
        <p:blipFill rotWithShape="1">
          <a:blip r:embed="rId6">
            <a:alphaModFix/>
          </a:blip>
          <a:srcRect b="0" l="0" r="0" t="0"/>
          <a:stretch/>
        </p:blipFill>
        <p:spPr>
          <a:xfrm>
            <a:off x="14298682" y="9474962"/>
            <a:ext cx="808463" cy="607082"/>
          </a:xfrm>
          <a:prstGeom prst="rect">
            <a:avLst/>
          </a:prstGeom>
          <a:noFill/>
          <a:ln>
            <a:noFill/>
          </a:ln>
        </p:spPr>
      </p:pic>
      <p:pic>
        <p:nvPicPr>
          <p:cNvPr id="177" name="Google Shape;177;p5"/>
          <p:cNvPicPr preferRelativeResize="0"/>
          <p:nvPr/>
        </p:nvPicPr>
        <p:blipFill rotWithShape="1">
          <a:blip r:embed="rId7">
            <a:alphaModFix/>
          </a:blip>
          <a:srcRect b="0" l="0" r="0" t="0"/>
          <a:stretch/>
        </p:blipFill>
        <p:spPr>
          <a:xfrm>
            <a:off x="16991814" y="8835180"/>
            <a:ext cx="1296186" cy="1103378"/>
          </a:xfrm>
          <a:prstGeom prst="rect">
            <a:avLst/>
          </a:prstGeom>
          <a:noFill/>
          <a:ln>
            <a:noFill/>
          </a:ln>
        </p:spPr>
      </p:pic>
      <p:pic>
        <p:nvPicPr>
          <p:cNvPr id="178" name="Google Shape;178;p5"/>
          <p:cNvPicPr preferRelativeResize="0"/>
          <p:nvPr/>
        </p:nvPicPr>
        <p:blipFill rotWithShape="1">
          <a:blip r:embed="rId8">
            <a:alphaModFix/>
          </a:blip>
          <a:srcRect b="0" l="0" r="0" t="0"/>
          <a:stretch/>
        </p:blipFill>
        <p:spPr>
          <a:xfrm rot="-450475">
            <a:off x="16619157" y="-49681"/>
            <a:ext cx="2723078" cy="2127404"/>
          </a:xfrm>
          <a:prstGeom prst="rect">
            <a:avLst/>
          </a:prstGeom>
          <a:noFill/>
          <a:ln>
            <a:noFill/>
          </a:ln>
        </p:spPr>
      </p:pic>
      <p:pic>
        <p:nvPicPr>
          <p:cNvPr id="179" name="Google Shape;179;p5"/>
          <p:cNvPicPr preferRelativeResize="0"/>
          <p:nvPr/>
        </p:nvPicPr>
        <p:blipFill rotWithShape="1">
          <a:blip r:embed="rId9">
            <a:alphaModFix/>
          </a:blip>
          <a:srcRect b="0" l="0" r="0" t="0"/>
          <a:stretch/>
        </p:blipFill>
        <p:spPr>
          <a:xfrm flipH="1" rot="492410">
            <a:off x="-1012494" y="-93081"/>
            <a:ext cx="2723078" cy="2127404"/>
          </a:xfrm>
          <a:prstGeom prst="rect">
            <a:avLst/>
          </a:prstGeom>
          <a:noFill/>
          <a:ln>
            <a:noFill/>
          </a:ln>
        </p:spPr>
      </p:pic>
      <p:pic>
        <p:nvPicPr>
          <p:cNvPr id="180" name="Google Shape;180;p5"/>
          <p:cNvPicPr preferRelativeResize="0"/>
          <p:nvPr/>
        </p:nvPicPr>
        <p:blipFill rotWithShape="1">
          <a:blip r:embed="rId10">
            <a:alphaModFix/>
          </a:blip>
          <a:srcRect b="0" l="0" r="0" t="11764"/>
          <a:stretch/>
        </p:blipFill>
        <p:spPr>
          <a:xfrm>
            <a:off x="208919" y="7610252"/>
            <a:ext cx="1639562" cy="1012667"/>
          </a:xfrm>
          <a:prstGeom prst="rect">
            <a:avLst/>
          </a:prstGeom>
          <a:noFill/>
          <a:ln>
            <a:noFill/>
          </a:ln>
        </p:spPr>
      </p:pic>
      <p:pic>
        <p:nvPicPr>
          <p:cNvPr id="181" name="Google Shape;181;p5"/>
          <p:cNvPicPr preferRelativeResize="0"/>
          <p:nvPr/>
        </p:nvPicPr>
        <p:blipFill rotWithShape="1">
          <a:blip r:embed="rId11">
            <a:alphaModFix/>
          </a:blip>
          <a:srcRect b="0" l="0" r="0" t="0"/>
          <a:stretch/>
        </p:blipFill>
        <p:spPr>
          <a:xfrm>
            <a:off x="16063039" y="5243007"/>
            <a:ext cx="4253023" cy="4114800"/>
          </a:xfrm>
          <a:prstGeom prst="rect">
            <a:avLst/>
          </a:prstGeom>
          <a:noFill/>
          <a:ln>
            <a:noFill/>
          </a:ln>
        </p:spPr>
      </p:pic>
      <p:sp>
        <p:nvSpPr>
          <p:cNvPr id="182" name="Google Shape;182;p5"/>
          <p:cNvSpPr txBox="1"/>
          <p:nvPr/>
        </p:nvSpPr>
        <p:spPr>
          <a:xfrm>
            <a:off x="1600200" y="422013"/>
            <a:ext cx="12926597" cy="644472"/>
          </a:xfrm>
          <a:prstGeom prst="rect">
            <a:avLst/>
          </a:prstGeom>
          <a:noFill/>
          <a:ln>
            <a:noFill/>
          </a:ln>
        </p:spPr>
        <p:txBody>
          <a:bodyPr anchorCtr="0" anchor="t" bIns="0" lIns="0" spcFirstLastPara="1" rIns="0" wrap="square" tIns="0">
            <a:spAutoFit/>
          </a:bodyPr>
          <a:lstStyle/>
          <a:p>
            <a:pPr indent="0" lvl="0" marL="0" marR="0" rtl="0" algn="l">
              <a:lnSpc>
                <a:spcPct val="88888"/>
              </a:lnSpc>
              <a:spcBef>
                <a:spcPts val="0"/>
              </a:spcBef>
              <a:spcAft>
                <a:spcPts val="0"/>
              </a:spcAft>
              <a:buNone/>
            </a:pPr>
            <a:r>
              <a:rPr b="1" i="0" lang="en-US" sz="5400" u="none" cap="none" strike="noStrike">
                <a:solidFill>
                  <a:srgbClr val="E36C09"/>
                </a:solidFill>
                <a:latin typeface="Calibri"/>
                <a:ea typeface="Calibri"/>
                <a:cs typeface="Calibri"/>
                <a:sym typeface="Calibri"/>
              </a:rPr>
              <a:t>2. Hướng dẫn đánh giá bài làm</a:t>
            </a:r>
            <a:endParaRPr b="1" i="0" sz="5400" u="none" cap="none" strike="noStrike">
              <a:solidFill>
                <a:srgbClr val="E36C09"/>
              </a:solidFill>
              <a:latin typeface="Calibri"/>
              <a:ea typeface="Calibri"/>
              <a:cs typeface="Calibri"/>
              <a:sym typeface="Calibri"/>
            </a:endParaRPr>
          </a:p>
        </p:txBody>
      </p:sp>
      <p:sp>
        <p:nvSpPr>
          <p:cNvPr id="183" name="Google Shape;183;p5"/>
          <p:cNvSpPr/>
          <p:nvPr/>
        </p:nvSpPr>
        <p:spPr>
          <a:xfrm>
            <a:off x="6258799" y="2091311"/>
            <a:ext cx="6522826" cy="1317224"/>
          </a:xfrm>
          <a:prstGeom prst="roundRect">
            <a:avLst>
              <a:gd fmla="val 16667" name="adj"/>
            </a:avLst>
          </a:prstGeom>
          <a:solidFill>
            <a:schemeClr val="accent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065928"/>
                </a:solidFill>
                <a:latin typeface="Arial"/>
                <a:ea typeface="Arial"/>
                <a:cs typeface="Arial"/>
                <a:sym typeface="Arial"/>
              </a:rPr>
              <a:t>BỐ CỤC</a:t>
            </a:r>
            <a:endParaRPr b="1" i="0" sz="5400" u="none" cap="none" strike="noStrike">
              <a:solidFill>
                <a:srgbClr val="065928"/>
              </a:solidFill>
              <a:latin typeface="Arial"/>
              <a:ea typeface="Arial"/>
              <a:cs typeface="Arial"/>
              <a:sym typeface="Arial"/>
            </a:endParaRPr>
          </a:p>
        </p:txBody>
      </p:sp>
      <p:sp>
        <p:nvSpPr>
          <p:cNvPr id="184" name="Google Shape;184;p5"/>
          <p:cNvSpPr/>
          <p:nvPr/>
        </p:nvSpPr>
        <p:spPr>
          <a:xfrm>
            <a:off x="1082389" y="5782789"/>
            <a:ext cx="4388425" cy="1317224"/>
          </a:xfrm>
          <a:prstGeom prst="roundRect">
            <a:avLst>
              <a:gd fmla="val 16667" name="adj"/>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065928"/>
                </a:solidFill>
                <a:latin typeface="Calibri"/>
                <a:ea typeface="Calibri"/>
                <a:cs typeface="Calibri"/>
                <a:sym typeface="Calibri"/>
              </a:rPr>
              <a:t>Mở bài</a:t>
            </a:r>
            <a:endParaRPr b="1" i="0" sz="5400" u="none" cap="none" strike="noStrike">
              <a:solidFill>
                <a:srgbClr val="065928"/>
              </a:solidFill>
              <a:latin typeface="Calibri"/>
              <a:ea typeface="Calibri"/>
              <a:cs typeface="Calibri"/>
              <a:sym typeface="Calibri"/>
            </a:endParaRPr>
          </a:p>
        </p:txBody>
      </p:sp>
      <p:sp>
        <p:nvSpPr>
          <p:cNvPr id="185" name="Google Shape;185;p5"/>
          <p:cNvSpPr/>
          <p:nvPr/>
        </p:nvSpPr>
        <p:spPr>
          <a:xfrm>
            <a:off x="7073264" y="5782789"/>
            <a:ext cx="4388425" cy="1317224"/>
          </a:xfrm>
          <a:prstGeom prst="roundRect">
            <a:avLst>
              <a:gd fmla="val 16667" name="adj"/>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065928"/>
                </a:solidFill>
                <a:latin typeface="Calibri"/>
                <a:ea typeface="Calibri"/>
                <a:cs typeface="Calibri"/>
                <a:sym typeface="Calibri"/>
              </a:rPr>
              <a:t>Thân bài</a:t>
            </a:r>
            <a:endParaRPr b="1" i="0" sz="5400" u="none" cap="none" strike="noStrike">
              <a:solidFill>
                <a:srgbClr val="065928"/>
              </a:solidFill>
              <a:latin typeface="Calibri"/>
              <a:ea typeface="Calibri"/>
              <a:cs typeface="Calibri"/>
              <a:sym typeface="Calibri"/>
            </a:endParaRPr>
          </a:p>
        </p:txBody>
      </p:sp>
      <p:sp>
        <p:nvSpPr>
          <p:cNvPr id="186" name="Google Shape;186;p5"/>
          <p:cNvSpPr/>
          <p:nvPr/>
        </p:nvSpPr>
        <p:spPr>
          <a:xfrm>
            <a:off x="12892957" y="5761664"/>
            <a:ext cx="4388425" cy="1317224"/>
          </a:xfrm>
          <a:prstGeom prst="roundRect">
            <a:avLst>
              <a:gd fmla="val 16667" name="adj"/>
            </a:avLst>
          </a:pr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065928"/>
                </a:solidFill>
                <a:latin typeface="Calibri"/>
                <a:ea typeface="Calibri"/>
                <a:cs typeface="Calibri"/>
                <a:sym typeface="Calibri"/>
              </a:rPr>
              <a:t>Kết bài</a:t>
            </a:r>
            <a:endParaRPr b="1" i="0" sz="5400" u="none" cap="none" strike="noStrike">
              <a:solidFill>
                <a:srgbClr val="065928"/>
              </a:solidFill>
              <a:latin typeface="Calibri"/>
              <a:ea typeface="Calibri"/>
              <a:cs typeface="Calibri"/>
              <a:sym typeface="Calibri"/>
            </a:endParaRPr>
          </a:p>
        </p:txBody>
      </p:sp>
      <p:cxnSp>
        <p:nvCxnSpPr>
          <p:cNvPr id="187" name="Google Shape;187;p5"/>
          <p:cNvCxnSpPr/>
          <p:nvPr/>
        </p:nvCxnSpPr>
        <p:spPr>
          <a:xfrm flipH="1">
            <a:off x="3561425" y="3400717"/>
            <a:ext cx="5984665" cy="2253240"/>
          </a:xfrm>
          <a:prstGeom prst="straightConnector1">
            <a:avLst/>
          </a:prstGeom>
          <a:noFill/>
          <a:ln cap="flat" cmpd="sng" w="57150">
            <a:solidFill>
              <a:srgbClr val="4A7DBA"/>
            </a:solidFill>
            <a:prstDash val="solid"/>
            <a:round/>
            <a:headEnd len="sm" w="sm" type="none"/>
            <a:tailEnd len="med" w="med" type="triangle"/>
          </a:ln>
        </p:spPr>
      </p:cxnSp>
      <p:cxnSp>
        <p:nvCxnSpPr>
          <p:cNvPr id="188" name="Google Shape;188;p5"/>
          <p:cNvCxnSpPr/>
          <p:nvPr/>
        </p:nvCxnSpPr>
        <p:spPr>
          <a:xfrm>
            <a:off x="9546089" y="3408123"/>
            <a:ext cx="0" cy="2462119"/>
          </a:xfrm>
          <a:prstGeom prst="straightConnector1">
            <a:avLst/>
          </a:prstGeom>
          <a:noFill/>
          <a:ln cap="flat" cmpd="sng" w="57150">
            <a:solidFill>
              <a:srgbClr val="4A7DBA"/>
            </a:solidFill>
            <a:prstDash val="solid"/>
            <a:round/>
            <a:headEnd len="sm" w="sm" type="none"/>
            <a:tailEnd len="med" w="med" type="triangle"/>
          </a:ln>
        </p:spPr>
      </p:cxnSp>
      <p:cxnSp>
        <p:nvCxnSpPr>
          <p:cNvPr id="189" name="Google Shape;189;p5"/>
          <p:cNvCxnSpPr/>
          <p:nvPr/>
        </p:nvCxnSpPr>
        <p:spPr>
          <a:xfrm>
            <a:off x="9522711" y="3408123"/>
            <a:ext cx="5984665" cy="2253240"/>
          </a:xfrm>
          <a:prstGeom prst="straightConnector1">
            <a:avLst/>
          </a:prstGeom>
          <a:noFill/>
          <a:ln cap="flat" cmpd="sng" w="57150">
            <a:solidFill>
              <a:srgbClr val="4A7DBA"/>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400"/>
                                  </p:stCondLst>
                                  <p:childTnLst>
                                    <p:set>
                                      <p:cBhvr>
                                        <p:cTn dur="1" fill="hold">
                                          <p:stCondLst>
                                            <p:cond delay="0"/>
                                          </p:stCondLst>
                                        </p:cTn>
                                        <p:tgtEl>
                                          <p:spTgt spid="184"/>
                                        </p:tgtEl>
                                        <p:attrNameLst>
                                          <p:attrName>style.visibility</p:attrName>
                                        </p:attrNameLst>
                                      </p:cBhvr>
                                      <p:to>
                                        <p:strVal val="visible"/>
                                      </p:to>
                                    </p:set>
                                    <p:animEffect filter="fade" transition="in">
                                      <p:cBhvr>
                                        <p:cTn dur="16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400"/>
                                  </p:stCondLst>
                                  <p:childTnLst>
                                    <p:set>
                                      <p:cBhvr>
                                        <p:cTn dur="1" fill="hold">
                                          <p:stCondLst>
                                            <p:cond delay="0"/>
                                          </p:stCondLst>
                                        </p:cTn>
                                        <p:tgtEl>
                                          <p:spTgt spid="185"/>
                                        </p:tgtEl>
                                        <p:attrNameLst>
                                          <p:attrName>style.visibility</p:attrName>
                                        </p:attrNameLst>
                                      </p:cBhvr>
                                      <p:to>
                                        <p:strVal val="visible"/>
                                      </p:to>
                                    </p:set>
                                    <p:animEffect filter="fade" transition="in">
                                      <p:cBhvr>
                                        <p:cTn dur="16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500"/>
                                  </p:stCondLst>
                                  <p:childTnLst>
                                    <p:set>
                                      <p:cBhvr>
                                        <p:cTn dur="1" fill="hold">
                                          <p:stCondLst>
                                            <p:cond delay="0"/>
                                          </p:stCondLst>
                                        </p:cTn>
                                        <p:tgtEl>
                                          <p:spTgt spid="186"/>
                                        </p:tgtEl>
                                        <p:attrNameLst>
                                          <p:attrName>style.visibility</p:attrName>
                                        </p:attrNameLst>
                                      </p:cBhvr>
                                      <p:to>
                                        <p:strVal val="visible"/>
                                      </p:to>
                                    </p:set>
                                    <p:animEffect filter="fade" transition="in">
                                      <p:cBhvr>
                                        <p:cTn dur="1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3D4"/>
        </a:solidFill>
      </p:bgPr>
    </p:bg>
    <p:spTree>
      <p:nvGrpSpPr>
        <p:cNvPr id="193" name="Shape 193"/>
        <p:cNvGrpSpPr/>
        <p:nvPr/>
      </p:nvGrpSpPr>
      <p:grpSpPr>
        <a:xfrm>
          <a:off x="0" y="0"/>
          <a:ext cx="0" cy="0"/>
          <a:chOff x="0" y="0"/>
          <a:chExt cx="0" cy="0"/>
        </a:xfrm>
      </p:grpSpPr>
      <p:sp>
        <p:nvSpPr>
          <p:cNvPr id="194" name="Google Shape;194;p6"/>
          <p:cNvSpPr/>
          <p:nvPr/>
        </p:nvSpPr>
        <p:spPr>
          <a:xfrm>
            <a:off x="1143000" y="2400300"/>
            <a:ext cx="7468692" cy="6355749"/>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195" name="Google Shape;195;p6"/>
          <p:cNvSpPr/>
          <p:nvPr/>
        </p:nvSpPr>
        <p:spPr>
          <a:xfrm>
            <a:off x="9296400" y="2333963"/>
            <a:ext cx="8229600" cy="6422086"/>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196" name="Google Shape;196;p6"/>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pic>
        <p:nvPicPr>
          <p:cNvPr id="197" name="Google Shape;197;p6"/>
          <p:cNvPicPr preferRelativeResize="0"/>
          <p:nvPr/>
        </p:nvPicPr>
        <p:blipFill rotWithShape="1">
          <a:blip r:embed="rId4">
            <a:alphaModFix/>
          </a:blip>
          <a:srcRect b="36052" l="482" r="559" t="0"/>
          <a:stretch/>
        </p:blipFill>
        <p:spPr>
          <a:xfrm>
            <a:off x="0" y="8935342"/>
            <a:ext cx="18288000" cy="1351658"/>
          </a:xfrm>
          <a:prstGeom prst="rect">
            <a:avLst/>
          </a:prstGeom>
          <a:noFill/>
          <a:ln>
            <a:noFill/>
          </a:ln>
        </p:spPr>
      </p:pic>
      <p:pic>
        <p:nvPicPr>
          <p:cNvPr id="198" name="Google Shape;198;p6"/>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199" name="Google Shape;199;p6"/>
          <p:cNvPicPr preferRelativeResize="0"/>
          <p:nvPr/>
        </p:nvPicPr>
        <p:blipFill rotWithShape="1">
          <a:blip r:embed="rId6">
            <a:alphaModFix/>
          </a:blip>
          <a:srcRect b="0" l="0" r="0" t="0"/>
          <a:stretch/>
        </p:blipFill>
        <p:spPr>
          <a:xfrm>
            <a:off x="173737" y="7915996"/>
            <a:ext cx="2785320" cy="2371004"/>
          </a:xfrm>
          <a:prstGeom prst="rect">
            <a:avLst/>
          </a:prstGeom>
          <a:noFill/>
          <a:ln>
            <a:noFill/>
          </a:ln>
        </p:spPr>
      </p:pic>
      <p:pic>
        <p:nvPicPr>
          <p:cNvPr id="200" name="Google Shape;200;p6"/>
          <p:cNvPicPr preferRelativeResize="0"/>
          <p:nvPr/>
        </p:nvPicPr>
        <p:blipFill rotWithShape="1">
          <a:blip r:embed="rId7">
            <a:alphaModFix/>
          </a:blip>
          <a:srcRect b="7007" l="0" r="0" t="0"/>
          <a:stretch/>
        </p:blipFill>
        <p:spPr>
          <a:xfrm>
            <a:off x="15825856" y="8184914"/>
            <a:ext cx="2659408" cy="2102086"/>
          </a:xfrm>
          <a:prstGeom prst="rect">
            <a:avLst/>
          </a:prstGeom>
          <a:noFill/>
          <a:ln>
            <a:noFill/>
          </a:ln>
        </p:spPr>
      </p:pic>
      <p:sp>
        <p:nvSpPr>
          <p:cNvPr id="201" name="Google Shape;201;p6"/>
          <p:cNvSpPr/>
          <p:nvPr/>
        </p:nvSpPr>
        <p:spPr>
          <a:xfrm>
            <a:off x="1383825" y="4654988"/>
            <a:ext cx="7190353"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rgbClr val="000000"/>
                </a:solidFill>
                <a:latin typeface="Calibri"/>
                <a:ea typeface="Calibri"/>
                <a:cs typeface="Calibri"/>
                <a:sym typeface="Calibri"/>
              </a:rPr>
              <a:t>+ Đúng bố cục bài văn tả người </a:t>
            </a:r>
            <a:endParaRPr b="0" i="0" sz="4000" u="none" cap="none" strike="noStrike">
              <a:solidFill>
                <a:srgbClr val="000000"/>
              </a:solidFill>
              <a:latin typeface="Calibri"/>
              <a:ea typeface="Calibri"/>
              <a:cs typeface="Calibri"/>
              <a:sym typeface="Calibri"/>
            </a:endParaRPr>
          </a:p>
          <a:p>
            <a:pPr indent="0" lvl="0" marL="0" marR="0" rtl="0" algn="l">
              <a:spcBef>
                <a:spcPts val="1200"/>
              </a:spcBef>
              <a:spcAft>
                <a:spcPts val="0"/>
              </a:spcAft>
              <a:buNone/>
            </a:pPr>
            <a:r>
              <a:rPr b="0" i="0" lang="en-US" sz="4000" u="none" cap="none" strike="noStrike">
                <a:solidFill>
                  <a:srgbClr val="000000"/>
                </a:solidFill>
                <a:latin typeface="Calibri"/>
                <a:ea typeface="Calibri"/>
                <a:cs typeface="Calibri"/>
                <a:sym typeface="Calibri"/>
              </a:rPr>
              <a:t>+ Đúng chính tả, trình bày sạch sẽ</a:t>
            </a:r>
            <a:endParaRPr b="0" i="0" sz="4000" u="none" cap="none" strike="noStrike">
              <a:solidFill>
                <a:schemeClr val="dk1"/>
              </a:solidFill>
              <a:latin typeface="Calibri"/>
              <a:ea typeface="Calibri"/>
              <a:cs typeface="Calibri"/>
              <a:sym typeface="Calibri"/>
            </a:endParaRPr>
          </a:p>
        </p:txBody>
      </p:sp>
      <p:pic>
        <p:nvPicPr>
          <p:cNvPr id="202" name="Google Shape;202;p6"/>
          <p:cNvPicPr preferRelativeResize="0"/>
          <p:nvPr/>
        </p:nvPicPr>
        <p:blipFill rotWithShape="1">
          <a:blip r:embed="rId8">
            <a:alphaModFix/>
          </a:blip>
          <a:srcRect b="77966" l="0" r="0" t="0"/>
          <a:stretch/>
        </p:blipFill>
        <p:spPr>
          <a:xfrm flipH="1" rot="10800000">
            <a:off x="2506013" y="3366877"/>
            <a:ext cx="4624325" cy="61753"/>
          </a:xfrm>
          <a:prstGeom prst="rect">
            <a:avLst/>
          </a:prstGeom>
          <a:noFill/>
          <a:ln>
            <a:noFill/>
          </a:ln>
        </p:spPr>
      </p:pic>
      <p:pic>
        <p:nvPicPr>
          <p:cNvPr id="203" name="Google Shape;203;p6"/>
          <p:cNvPicPr preferRelativeResize="0"/>
          <p:nvPr/>
        </p:nvPicPr>
        <p:blipFill rotWithShape="1">
          <a:blip r:embed="rId8">
            <a:alphaModFix/>
          </a:blip>
          <a:srcRect b="77966" l="0" r="0" t="0"/>
          <a:stretch/>
        </p:blipFill>
        <p:spPr>
          <a:xfrm>
            <a:off x="11048202" y="3340794"/>
            <a:ext cx="4851240" cy="64784"/>
          </a:xfrm>
          <a:prstGeom prst="rect">
            <a:avLst/>
          </a:prstGeom>
          <a:noFill/>
          <a:ln>
            <a:noFill/>
          </a:ln>
        </p:spPr>
      </p:pic>
      <p:sp>
        <p:nvSpPr>
          <p:cNvPr id="204" name="Google Shape;204;p6"/>
          <p:cNvSpPr/>
          <p:nvPr/>
        </p:nvSpPr>
        <p:spPr>
          <a:xfrm>
            <a:off x="3557113" y="2563848"/>
            <a:ext cx="264046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u="none" cap="none" strike="noStrike">
                <a:solidFill>
                  <a:srgbClr val="E36C09"/>
                </a:solidFill>
                <a:latin typeface="Calibri"/>
                <a:ea typeface="Calibri"/>
                <a:cs typeface="Calibri"/>
                <a:sym typeface="Calibri"/>
              </a:rPr>
              <a:t>Hình thức </a:t>
            </a:r>
            <a:endParaRPr b="1" sz="4400">
              <a:solidFill>
                <a:srgbClr val="E36C09"/>
              </a:solidFill>
              <a:latin typeface="Calibri"/>
              <a:ea typeface="Calibri"/>
              <a:cs typeface="Calibri"/>
              <a:sym typeface="Calibri"/>
            </a:endParaRPr>
          </a:p>
        </p:txBody>
      </p:sp>
      <p:sp>
        <p:nvSpPr>
          <p:cNvPr id="205" name="Google Shape;205;p6"/>
          <p:cNvSpPr/>
          <p:nvPr/>
        </p:nvSpPr>
        <p:spPr>
          <a:xfrm>
            <a:off x="12573000" y="2525891"/>
            <a:ext cx="243047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E36C09"/>
                </a:solidFill>
                <a:latin typeface="Calibri"/>
                <a:ea typeface="Calibri"/>
                <a:cs typeface="Calibri"/>
                <a:sym typeface="Calibri"/>
              </a:rPr>
              <a:t>Nội dung </a:t>
            </a:r>
            <a:endParaRPr b="1" sz="4400">
              <a:solidFill>
                <a:srgbClr val="E36C09"/>
              </a:solidFill>
              <a:latin typeface="Calibri"/>
              <a:ea typeface="Calibri"/>
              <a:cs typeface="Calibri"/>
              <a:sym typeface="Calibri"/>
            </a:endParaRPr>
          </a:p>
        </p:txBody>
      </p:sp>
      <p:sp>
        <p:nvSpPr>
          <p:cNvPr id="206" name="Google Shape;206;p6"/>
          <p:cNvSpPr/>
          <p:nvPr/>
        </p:nvSpPr>
        <p:spPr>
          <a:xfrm>
            <a:off x="9663822" y="3752103"/>
            <a:ext cx="7620000"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0000"/>
                </a:solidFill>
                <a:latin typeface="Calibri"/>
                <a:ea typeface="Calibri"/>
                <a:cs typeface="Calibri"/>
                <a:sym typeface="Calibri"/>
              </a:rPr>
              <a:t>+ Đúng yêu cầu đề bài </a:t>
            </a:r>
            <a:endParaRPr sz="4000">
              <a:solidFill>
                <a:srgbClr val="000000"/>
              </a:solidFill>
              <a:latin typeface="Calibri"/>
              <a:ea typeface="Calibri"/>
              <a:cs typeface="Calibri"/>
              <a:sym typeface="Calibri"/>
            </a:endParaRPr>
          </a:p>
          <a:p>
            <a:pPr indent="0" lvl="0" marL="0" marR="0" rtl="0" algn="l">
              <a:spcBef>
                <a:spcPts val="1200"/>
              </a:spcBef>
              <a:spcAft>
                <a:spcPts val="0"/>
              </a:spcAft>
              <a:buNone/>
            </a:pPr>
            <a:r>
              <a:rPr lang="en-US" sz="4000">
                <a:solidFill>
                  <a:srgbClr val="000000"/>
                </a:solidFill>
                <a:latin typeface="Calibri"/>
                <a:ea typeface="Calibri"/>
                <a:cs typeface="Calibri"/>
                <a:sym typeface="Calibri"/>
              </a:rPr>
              <a:t>+ Thể hiện khả năng quan sát và chọn lọc đặc điểm miêu tả đặc sắc, phù hợp </a:t>
            </a:r>
            <a:endParaRPr sz="4000">
              <a:solidFill>
                <a:srgbClr val="000000"/>
              </a:solidFill>
              <a:latin typeface="Calibri"/>
              <a:ea typeface="Calibri"/>
              <a:cs typeface="Calibri"/>
              <a:sym typeface="Calibri"/>
            </a:endParaRPr>
          </a:p>
          <a:p>
            <a:pPr indent="0" lvl="0" marL="0" marR="0" rtl="0" algn="l">
              <a:spcBef>
                <a:spcPts val="1200"/>
              </a:spcBef>
              <a:spcAft>
                <a:spcPts val="0"/>
              </a:spcAft>
              <a:buNone/>
            </a:pPr>
            <a:r>
              <a:rPr lang="en-US" sz="4000">
                <a:solidFill>
                  <a:srgbClr val="000000"/>
                </a:solidFill>
                <a:latin typeface="Calibri"/>
                <a:ea typeface="Calibri"/>
                <a:cs typeface="Calibri"/>
                <a:sym typeface="Calibri"/>
              </a:rPr>
              <a:t>+ Diễn đạt mạch lạc, lối viết giàu cảm xúc</a:t>
            </a:r>
            <a:endParaRPr sz="4000">
              <a:solidFill>
                <a:srgbClr val="000000"/>
              </a:solidFill>
              <a:latin typeface="Calibri"/>
              <a:ea typeface="Calibri"/>
              <a:cs typeface="Calibri"/>
              <a:sym typeface="Calibri"/>
            </a:endParaRPr>
          </a:p>
        </p:txBody>
      </p:sp>
      <p:sp>
        <p:nvSpPr>
          <p:cNvPr id="207" name="Google Shape;207;p6"/>
          <p:cNvSpPr txBox="1"/>
          <p:nvPr/>
        </p:nvSpPr>
        <p:spPr>
          <a:xfrm>
            <a:off x="1818525" y="758612"/>
            <a:ext cx="13992091" cy="896015"/>
          </a:xfrm>
          <a:prstGeom prst="rect">
            <a:avLst/>
          </a:prstGeom>
          <a:noFill/>
          <a:ln>
            <a:noFill/>
          </a:ln>
        </p:spPr>
        <p:txBody>
          <a:bodyPr anchorCtr="0" anchor="t" bIns="0" lIns="0" spcFirstLastPara="1" rIns="0" wrap="square" tIns="0">
            <a:spAutoFit/>
          </a:bodyPr>
          <a:lstStyle/>
          <a:p>
            <a:pPr indent="0" lvl="0" marL="0" marR="0" rtl="0" algn="ctr">
              <a:lnSpc>
                <a:spcPct val="81000"/>
              </a:lnSpc>
              <a:spcBef>
                <a:spcPts val="0"/>
              </a:spcBef>
              <a:spcAft>
                <a:spcPts val="0"/>
              </a:spcAft>
              <a:buNone/>
            </a:pPr>
            <a:r>
              <a:rPr lang="en-US" sz="8000">
                <a:solidFill>
                  <a:srgbClr val="00B050"/>
                </a:solidFill>
                <a:latin typeface="Calibri"/>
                <a:ea typeface="Calibri"/>
                <a:cs typeface="Calibri"/>
                <a:sym typeface="Calibri"/>
              </a:rPr>
              <a:t>Tiêu chí đánh giá </a:t>
            </a:r>
            <a:endParaRPr sz="8000">
              <a:solidFill>
                <a:srgbClr val="00B050"/>
              </a:solidFill>
              <a:latin typeface="Calibri"/>
              <a:ea typeface="Calibri"/>
              <a:cs typeface="Calibri"/>
              <a:sym typeface="Calibri"/>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EBE3D4"/>
        </a:solidFill>
      </p:bgPr>
    </p:bg>
    <p:spTree>
      <p:nvGrpSpPr>
        <p:cNvPr id="212" name="Shape 212"/>
        <p:cNvGrpSpPr/>
        <p:nvPr/>
      </p:nvGrpSpPr>
      <p:grpSpPr>
        <a:xfrm>
          <a:off x="0" y="0"/>
          <a:ext cx="0" cy="0"/>
          <a:chOff x="0" y="0"/>
          <a:chExt cx="0" cy="0"/>
        </a:xfrm>
      </p:grpSpPr>
      <p:pic>
        <p:nvPicPr>
          <p:cNvPr id="213" name="Google Shape;213;p7"/>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sp>
        <p:nvSpPr>
          <p:cNvPr id="214" name="Google Shape;214;p7"/>
          <p:cNvSpPr/>
          <p:nvPr/>
        </p:nvSpPr>
        <p:spPr>
          <a:xfrm rot="5400000">
            <a:off x="8193263" y="-4284270"/>
            <a:ext cx="2382008" cy="14266691"/>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15" name="Google Shape;215;p7"/>
          <p:cNvPicPr preferRelativeResize="0"/>
          <p:nvPr/>
        </p:nvPicPr>
        <p:blipFill rotWithShape="1">
          <a:blip r:embed="rId4">
            <a:alphaModFix/>
          </a:blip>
          <a:srcRect b="36052" l="482" r="559" t="0"/>
          <a:stretch/>
        </p:blipFill>
        <p:spPr>
          <a:xfrm>
            <a:off x="0" y="8935342"/>
            <a:ext cx="18288000" cy="1351658"/>
          </a:xfrm>
          <a:prstGeom prst="rect">
            <a:avLst/>
          </a:prstGeom>
          <a:noFill/>
          <a:ln>
            <a:noFill/>
          </a:ln>
        </p:spPr>
      </p:pic>
      <p:pic>
        <p:nvPicPr>
          <p:cNvPr id="216" name="Google Shape;216;p7"/>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217" name="Google Shape;217;p7"/>
          <p:cNvPicPr preferRelativeResize="0"/>
          <p:nvPr/>
        </p:nvPicPr>
        <p:blipFill rotWithShape="1">
          <a:blip r:embed="rId6">
            <a:alphaModFix/>
          </a:blip>
          <a:srcRect b="0" l="0" r="0" t="0"/>
          <a:stretch/>
        </p:blipFill>
        <p:spPr>
          <a:xfrm>
            <a:off x="173737" y="7915996"/>
            <a:ext cx="2785320" cy="2371004"/>
          </a:xfrm>
          <a:prstGeom prst="rect">
            <a:avLst/>
          </a:prstGeom>
          <a:noFill/>
          <a:ln>
            <a:noFill/>
          </a:ln>
        </p:spPr>
      </p:pic>
      <p:pic>
        <p:nvPicPr>
          <p:cNvPr id="218" name="Google Shape;218;p7"/>
          <p:cNvPicPr preferRelativeResize="0"/>
          <p:nvPr/>
        </p:nvPicPr>
        <p:blipFill rotWithShape="1">
          <a:blip r:embed="rId7">
            <a:alphaModFix/>
          </a:blip>
          <a:srcRect b="7007" l="0" r="0" t="0"/>
          <a:stretch/>
        </p:blipFill>
        <p:spPr>
          <a:xfrm>
            <a:off x="15825856" y="8184914"/>
            <a:ext cx="2659408" cy="2102086"/>
          </a:xfrm>
          <a:prstGeom prst="rect">
            <a:avLst/>
          </a:prstGeom>
          <a:noFill/>
          <a:ln>
            <a:noFill/>
          </a:ln>
        </p:spPr>
      </p:pic>
      <p:sp>
        <p:nvSpPr>
          <p:cNvPr id="219" name="Google Shape;219;p7"/>
          <p:cNvSpPr txBox="1"/>
          <p:nvPr/>
        </p:nvSpPr>
        <p:spPr>
          <a:xfrm>
            <a:off x="1566396" y="440165"/>
            <a:ext cx="13992091" cy="8335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a. Mở bài: Giới thiệu được người mình sẽ tả</a:t>
            </a:r>
            <a:endParaRPr sz="5400">
              <a:solidFill>
                <a:srgbClr val="D1581F"/>
              </a:solidFill>
              <a:latin typeface="Calibri"/>
              <a:ea typeface="Calibri"/>
              <a:cs typeface="Calibri"/>
              <a:sym typeface="Calibri"/>
            </a:endParaRPr>
          </a:p>
        </p:txBody>
      </p:sp>
      <p:sp>
        <p:nvSpPr>
          <p:cNvPr id="220" name="Google Shape;220;p7"/>
          <p:cNvSpPr txBox="1"/>
          <p:nvPr/>
        </p:nvSpPr>
        <p:spPr>
          <a:xfrm>
            <a:off x="-1369540" y="5022818"/>
            <a:ext cx="5844162" cy="8335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Đề 2</a:t>
            </a:r>
            <a:endParaRPr sz="5400">
              <a:solidFill>
                <a:srgbClr val="D1581F"/>
              </a:solidFill>
              <a:latin typeface="Calibri"/>
              <a:ea typeface="Calibri"/>
              <a:cs typeface="Calibri"/>
              <a:sym typeface="Calibri"/>
            </a:endParaRPr>
          </a:p>
        </p:txBody>
      </p:sp>
      <p:sp>
        <p:nvSpPr>
          <p:cNvPr id="221" name="Google Shape;221;p7"/>
          <p:cNvSpPr txBox="1"/>
          <p:nvPr/>
        </p:nvSpPr>
        <p:spPr>
          <a:xfrm>
            <a:off x="3167227" y="1920116"/>
            <a:ext cx="12693265" cy="1760482"/>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400" u="none" cap="none" strike="noStrike">
                <a:solidFill>
                  <a:srgbClr val="4F6128"/>
                </a:solidFill>
                <a:latin typeface="Calibri"/>
                <a:ea typeface="Calibri"/>
                <a:cs typeface="Calibri"/>
                <a:sym typeface="Calibri"/>
              </a:rPr>
              <a:t>Giới thiệu được tên ca sĩ (Sơn Tùng; Tóc Tiên;…)</a:t>
            </a:r>
            <a:endParaRPr/>
          </a:p>
          <a:p>
            <a:pPr indent="0" lvl="1" marL="302259" marR="0" rtl="0" algn="l">
              <a:lnSpc>
                <a:spcPct val="130000"/>
              </a:lnSpc>
              <a:spcBef>
                <a:spcPts val="0"/>
              </a:spcBef>
              <a:spcAft>
                <a:spcPts val="0"/>
              </a:spcAft>
              <a:buNone/>
            </a:pPr>
            <a:r>
              <a:rPr b="0" i="0" lang="en-US" sz="4400" u="none" cap="none" strike="noStrike">
                <a:solidFill>
                  <a:srgbClr val="4F6128"/>
                </a:solidFill>
                <a:latin typeface="Calibri"/>
                <a:ea typeface="Calibri"/>
                <a:cs typeface="Calibri"/>
                <a:sym typeface="Calibri"/>
              </a:rPr>
              <a:t>đang hát ở đâu, vào dịp nào?</a:t>
            </a:r>
            <a:endParaRPr b="0" i="0" sz="4000" u="none" cap="none" strike="noStrike">
              <a:solidFill>
                <a:srgbClr val="065928"/>
              </a:solidFill>
              <a:latin typeface="Calibri"/>
              <a:ea typeface="Calibri"/>
              <a:cs typeface="Calibri"/>
              <a:sym typeface="Calibri"/>
            </a:endParaRPr>
          </a:p>
        </p:txBody>
      </p:sp>
      <p:sp>
        <p:nvSpPr>
          <p:cNvPr id="222" name="Google Shape;222;p7"/>
          <p:cNvSpPr txBox="1"/>
          <p:nvPr/>
        </p:nvSpPr>
        <p:spPr>
          <a:xfrm>
            <a:off x="-1355685" y="2438201"/>
            <a:ext cx="5844162" cy="8335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Đề 1</a:t>
            </a:r>
            <a:endParaRPr sz="5400">
              <a:solidFill>
                <a:srgbClr val="D1581F"/>
              </a:solidFill>
              <a:latin typeface="Calibri"/>
              <a:ea typeface="Calibri"/>
              <a:cs typeface="Calibri"/>
              <a:sym typeface="Calibri"/>
            </a:endParaRPr>
          </a:p>
        </p:txBody>
      </p:sp>
      <p:sp>
        <p:nvSpPr>
          <p:cNvPr id="223" name="Google Shape;223;p7"/>
          <p:cNvSpPr/>
          <p:nvPr/>
        </p:nvSpPr>
        <p:spPr>
          <a:xfrm rot="5400000">
            <a:off x="8255586" y="-1717233"/>
            <a:ext cx="2382008" cy="14294087"/>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24" name="Google Shape;224;p7"/>
          <p:cNvSpPr txBox="1"/>
          <p:nvPr/>
        </p:nvSpPr>
        <p:spPr>
          <a:xfrm>
            <a:off x="3139518" y="4500459"/>
            <a:ext cx="12804696" cy="1760482"/>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400" u="none" cap="none" strike="noStrike">
                <a:solidFill>
                  <a:srgbClr val="4F6128"/>
                </a:solidFill>
                <a:latin typeface="Calibri"/>
                <a:ea typeface="Calibri"/>
                <a:cs typeface="Calibri"/>
                <a:sym typeface="Calibri"/>
              </a:rPr>
              <a:t>Giới thiệu được tên nghệ sĩ hài (Xuân Bắc; Tự Long; Công Lý;…) diễn ở đâu, vào dịp nào?</a:t>
            </a:r>
            <a:endParaRPr b="0" i="0" sz="4000" u="none" cap="none" strike="noStrike">
              <a:solidFill>
                <a:srgbClr val="065928"/>
              </a:solidFill>
              <a:latin typeface="Calibri"/>
              <a:ea typeface="Calibri"/>
              <a:cs typeface="Calibri"/>
              <a:sym typeface="Calibri"/>
            </a:endParaRPr>
          </a:p>
        </p:txBody>
      </p:sp>
      <p:sp>
        <p:nvSpPr>
          <p:cNvPr id="225" name="Google Shape;225;p7"/>
          <p:cNvSpPr/>
          <p:nvPr/>
        </p:nvSpPr>
        <p:spPr>
          <a:xfrm rot="5400000">
            <a:off x="8265053" y="844711"/>
            <a:ext cx="2382008" cy="14294087"/>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sp>
        <p:nvSpPr>
          <p:cNvPr id="226" name="Google Shape;226;p7"/>
          <p:cNvSpPr txBox="1"/>
          <p:nvPr/>
        </p:nvSpPr>
        <p:spPr>
          <a:xfrm>
            <a:off x="3148985" y="7062403"/>
            <a:ext cx="13081615" cy="1760482"/>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400" u="none" cap="none" strike="noStrike">
                <a:solidFill>
                  <a:srgbClr val="4F6128"/>
                </a:solidFill>
                <a:latin typeface="Calibri"/>
                <a:ea typeface="Calibri"/>
                <a:cs typeface="Calibri"/>
                <a:sym typeface="Calibri"/>
              </a:rPr>
              <a:t>Nêu được tên nhân vật, nhân vật ở trong truyện nào và tác giả là ai?</a:t>
            </a:r>
            <a:endParaRPr b="0" i="0" sz="4000" u="none" cap="none" strike="noStrike">
              <a:solidFill>
                <a:srgbClr val="065928"/>
              </a:solidFill>
              <a:latin typeface="Calibri"/>
              <a:ea typeface="Calibri"/>
              <a:cs typeface="Calibri"/>
              <a:sym typeface="Calibri"/>
            </a:endParaRPr>
          </a:p>
        </p:txBody>
      </p:sp>
      <p:sp>
        <p:nvSpPr>
          <p:cNvPr id="227" name="Google Shape;227;p7"/>
          <p:cNvSpPr txBox="1"/>
          <p:nvPr/>
        </p:nvSpPr>
        <p:spPr>
          <a:xfrm>
            <a:off x="-1332493" y="7654008"/>
            <a:ext cx="5844162" cy="8335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D1581F"/>
                </a:solidFill>
                <a:latin typeface="Calibri"/>
                <a:ea typeface="Calibri"/>
                <a:cs typeface="Calibri"/>
                <a:sym typeface="Calibri"/>
              </a:rPr>
              <a:t>Đề 3</a:t>
            </a:r>
            <a:endParaRPr sz="5400">
              <a:solidFill>
                <a:srgbClr val="D1581F"/>
              </a:solidFill>
              <a:latin typeface="Calibri"/>
              <a:ea typeface="Calibri"/>
              <a:cs typeface="Calibri"/>
              <a:sym typeface="Calibri"/>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EBE3D4"/>
        </a:solidFill>
      </p:bgPr>
    </p:bg>
    <p:spTree>
      <p:nvGrpSpPr>
        <p:cNvPr id="231" name="Shape 231"/>
        <p:cNvGrpSpPr/>
        <p:nvPr/>
      </p:nvGrpSpPr>
      <p:grpSpPr>
        <a:xfrm>
          <a:off x="0" y="0"/>
          <a:ext cx="0" cy="0"/>
          <a:chOff x="0" y="0"/>
          <a:chExt cx="0" cy="0"/>
        </a:xfrm>
      </p:grpSpPr>
      <p:pic>
        <p:nvPicPr>
          <p:cNvPr id="232" name="Google Shape;232;p8"/>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sp>
        <p:nvSpPr>
          <p:cNvPr id="233" name="Google Shape;233;p8"/>
          <p:cNvSpPr/>
          <p:nvPr/>
        </p:nvSpPr>
        <p:spPr>
          <a:xfrm rot="5400000">
            <a:off x="5747744" y="-1592650"/>
            <a:ext cx="5303808" cy="16208897"/>
          </a:xfrm>
          <a:custGeom>
            <a:rect b="b" l="l" r="r" t="t"/>
            <a:pathLst>
              <a:path extrusionOk="0" h="4048338" w="7687971">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a:ln>
            <a:noFill/>
          </a:ln>
        </p:spPr>
      </p:sp>
      <p:pic>
        <p:nvPicPr>
          <p:cNvPr id="234" name="Google Shape;234;p8"/>
          <p:cNvPicPr preferRelativeResize="0"/>
          <p:nvPr/>
        </p:nvPicPr>
        <p:blipFill rotWithShape="1">
          <a:blip r:embed="rId4">
            <a:alphaModFix/>
          </a:blip>
          <a:srcRect b="36052" l="482" r="559" t="0"/>
          <a:stretch/>
        </p:blipFill>
        <p:spPr>
          <a:xfrm>
            <a:off x="0" y="8935342"/>
            <a:ext cx="18288000" cy="1351658"/>
          </a:xfrm>
          <a:prstGeom prst="rect">
            <a:avLst/>
          </a:prstGeom>
          <a:noFill/>
          <a:ln>
            <a:noFill/>
          </a:ln>
        </p:spPr>
      </p:pic>
      <p:pic>
        <p:nvPicPr>
          <p:cNvPr id="235" name="Google Shape;235;p8"/>
          <p:cNvPicPr preferRelativeResize="0"/>
          <p:nvPr/>
        </p:nvPicPr>
        <p:blipFill rotWithShape="1">
          <a:blip r:embed="rId5">
            <a:alphaModFix/>
          </a:blip>
          <a:srcRect b="0" l="0" r="0" t="0"/>
          <a:stretch/>
        </p:blipFill>
        <p:spPr>
          <a:xfrm>
            <a:off x="-34636" y="-289956"/>
            <a:ext cx="3802269" cy="1563683"/>
          </a:xfrm>
          <a:prstGeom prst="rect">
            <a:avLst/>
          </a:prstGeom>
          <a:noFill/>
          <a:ln>
            <a:noFill/>
          </a:ln>
        </p:spPr>
      </p:pic>
      <p:pic>
        <p:nvPicPr>
          <p:cNvPr id="236" name="Google Shape;236;p8"/>
          <p:cNvPicPr preferRelativeResize="0"/>
          <p:nvPr/>
        </p:nvPicPr>
        <p:blipFill rotWithShape="1">
          <a:blip r:embed="rId6">
            <a:alphaModFix/>
          </a:blip>
          <a:srcRect b="0" l="0" r="0" t="0"/>
          <a:stretch/>
        </p:blipFill>
        <p:spPr>
          <a:xfrm>
            <a:off x="173737" y="7915996"/>
            <a:ext cx="2785320" cy="2371004"/>
          </a:xfrm>
          <a:prstGeom prst="rect">
            <a:avLst/>
          </a:prstGeom>
          <a:noFill/>
          <a:ln>
            <a:noFill/>
          </a:ln>
        </p:spPr>
      </p:pic>
      <p:pic>
        <p:nvPicPr>
          <p:cNvPr id="237" name="Google Shape;237;p8"/>
          <p:cNvPicPr preferRelativeResize="0"/>
          <p:nvPr/>
        </p:nvPicPr>
        <p:blipFill rotWithShape="1">
          <a:blip r:embed="rId7">
            <a:alphaModFix/>
          </a:blip>
          <a:srcRect b="7007" l="0" r="0" t="0"/>
          <a:stretch/>
        </p:blipFill>
        <p:spPr>
          <a:xfrm>
            <a:off x="15825856" y="8184914"/>
            <a:ext cx="2659408" cy="2102086"/>
          </a:xfrm>
          <a:prstGeom prst="rect">
            <a:avLst/>
          </a:prstGeom>
          <a:noFill/>
          <a:ln>
            <a:noFill/>
          </a:ln>
        </p:spPr>
      </p:pic>
      <p:sp>
        <p:nvSpPr>
          <p:cNvPr id="238" name="Google Shape;238;p8"/>
          <p:cNvSpPr txBox="1"/>
          <p:nvPr/>
        </p:nvSpPr>
        <p:spPr>
          <a:xfrm>
            <a:off x="1566396" y="440165"/>
            <a:ext cx="13992091" cy="8335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5400">
                <a:solidFill>
                  <a:srgbClr val="4F6128"/>
                </a:solidFill>
                <a:latin typeface="Calibri"/>
                <a:ea typeface="Calibri"/>
                <a:cs typeface="Calibri"/>
                <a:sym typeface="Calibri"/>
              </a:rPr>
              <a:t>b. Thân bài: </a:t>
            </a:r>
            <a:endParaRPr sz="5400">
              <a:solidFill>
                <a:srgbClr val="4F6128"/>
              </a:solidFill>
              <a:latin typeface="Calibri"/>
              <a:ea typeface="Calibri"/>
              <a:cs typeface="Calibri"/>
              <a:sym typeface="Calibri"/>
            </a:endParaRPr>
          </a:p>
        </p:txBody>
      </p:sp>
      <p:sp>
        <p:nvSpPr>
          <p:cNvPr id="239" name="Google Shape;239;p8"/>
          <p:cNvSpPr txBox="1"/>
          <p:nvPr/>
        </p:nvSpPr>
        <p:spPr>
          <a:xfrm>
            <a:off x="1905000" y="3924300"/>
            <a:ext cx="13963113" cy="1535805"/>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E36C09"/>
                </a:solidFill>
                <a:latin typeface="Calibri"/>
                <a:ea typeface="Calibri"/>
                <a:cs typeface="Calibri"/>
                <a:sym typeface="Calibri"/>
              </a:rPr>
              <a:t>+ Đề 1: Tả hoạt động của ca sĩ: tả giọng hát; phong cách biểu diễn; nội dung bài hát; …</a:t>
            </a:r>
            <a:endParaRPr/>
          </a:p>
        </p:txBody>
      </p:sp>
      <p:sp>
        <p:nvSpPr>
          <p:cNvPr id="240" name="Google Shape;240;p8"/>
          <p:cNvSpPr txBox="1"/>
          <p:nvPr/>
        </p:nvSpPr>
        <p:spPr>
          <a:xfrm>
            <a:off x="1163721" y="1341434"/>
            <a:ext cx="16001999" cy="2400657"/>
          </a:xfrm>
          <a:prstGeom prst="rect">
            <a:avLst/>
          </a:prstGeom>
          <a:noFill/>
          <a:ln>
            <a:noFill/>
          </a:ln>
        </p:spPr>
        <p:txBody>
          <a:bodyPr anchorCtr="0" anchor="t" bIns="0" lIns="0" spcFirstLastPara="1" rIns="0" wrap="square" tIns="0">
            <a:spAutoFit/>
          </a:bodyPr>
          <a:lstStyle/>
          <a:p>
            <a:pPr indent="-571500" lvl="1" marL="873759" marR="0" rtl="0" algn="l">
              <a:lnSpc>
                <a:spcPct val="130000"/>
              </a:lnSpc>
              <a:spcBef>
                <a:spcPts val="0"/>
              </a:spcBef>
              <a:spcAft>
                <a:spcPts val="0"/>
              </a:spcAft>
              <a:buClr>
                <a:srgbClr val="4F6128"/>
              </a:buClr>
              <a:buSzPts val="4000"/>
              <a:buFont typeface="Calibri"/>
              <a:buChar char="-"/>
            </a:pPr>
            <a:r>
              <a:rPr b="0" i="0" lang="en-US" sz="4000" u="none" cap="none" strike="noStrike">
                <a:solidFill>
                  <a:srgbClr val="4F6128"/>
                </a:solidFill>
                <a:latin typeface="Calibri"/>
                <a:ea typeface="Calibri"/>
                <a:cs typeface="Calibri"/>
                <a:sym typeface="Calibri"/>
              </a:rPr>
              <a:t>Tả đặc điểm hình dáng bên ngoài: dáng người; tuổi; khuôn mặt; mái tóc; trang phục; … (những chi tiết nổi bật, đặc sắc nhất)</a:t>
            </a:r>
            <a:endParaRPr/>
          </a:p>
          <a:p>
            <a:pPr indent="-571500" lvl="1" marL="873759" marR="0" rtl="0" algn="l">
              <a:lnSpc>
                <a:spcPct val="130000"/>
              </a:lnSpc>
              <a:spcBef>
                <a:spcPts val="0"/>
              </a:spcBef>
              <a:spcAft>
                <a:spcPts val="0"/>
              </a:spcAft>
              <a:buClr>
                <a:srgbClr val="4F6128"/>
              </a:buClr>
              <a:buSzPts val="4000"/>
              <a:buFont typeface="Calibri"/>
              <a:buChar char="-"/>
            </a:pPr>
            <a:r>
              <a:rPr b="0" i="0" lang="en-US" sz="4000" u="none" cap="none" strike="noStrike">
                <a:solidFill>
                  <a:srgbClr val="4F6128"/>
                </a:solidFill>
                <a:latin typeface="Calibri"/>
                <a:ea typeface="Calibri"/>
                <a:cs typeface="Calibri"/>
                <a:sym typeface="Calibri"/>
              </a:rPr>
              <a:t>Tả hoạt động của người mình tả</a:t>
            </a:r>
            <a:endParaRPr b="0" i="0" sz="3600" u="none" cap="none" strike="noStrike">
              <a:solidFill>
                <a:srgbClr val="065928"/>
              </a:solidFill>
              <a:latin typeface="Calibri"/>
              <a:ea typeface="Calibri"/>
              <a:cs typeface="Calibri"/>
              <a:sym typeface="Calibri"/>
            </a:endParaRPr>
          </a:p>
        </p:txBody>
      </p:sp>
      <p:sp>
        <p:nvSpPr>
          <p:cNvPr id="241" name="Google Shape;241;p8"/>
          <p:cNvSpPr txBox="1"/>
          <p:nvPr/>
        </p:nvSpPr>
        <p:spPr>
          <a:xfrm>
            <a:off x="1886487" y="5676900"/>
            <a:ext cx="13963113" cy="1535805"/>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E36C09"/>
                </a:solidFill>
                <a:latin typeface="Calibri"/>
                <a:ea typeface="Calibri"/>
                <a:cs typeface="Calibri"/>
                <a:sym typeface="Calibri"/>
              </a:rPr>
              <a:t>+ Đề 2: Tả hoạt động của nghệ sĩ hài: phong cách biểu diễn; nét mặt; cử chỉ; giọng nói; …</a:t>
            </a:r>
            <a:endParaRPr/>
          </a:p>
        </p:txBody>
      </p:sp>
      <p:sp>
        <p:nvSpPr>
          <p:cNvPr id="242" name="Google Shape;242;p8"/>
          <p:cNvSpPr txBox="1"/>
          <p:nvPr/>
        </p:nvSpPr>
        <p:spPr>
          <a:xfrm>
            <a:off x="1886487" y="7429500"/>
            <a:ext cx="13963113" cy="1535805"/>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000" u="none" cap="none" strike="noStrike">
                <a:solidFill>
                  <a:srgbClr val="E36C09"/>
                </a:solidFill>
                <a:latin typeface="Calibri"/>
                <a:ea typeface="Calibri"/>
                <a:cs typeface="Calibri"/>
                <a:sym typeface="Calibri"/>
              </a:rPr>
              <a:t>+ Đề 3: Tả hoạt động của của nhân vật trong truyện: hoạt động; cử chỉ; giọng nói; …</a:t>
            </a:r>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EBE3D4"/>
        </a:solidFill>
      </p:bgPr>
    </p:bg>
    <p:spTree>
      <p:nvGrpSpPr>
        <p:cNvPr id="246"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b="0" l="0" r="0" t="0"/>
          <a:stretch/>
        </p:blipFill>
        <p:spPr>
          <a:xfrm>
            <a:off x="15944214" y="179293"/>
            <a:ext cx="2630171" cy="1205097"/>
          </a:xfrm>
          <a:prstGeom prst="rect">
            <a:avLst/>
          </a:prstGeom>
          <a:noFill/>
          <a:ln>
            <a:noFill/>
          </a:ln>
        </p:spPr>
      </p:pic>
      <p:pic>
        <p:nvPicPr>
          <p:cNvPr id="248" name="Google Shape;248;p9"/>
          <p:cNvPicPr preferRelativeResize="0"/>
          <p:nvPr/>
        </p:nvPicPr>
        <p:blipFill rotWithShape="1">
          <a:blip r:embed="rId4">
            <a:alphaModFix/>
          </a:blip>
          <a:srcRect b="36052" l="482" r="559" t="0"/>
          <a:stretch/>
        </p:blipFill>
        <p:spPr>
          <a:xfrm>
            <a:off x="0" y="8973442"/>
            <a:ext cx="18288000" cy="1351658"/>
          </a:xfrm>
          <a:prstGeom prst="rect">
            <a:avLst/>
          </a:prstGeom>
          <a:noFill/>
          <a:ln>
            <a:noFill/>
          </a:ln>
        </p:spPr>
      </p:pic>
      <p:pic>
        <p:nvPicPr>
          <p:cNvPr id="249" name="Google Shape;249;p9"/>
          <p:cNvPicPr preferRelativeResize="0"/>
          <p:nvPr/>
        </p:nvPicPr>
        <p:blipFill rotWithShape="1">
          <a:blip r:embed="rId5">
            <a:alphaModFix/>
          </a:blip>
          <a:srcRect b="0" l="0" r="0" t="0"/>
          <a:stretch/>
        </p:blipFill>
        <p:spPr>
          <a:xfrm>
            <a:off x="-689615" y="0"/>
            <a:ext cx="3802269" cy="1563683"/>
          </a:xfrm>
          <a:prstGeom prst="rect">
            <a:avLst/>
          </a:prstGeom>
          <a:noFill/>
          <a:ln>
            <a:noFill/>
          </a:ln>
        </p:spPr>
      </p:pic>
      <p:pic>
        <p:nvPicPr>
          <p:cNvPr id="250" name="Google Shape;250;p9"/>
          <p:cNvPicPr preferRelativeResize="0"/>
          <p:nvPr/>
        </p:nvPicPr>
        <p:blipFill rotWithShape="1">
          <a:blip r:embed="rId6">
            <a:alphaModFix/>
          </a:blip>
          <a:srcRect b="0" l="0" r="0" t="0"/>
          <a:stretch/>
        </p:blipFill>
        <p:spPr>
          <a:xfrm>
            <a:off x="173737" y="7420696"/>
            <a:ext cx="2785320" cy="2371004"/>
          </a:xfrm>
          <a:prstGeom prst="rect">
            <a:avLst/>
          </a:prstGeom>
          <a:noFill/>
          <a:ln>
            <a:noFill/>
          </a:ln>
        </p:spPr>
      </p:pic>
      <p:pic>
        <p:nvPicPr>
          <p:cNvPr id="251" name="Google Shape;251;p9"/>
          <p:cNvPicPr preferRelativeResize="0"/>
          <p:nvPr/>
        </p:nvPicPr>
        <p:blipFill rotWithShape="1">
          <a:blip r:embed="rId7">
            <a:alphaModFix/>
          </a:blip>
          <a:srcRect b="7007" l="0" r="0" t="0"/>
          <a:stretch/>
        </p:blipFill>
        <p:spPr>
          <a:xfrm>
            <a:off x="15825856" y="7765814"/>
            <a:ext cx="2659408" cy="2102086"/>
          </a:xfrm>
          <a:prstGeom prst="rect">
            <a:avLst/>
          </a:prstGeom>
          <a:noFill/>
          <a:ln>
            <a:noFill/>
          </a:ln>
        </p:spPr>
      </p:pic>
      <p:pic>
        <p:nvPicPr>
          <p:cNvPr id="252" name="Google Shape;252;p9"/>
          <p:cNvPicPr preferRelativeResize="0"/>
          <p:nvPr/>
        </p:nvPicPr>
        <p:blipFill rotWithShape="1">
          <a:blip r:embed="rId8">
            <a:alphaModFix/>
          </a:blip>
          <a:srcRect b="0" l="0" r="0" t="0"/>
          <a:stretch/>
        </p:blipFill>
        <p:spPr>
          <a:xfrm>
            <a:off x="-105412" y="2111153"/>
            <a:ext cx="1632434" cy="747952"/>
          </a:xfrm>
          <a:prstGeom prst="rect">
            <a:avLst/>
          </a:prstGeom>
          <a:noFill/>
          <a:ln>
            <a:noFill/>
          </a:ln>
        </p:spPr>
      </p:pic>
      <p:sp>
        <p:nvSpPr>
          <p:cNvPr id="253" name="Google Shape;253;p9"/>
          <p:cNvSpPr txBox="1"/>
          <p:nvPr/>
        </p:nvSpPr>
        <p:spPr>
          <a:xfrm>
            <a:off x="4259020" y="377758"/>
            <a:ext cx="14350001" cy="1017971"/>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lang="en-US" sz="5400">
                <a:solidFill>
                  <a:srgbClr val="4F6128"/>
                </a:solidFill>
                <a:latin typeface="Calibri"/>
                <a:ea typeface="Calibri"/>
                <a:cs typeface="Calibri"/>
                <a:sym typeface="Calibri"/>
              </a:rPr>
              <a:t>C. Kết bài</a:t>
            </a:r>
            <a:endParaRPr sz="5400">
              <a:solidFill>
                <a:srgbClr val="4F6128"/>
              </a:solidFill>
              <a:latin typeface="Calibri"/>
              <a:ea typeface="Calibri"/>
              <a:cs typeface="Calibri"/>
              <a:sym typeface="Calibri"/>
            </a:endParaRPr>
          </a:p>
        </p:txBody>
      </p:sp>
      <p:pic>
        <p:nvPicPr>
          <p:cNvPr id="254" name="Google Shape;254;p9"/>
          <p:cNvPicPr preferRelativeResize="0"/>
          <p:nvPr/>
        </p:nvPicPr>
        <p:blipFill rotWithShape="1">
          <a:blip r:embed="rId9">
            <a:alphaModFix/>
          </a:blip>
          <a:srcRect b="0" l="0" r="0" t="0"/>
          <a:stretch/>
        </p:blipFill>
        <p:spPr>
          <a:xfrm>
            <a:off x="7733461" y="6179416"/>
            <a:ext cx="4253023" cy="4114800"/>
          </a:xfrm>
          <a:prstGeom prst="rect">
            <a:avLst/>
          </a:prstGeom>
          <a:noFill/>
          <a:ln>
            <a:noFill/>
          </a:ln>
        </p:spPr>
      </p:pic>
      <p:sp>
        <p:nvSpPr>
          <p:cNvPr id="255" name="Google Shape;255;p9"/>
          <p:cNvSpPr txBox="1"/>
          <p:nvPr/>
        </p:nvSpPr>
        <p:spPr>
          <a:xfrm>
            <a:off x="914400" y="1778811"/>
            <a:ext cx="17047463" cy="882678"/>
          </a:xfrm>
          <a:prstGeom prst="rect">
            <a:avLst/>
          </a:prstGeom>
          <a:noFill/>
          <a:ln>
            <a:noFill/>
          </a:ln>
        </p:spPr>
        <p:txBody>
          <a:bodyPr anchorCtr="0" anchor="t" bIns="0" lIns="0" spcFirstLastPara="1" rIns="0" wrap="square" tIns="0">
            <a:spAutoFit/>
          </a:bodyPr>
          <a:lstStyle/>
          <a:p>
            <a:pPr indent="0" lvl="1" marL="302259" marR="0" rtl="0" algn="l">
              <a:lnSpc>
                <a:spcPct val="130000"/>
              </a:lnSpc>
              <a:spcBef>
                <a:spcPts val="0"/>
              </a:spcBef>
              <a:spcAft>
                <a:spcPts val="0"/>
              </a:spcAft>
              <a:buNone/>
            </a:pPr>
            <a:r>
              <a:rPr b="0" i="0" lang="en-US" sz="4800" u="none" cap="none" strike="noStrike">
                <a:solidFill>
                  <a:srgbClr val="E36C09"/>
                </a:solidFill>
                <a:latin typeface="Calibri"/>
                <a:ea typeface="Calibri"/>
                <a:cs typeface="Calibri"/>
                <a:sym typeface="Calibri"/>
              </a:rPr>
              <a:t> 	Nêu tình cảm riêng của bản thân đối với người mình tả.</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Administrator</dc:creator>
</cp:coreProperties>
</file>