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9" r:id="rId11"/>
    <p:sldId id="266" r:id="rId12"/>
    <p:sldId id="267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BD1EF-0395-4455-9B2B-F196AB19FDC5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2AEF2-9989-4E0A-926C-DE00007D9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53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g85972cea44_0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4" name="Google Shape;1634;g85972cea44_0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6437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540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978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177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FF4C-F39B-4D7D-A872-190C559E135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AA21-95A8-40A6-BCC3-BE95FE1BB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90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FF4C-F39B-4D7D-A872-190C559E135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AA21-95A8-40A6-BCC3-BE95FE1BB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73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FF4C-F39B-4D7D-A872-190C559E135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AA21-95A8-40A6-BCC3-BE95FE1BB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5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 2">
  <p:cSld name="Title + subtitle + text 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5"/>
          <p:cNvGrpSpPr/>
          <p:nvPr/>
        </p:nvGrpSpPr>
        <p:grpSpPr>
          <a:xfrm>
            <a:off x="8460202" y="2135138"/>
            <a:ext cx="3601593" cy="3226057"/>
            <a:chOff x="-813174" y="1753753"/>
            <a:chExt cx="2701195" cy="2419543"/>
          </a:xfrm>
        </p:grpSpPr>
        <p:sp>
          <p:nvSpPr>
            <p:cNvPr id="68" name="Google Shape;68;p15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9" name="Google Shape;69;p15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70" name="Google Shape;70;p15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8" name="Google Shape;78;p15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79" name="Google Shape;79;p15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4" name="Google Shape;84;p15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85" name="Google Shape;85;p15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8" name="Google Shape;98;p15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99" name="Google Shape;9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2" name="Google Shape;102;p15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103" name="Google Shape;10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06" name="Google Shape;106;p15"/>
          <p:cNvGrpSpPr/>
          <p:nvPr/>
        </p:nvGrpSpPr>
        <p:grpSpPr>
          <a:xfrm>
            <a:off x="524730" y="1774876"/>
            <a:ext cx="2681065" cy="3710299"/>
            <a:chOff x="7588862" y="1254957"/>
            <a:chExt cx="2010799" cy="2782724"/>
          </a:xfrm>
        </p:grpSpPr>
        <p:grpSp>
          <p:nvGrpSpPr>
            <p:cNvPr id="107" name="Google Shape;107;p15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108" name="Google Shape;108;p15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4" name="Google Shape;114;p15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5" name="Google Shape;115;p15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116" name="Google Shape;116;p15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2" name="Google Shape;122;p15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123" name="Google Shape;123;p15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8" name="Google Shape;128;p15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129" name="Google Shape;12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2" name="Google Shape;132;p15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133" name="Google Shape;13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36" name="Google Shape;136;p15"/>
          <p:cNvSpPr/>
          <p:nvPr/>
        </p:nvSpPr>
        <p:spPr>
          <a:xfrm>
            <a:off x="2633901" y="2135133"/>
            <a:ext cx="7141457" cy="3555731"/>
          </a:xfrm>
          <a:custGeom>
            <a:avLst/>
            <a:gdLst/>
            <a:ahLst/>
            <a:cxnLst/>
            <a:rect l="l" t="t" r="r" b="b"/>
            <a:pathLst>
              <a:path w="219602" h="97284" extrusionOk="0">
                <a:moveTo>
                  <a:pt x="133557" y="0"/>
                </a:moveTo>
                <a:cubicBezTo>
                  <a:pt x="93832" y="0"/>
                  <a:pt x="53818" y="4471"/>
                  <a:pt x="15033" y="9618"/>
                </a:cubicBezTo>
                <a:cubicBezTo>
                  <a:pt x="9600" y="10342"/>
                  <a:pt x="6521" y="12153"/>
                  <a:pt x="5343" y="14327"/>
                </a:cubicBezTo>
                <a:cubicBezTo>
                  <a:pt x="4619" y="15232"/>
                  <a:pt x="4076" y="16228"/>
                  <a:pt x="3713" y="17315"/>
                </a:cubicBezTo>
                <a:cubicBezTo>
                  <a:pt x="2808" y="19579"/>
                  <a:pt x="2174" y="21933"/>
                  <a:pt x="1812" y="24379"/>
                </a:cubicBezTo>
                <a:cubicBezTo>
                  <a:pt x="272" y="30355"/>
                  <a:pt x="1630" y="37238"/>
                  <a:pt x="1902" y="42581"/>
                </a:cubicBezTo>
                <a:cubicBezTo>
                  <a:pt x="3170" y="68661"/>
                  <a:pt x="0" y="94651"/>
                  <a:pt x="43287" y="96281"/>
                </a:cubicBezTo>
                <a:cubicBezTo>
                  <a:pt x="55331" y="96779"/>
                  <a:pt x="67466" y="96915"/>
                  <a:pt x="79612" y="96915"/>
                </a:cubicBezTo>
                <a:cubicBezTo>
                  <a:pt x="91758" y="96915"/>
                  <a:pt x="103915" y="96779"/>
                  <a:pt x="116004" y="96734"/>
                </a:cubicBezTo>
                <a:cubicBezTo>
                  <a:pt x="116806" y="96727"/>
                  <a:pt x="117613" y="96724"/>
                  <a:pt x="118425" y="96724"/>
                </a:cubicBezTo>
                <a:cubicBezTo>
                  <a:pt x="129327" y="96724"/>
                  <a:pt x="141169" y="97284"/>
                  <a:pt x="152888" y="97284"/>
                </a:cubicBezTo>
                <a:cubicBezTo>
                  <a:pt x="163976" y="97284"/>
                  <a:pt x="174954" y="96783"/>
                  <a:pt x="184918" y="94832"/>
                </a:cubicBezTo>
                <a:cubicBezTo>
                  <a:pt x="218515" y="88131"/>
                  <a:pt x="214802" y="59605"/>
                  <a:pt x="215889" y="39230"/>
                </a:cubicBezTo>
                <a:cubicBezTo>
                  <a:pt x="216523" y="27820"/>
                  <a:pt x="219602" y="14327"/>
                  <a:pt x="204932" y="6991"/>
                </a:cubicBezTo>
                <a:cubicBezTo>
                  <a:pt x="192797" y="834"/>
                  <a:pt x="173146" y="1377"/>
                  <a:pt x="159019" y="652"/>
                </a:cubicBezTo>
                <a:cubicBezTo>
                  <a:pt x="150555" y="205"/>
                  <a:pt x="142063" y="0"/>
                  <a:pt x="133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1"/>
          </p:nvPr>
        </p:nvSpPr>
        <p:spPr>
          <a:xfrm>
            <a:off x="3376433" y="2331900"/>
            <a:ext cx="5656400" cy="304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629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FF4C-F39B-4D7D-A872-190C559E135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AA21-95A8-40A6-BCC3-BE95FE1BB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23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FF4C-F39B-4D7D-A872-190C559E135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AA21-95A8-40A6-BCC3-BE95FE1BB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30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FF4C-F39B-4D7D-A872-190C559E135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AA21-95A8-40A6-BCC3-BE95FE1BB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83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FF4C-F39B-4D7D-A872-190C559E135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AA21-95A8-40A6-BCC3-BE95FE1BB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06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FF4C-F39B-4D7D-A872-190C559E135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AA21-95A8-40A6-BCC3-BE95FE1BB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61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FF4C-F39B-4D7D-A872-190C559E135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AA21-95A8-40A6-BCC3-BE95FE1BB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45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FF4C-F39B-4D7D-A872-190C559E135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AA21-95A8-40A6-BCC3-BE95FE1BB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0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FF4C-F39B-4D7D-A872-190C559E135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AA21-95A8-40A6-BCC3-BE95FE1BB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4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9FF4C-F39B-4D7D-A872-190C559E135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FAA21-95A8-40A6-BCC3-BE95FE1BB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2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1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1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3D, background PP đơn giản, đẹp, cute - MET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77816" y="3638837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CHÀO MỪNG CÁC CON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ĐẾN VỚI TIẾT HỌC</a:t>
            </a:r>
            <a:endParaRPr kumimoji="0" lang="en-US" sz="54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92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08" y="-79028"/>
            <a:ext cx="12254608" cy="5082086"/>
          </a:xfrm>
        </p:spPr>
      </p:pic>
      <p:sp>
        <p:nvSpPr>
          <p:cNvPr id="7" name="TextBox 6"/>
          <p:cNvSpPr txBox="1"/>
          <p:nvPr/>
        </p:nvSpPr>
        <p:spPr>
          <a:xfrm>
            <a:off x="1889077" y="5735910"/>
            <a:ext cx="753239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con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…….. con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chia:  ………….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01605" y="5735910"/>
            <a:ext cx="723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23783" y="6105242"/>
            <a:ext cx="1767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 :  2 =  4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764" y="4904913"/>
            <a:ext cx="11450471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con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lỡ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con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64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Hoa Tím Nền Gió, Nền Ppt, Mẫu Nền Ppt, Màu Tím Hình nền Vector để tải 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540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355" y="1354470"/>
            <a:ext cx="996286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3, 4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BT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18,19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2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72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041400" y="1929246"/>
            <a:ext cx="10109200" cy="1938992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7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49"/>
          <p:cNvSpPr txBox="1">
            <a:spLocks noGrp="1"/>
          </p:cNvSpPr>
          <p:nvPr>
            <p:ph type="subTitle" idx="1"/>
          </p:nvPr>
        </p:nvSpPr>
        <p:spPr>
          <a:xfrm>
            <a:off x="2817634" y="1438275"/>
            <a:ext cx="6621642" cy="4283065"/>
          </a:xfrm>
          <a:prstGeom prst="rect">
            <a:avLst/>
          </a:prstGeom>
          <a:solidFill>
            <a:schemeClr val="bg2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>
              <a:lnSpc>
                <a:spcPct val="130000"/>
              </a:lnSpc>
            </a:pPr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marL="0">
              <a:lnSpc>
                <a:spcPct val="130000"/>
              </a:lnSpc>
            </a:pPr>
            <a:r>
              <a:rPr lang="en-US" sz="54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 CHIA (19)</a:t>
            </a:r>
            <a:endParaRPr lang="en-US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endParaRPr dirty="0"/>
          </a:p>
        </p:txBody>
      </p:sp>
      <p:sp>
        <p:nvSpPr>
          <p:cNvPr id="1639" name="Google Shape;1639;p49"/>
          <p:cNvSpPr/>
          <p:nvPr/>
        </p:nvSpPr>
        <p:spPr>
          <a:xfrm rot="10800000" flipV="1">
            <a:off x="4344636" y="5444730"/>
            <a:ext cx="3502589" cy="850663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667">
              <a:solidFill>
                <a:schemeClr val="bg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" name="Google Shape;1642;p49"/>
          <p:cNvSpPr/>
          <p:nvPr/>
        </p:nvSpPr>
        <p:spPr>
          <a:xfrm>
            <a:off x="-91800" y="-251300"/>
            <a:ext cx="1198304" cy="1134544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643" name="Google Shape;1643;p49"/>
          <p:cNvGrpSpPr/>
          <p:nvPr/>
        </p:nvGrpSpPr>
        <p:grpSpPr>
          <a:xfrm>
            <a:off x="204895" y="120063"/>
            <a:ext cx="658396" cy="594971"/>
            <a:chOff x="2679436" y="3270400"/>
            <a:chExt cx="752625" cy="689795"/>
          </a:xfrm>
        </p:grpSpPr>
        <p:sp>
          <p:nvSpPr>
            <p:cNvPr id="1644" name="Google Shape;1644;p49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5" name="Google Shape;1645;p49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6" name="Google Shape;1646;p49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7" name="Google Shape;1647;p49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648" name="Google Shape;1648;p49">
            <a:hlinkClick r:id="rId3" action="ppaction://hlinksldjump"/>
          </p:cNvPr>
          <p:cNvSpPr txBox="1"/>
          <p:nvPr/>
        </p:nvSpPr>
        <p:spPr>
          <a:xfrm>
            <a:off x="-11400" y="-42833"/>
            <a:ext cx="962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93633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91399" y="565761"/>
            <a:ext cx="10639746" cy="6176233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252924" y="1054487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9475" y="2132089"/>
            <a:ext cx="93893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- Nhận biết ý nghĩa của phép chia vào một số tình huống gắn bó với thực tiễn.	</a:t>
            </a:r>
            <a:endParaRPr lang="en-US" sz="3600" dirty="0">
              <a:latin typeface="+mj-lt"/>
            </a:endParaRPr>
          </a:p>
          <a:p>
            <a:r>
              <a:rPr lang="vi-VN" sz="3600" dirty="0">
                <a:latin typeface="+mj-lt"/>
              </a:rPr>
              <a:t>- Vận dụng kiến thức, kĩ năng để giải các bài toán liên quan.</a:t>
            </a:r>
            <a:endParaRPr lang="en-US" sz="3600" dirty="0">
              <a:latin typeface="+mj-lt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15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ba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8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2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       Phép chia (tiếp theo - 19)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4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3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161090" y="676660"/>
            <a:ext cx="9869787" cy="5310545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51962" y="2222768"/>
            <a:ext cx="818778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noProof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77455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8" y="365125"/>
            <a:ext cx="11024681" cy="5155240"/>
          </a:xfrm>
        </p:spPr>
      </p:pic>
      <p:sp>
        <p:nvSpPr>
          <p:cNvPr id="5" name="TextBox 4"/>
          <p:cNvSpPr txBox="1"/>
          <p:nvPr/>
        </p:nvSpPr>
        <p:spPr>
          <a:xfrm>
            <a:off x="3207225" y="4384819"/>
            <a:ext cx="627796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9751" y="4384819"/>
            <a:ext cx="627796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32277" y="4399768"/>
            <a:ext cx="627796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05164" y="3990750"/>
            <a:ext cx="60101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05164" y="4851702"/>
            <a:ext cx="60101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30868" y="3990751"/>
            <a:ext cx="60101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65828" y="4851701"/>
            <a:ext cx="60101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92614" y="3990749"/>
            <a:ext cx="60101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34379" y="4851701"/>
            <a:ext cx="60101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76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"/>
          <a:stretch/>
        </p:blipFill>
        <p:spPr>
          <a:xfrm>
            <a:off x="-1" y="154004"/>
            <a:ext cx="11949397" cy="6304548"/>
          </a:xfrm>
        </p:spPr>
      </p:pic>
      <p:sp>
        <p:nvSpPr>
          <p:cNvPr id="5" name="TextBox 4"/>
          <p:cNvSpPr txBox="1"/>
          <p:nvPr/>
        </p:nvSpPr>
        <p:spPr>
          <a:xfrm>
            <a:off x="2852383" y="4962335"/>
            <a:ext cx="635714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6908" y="4926843"/>
            <a:ext cx="615550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3192" y="4954923"/>
            <a:ext cx="696284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8454" y="4472013"/>
            <a:ext cx="60913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54571" y="5465283"/>
            <a:ext cx="74301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64607" y="4472014"/>
            <a:ext cx="59503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06559" y="5463989"/>
            <a:ext cx="60318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26399" y="4472013"/>
            <a:ext cx="63571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18805" y="5465283"/>
            <a:ext cx="59503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30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161090" y="676660"/>
            <a:ext cx="9869787" cy="5310545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8187784" cy="117723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Vận dụng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93881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08" y="-79028"/>
            <a:ext cx="12254608" cy="5082086"/>
          </a:xfrm>
        </p:spPr>
      </p:pic>
      <p:sp>
        <p:nvSpPr>
          <p:cNvPr id="5" name="TextBox 4"/>
          <p:cNvSpPr txBox="1"/>
          <p:nvPr/>
        </p:nvSpPr>
        <p:spPr>
          <a:xfrm>
            <a:off x="424249" y="4842322"/>
            <a:ext cx="2959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249" y="5305741"/>
            <a:ext cx="4862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4249" y="6197257"/>
            <a:ext cx="4735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6132" y="4800881"/>
            <a:ext cx="545213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con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6132" y="5286814"/>
            <a:ext cx="576311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lỡ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06132" y="6117811"/>
            <a:ext cx="609333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con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77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269</Words>
  <Application>Microsoft Office PowerPoint</Application>
  <PresentationFormat>Widescreen</PresentationFormat>
  <Paragraphs>53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Nunito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Thứ ba ngày 8 tháng 2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8</cp:revision>
  <dcterms:created xsi:type="dcterms:W3CDTF">2022-01-27T13:07:01Z</dcterms:created>
  <dcterms:modified xsi:type="dcterms:W3CDTF">2022-02-08T02:56:09Z</dcterms:modified>
</cp:coreProperties>
</file>