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29"/>
  </p:notesMasterIdLst>
  <p:sldIdLst>
    <p:sldId id="281" r:id="rId3"/>
    <p:sldId id="259" r:id="rId4"/>
    <p:sldId id="272" r:id="rId5"/>
    <p:sldId id="283" r:id="rId6"/>
    <p:sldId id="260" r:id="rId7"/>
    <p:sldId id="262" r:id="rId8"/>
    <p:sldId id="263" r:id="rId9"/>
    <p:sldId id="264" r:id="rId10"/>
    <p:sldId id="265" r:id="rId11"/>
    <p:sldId id="273" r:id="rId12"/>
    <p:sldId id="266" r:id="rId13"/>
    <p:sldId id="269" r:id="rId14"/>
    <p:sldId id="285" r:id="rId15"/>
    <p:sldId id="268" r:id="rId16"/>
    <p:sldId id="274" r:id="rId17"/>
    <p:sldId id="275" r:id="rId18"/>
    <p:sldId id="276" r:id="rId19"/>
    <p:sldId id="271" r:id="rId20"/>
    <p:sldId id="277" r:id="rId21"/>
    <p:sldId id="278" r:id="rId22"/>
    <p:sldId id="290" r:id="rId23"/>
    <p:sldId id="279" r:id="rId24"/>
    <p:sldId id="287" r:id="rId25"/>
    <p:sldId id="289" r:id="rId26"/>
    <p:sldId id="280" r:id="rId27"/>
    <p:sldId id="282" r:id="rId28"/>
  </p:sldIdLst>
  <p:sldSz cx="9144000" cy="5143500" type="screen16x9"/>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86364" autoAdjust="0"/>
  </p:normalViewPr>
  <p:slideViewPr>
    <p:cSldViewPr>
      <p:cViewPr varScale="1">
        <p:scale>
          <a:sx n="98" d="100"/>
          <a:sy n="98" d="100"/>
        </p:scale>
        <p:origin x="318" y="72"/>
      </p:cViewPr>
      <p:guideLst>
        <p:guide orient="horz" pos="1620"/>
        <p:guide pos="2880"/>
      </p:guideLst>
    </p:cSldViewPr>
  </p:slideViewPr>
  <p:outlineViewPr>
    <p:cViewPr>
      <p:scale>
        <a:sx n="33" d="100"/>
        <a:sy n="33" d="100"/>
      </p:scale>
      <p:origin x="124"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31C25-DAF8-473D-8972-0138803B08F5}" type="datetimeFigureOut">
              <a:rPr lang="en-US" smtClean="0"/>
              <a:t>2/10/2022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CD1DC-18D8-4589-ACC0-C9D47C1D4B68}" type="slidenum">
              <a:rPr lang="en-US" smtClean="0"/>
              <a:t>‹#›</a:t>
            </a:fld>
            <a:endParaRPr lang="en-US"/>
          </a:p>
        </p:txBody>
      </p:sp>
    </p:spTree>
    <p:extLst>
      <p:ext uri="{BB962C8B-B14F-4D97-AF65-F5344CB8AC3E}">
        <p14:creationId xmlns:p14="http://schemas.microsoft.com/office/powerpoint/2010/main" val="165270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CD1DC-18D8-4589-ACC0-C9D47C1D4B68}" type="slidenum">
              <a:rPr lang="en-US" smtClean="0"/>
              <a:t>2</a:t>
            </a:fld>
            <a:endParaRPr lang="en-US"/>
          </a:p>
        </p:txBody>
      </p:sp>
    </p:spTree>
    <p:extLst>
      <p:ext uri="{BB962C8B-B14F-4D97-AF65-F5344CB8AC3E}">
        <p14:creationId xmlns:p14="http://schemas.microsoft.com/office/powerpoint/2010/main" val="56915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Font typeface="Wingdings" pitchFamily="2" charset="2"/>
              <a:buNone/>
            </a:pPr>
            <a:endParaRPr lang="en-US" sz="1200" b="1" dirty="0">
              <a:latin typeface="Times New Roman" pitchFamily="18" charset="0"/>
            </a:endParaRPr>
          </a:p>
        </p:txBody>
      </p:sp>
      <p:sp>
        <p:nvSpPr>
          <p:cNvPr id="4" name="Slide Number Placeholder 3"/>
          <p:cNvSpPr>
            <a:spLocks noGrp="1"/>
          </p:cNvSpPr>
          <p:nvPr>
            <p:ph type="sldNum" sz="quarter" idx="10"/>
          </p:nvPr>
        </p:nvSpPr>
        <p:spPr/>
        <p:txBody>
          <a:bodyPr/>
          <a:lstStyle/>
          <a:p>
            <a:fld id="{7EBCD1DC-18D8-4589-ACC0-C9D47C1D4B68}" type="slidenum">
              <a:rPr lang="en-US" smtClean="0"/>
              <a:t>17</a:t>
            </a:fld>
            <a:endParaRPr lang="en-US"/>
          </a:p>
        </p:txBody>
      </p:sp>
    </p:spTree>
    <p:extLst>
      <p:ext uri="{BB962C8B-B14F-4D97-AF65-F5344CB8AC3E}">
        <p14:creationId xmlns:p14="http://schemas.microsoft.com/office/powerpoint/2010/main" val="22593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499483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48303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266877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http://violet.vn/lieupq71</a:t>
            </a:r>
          </a:p>
        </p:txBody>
      </p:sp>
      <p:sp>
        <p:nvSpPr>
          <p:cNvPr id="6" name="Slide Number Placeholder 5"/>
          <p:cNvSpPr>
            <a:spLocks noGrp="1"/>
          </p:cNvSpPr>
          <p:nvPr>
            <p:ph type="sldNum" sz="quarter" idx="12"/>
          </p:nvPr>
        </p:nvSpPr>
        <p:spPr/>
        <p:txBody>
          <a:bodyPr/>
          <a:lstStyle/>
          <a:p>
            <a:pPr>
              <a:defRPr/>
            </a:pPr>
            <a:fld id="{676D1521-DE80-4A02-BA53-9668037F4DB3}" type="slidenum">
              <a:rPr lang="en-US" smtClean="0"/>
              <a:pPr>
                <a:defRPr/>
              </a:pPr>
              <a:t>‹#›</a:t>
            </a:fld>
            <a:endParaRPr lang="en-US"/>
          </a:p>
        </p:txBody>
      </p:sp>
    </p:spTree>
    <p:extLst>
      <p:ext uri="{BB962C8B-B14F-4D97-AF65-F5344CB8AC3E}">
        <p14:creationId xmlns:p14="http://schemas.microsoft.com/office/powerpoint/2010/main" val="199778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21527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http://violet.vn/lieupq71</a:t>
            </a:r>
          </a:p>
        </p:txBody>
      </p:sp>
      <p:sp>
        <p:nvSpPr>
          <p:cNvPr id="6" name="Slide Number Placeholder 5"/>
          <p:cNvSpPr>
            <a:spLocks noGrp="1"/>
          </p:cNvSpPr>
          <p:nvPr>
            <p:ph type="sldNum" sz="quarter" idx="12"/>
          </p:nvPr>
        </p:nvSpPr>
        <p:spPr/>
        <p:txBody>
          <a:bodyPr/>
          <a:lstStyle/>
          <a:p>
            <a:pPr>
              <a:defRPr/>
            </a:pPr>
            <a:fld id="{C5048E4A-9F3B-4FFA-8F79-7828887C0BEF}" type="slidenum">
              <a:rPr lang="en-US" smtClean="0"/>
              <a:pPr>
                <a:defRPr/>
              </a:pPr>
              <a:t>‹#›</a:t>
            </a:fld>
            <a:endParaRPr lang="en-US"/>
          </a:p>
        </p:txBody>
      </p:sp>
    </p:spTree>
    <p:extLst>
      <p:ext uri="{BB962C8B-B14F-4D97-AF65-F5344CB8AC3E}">
        <p14:creationId xmlns:p14="http://schemas.microsoft.com/office/powerpoint/2010/main" val="202571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http://violet.vn/lieupq71</a:t>
            </a:r>
          </a:p>
        </p:txBody>
      </p:sp>
      <p:sp>
        <p:nvSpPr>
          <p:cNvPr id="7" name="Slide Number Placeholder 6"/>
          <p:cNvSpPr>
            <a:spLocks noGrp="1"/>
          </p:cNvSpPr>
          <p:nvPr>
            <p:ph type="sldNum" sz="quarter" idx="12"/>
          </p:nvPr>
        </p:nvSpPr>
        <p:spPr/>
        <p:txBody>
          <a:bodyPr/>
          <a:lstStyle/>
          <a:p>
            <a:pPr>
              <a:defRPr/>
            </a:pPr>
            <a:fld id="{CE753590-F32A-4125-8E97-9725473C52F8}" type="slidenum">
              <a:rPr lang="en-US" smtClean="0"/>
              <a:pPr>
                <a:defRPr/>
              </a:pPr>
              <a:t>‹#›</a:t>
            </a:fld>
            <a:endParaRPr lang="en-US"/>
          </a:p>
        </p:txBody>
      </p:sp>
    </p:spTree>
    <p:extLst>
      <p:ext uri="{BB962C8B-B14F-4D97-AF65-F5344CB8AC3E}">
        <p14:creationId xmlns:p14="http://schemas.microsoft.com/office/powerpoint/2010/main" val="211650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http://violet.vn/lieupq71</a:t>
            </a:r>
          </a:p>
        </p:txBody>
      </p:sp>
      <p:sp>
        <p:nvSpPr>
          <p:cNvPr id="9" name="Slide Number Placeholder 8"/>
          <p:cNvSpPr>
            <a:spLocks noGrp="1"/>
          </p:cNvSpPr>
          <p:nvPr>
            <p:ph type="sldNum" sz="quarter" idx="12"/>
          </p:nvPr>
        </p:nvSpPr>
        <p:spPr/>
        <p:txBody>
          <a:bodyPr/>
          <a:lstStyle/>
          <a:p>
            <a:pPr>
              <a:defRPr/>
            </a:pPr>
            <a:fld id="{DD9AB650-2A8B-44EB-BB29-C1082229020C}" type="slidenum">
              <a:rPr lang="en-US" smtClean="0"/>
              <a:pPr>
                <a:defRPr/>
              </a:pPr>
              <a:t>‹#›</a:t>
            </a:fld>
            <a:endParaRPr lang="en-US"/>
          </a:p>
        </p:txBody>
      </p:sp>
    </p:spTree>
    <p:extLst>
      <p:ext uri="{BB962C8B-B14F-4D97-AF65-F5344CB8AC3E}">
        <p14:creationId xmlns:p14="http://schemas.microsoft.com/office/powerpoint/2010/main" val="106116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http://violet.vn/lieupq71</a:t>
            </a:r>
          </a:p>
        </p:txBody>
      </p:sp>
      <p:sp>
        <p:nvSpPr>
          <p:cNvPr id="5" name="Slide Number Placeholder 4"/>
          <p:cNvSpPr>
            <a:spLocks noGrp="1"/>
          </p:cNvSpPr>
          <p:nvPr>
            <p:ph type="sldNum" sz="quarter" idx="12"/>
          </p:nvPr>
        </p:nvSpPr>
        <p:spPr/>
        <p:txBody>
          <a:bodyPr/>
          <a:lstStyle/>
          <a:p>
            <a:pPr>
              <a:defRPr/>
            </a:pPr>
            <a:fld id="{639BA686-8C86-4809-998C-22698861CDE2}" type="slidenum">
              <a:rPr lang="en-US" smtClean="0"/>
              <a:pPr>
                <a:defRPr/>
              </a:pPr>
              <a:t>‹#›</a:t>
            </a:fld>
            <a:endParaRPr lang="en-US"/>
          </a:p>
        </p:txBody>
      </p:sp>
    </p:spTree>
    <p:extLst>
      <p:ext uri="{BB962C8B-B14F-4D97-AF65-F5344CB8AC3E}">
        <p14:creationId xmlns:p14="http://schemas.microsoft.com/office/powerpoint/2010/main" val="408900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http://violet.vn/lieupq71</a:t>
            </a:r>
          </a:p>
        </p:txBody>
      </p:sp>
      <p:sp>
        <p:nvSpPr>
          <p:cNvPr id="4" name="Slide Number Placeholder 3"/>
          <p:cNvSpPr>
            <a:spLocks noGrp="1"/>
          </p:cNvSpPr>
          <p:nvPr>
            <p:ph type="sldNum" sz="quarter" idx="12"/>
          </p:nvPr>
        </p:nvSpPr>
        <p:spPr/>
        <p:txBody>
          <a:bodyPr/>
          <a:lstStyle/>
          <a:p>
            <a:pPr>
              <a:defRPr/>
            </a:pPr>
            <a:fld id="{513AABBC-57F3-4FC4-A39B-99CC8B4CA896}" type="slidenum">
              <a:rPr lang="en-US" smtClean="0"/>
              <a:pPr>
                <a:defRPr/>
              </a:pPr>
              <a:t>‹#›</a:t>
            </a:fld>
            <a:endParaRPr lang="en-US"/>
          </a:p>
        </p:txBody>
      </p:sp>
    </p:spTree>
    <p:extLst>
      <p:ext uri="{BB962C8B-B14F-4D97-AF65-F5344CB8AC3E}">
        <p14:creationId xmlns:p14="http://schemas.microsoft.com/office/powerpoint/2010/main" val="3363206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http://violet.vn/lieupq71</a:t>
            </a:r>
          </a:p>
        </p:txBody>
      </p:sp>
      <p:sp>
        <p:nvSpPr>
          <p:cNvPr id="7" name="Slide Number Placeholder 6"/>
          <p:cNvSpPr>
            <a:spLocks noGrp="1"/>
          </p:cNvSpPr>
          <p:nvPr>
            <p:ph type="sldNum" sz="quarter" idx="12"/>
          </p:nvPr>
        </p:nvSpPr>
        <p:spPr/>
        <p:txBody>
          <a:bodyPr/>
          <a:lstStyle/>
          <a:p>
            <a:pPr>
              <a:defRPr/>
            </a:pPr>
            <a:fld id="{713294D5-437B-49EB-ADE1-E2DBC78BAB08}" type="slidenum">
              <a:rPr lang="en-US" smtClean="0"/>
              <a:pPr>
                <a:defRPr/>
              </a:pPr>
              <a:t>‹#›</a:t>
            </a:fld>
            <a:endParaRPr lang="en-US"/>
          </a:p>
        </p:txBody>
      </p:sp>
    </p:spTree>
    <p:extLst>
      <p:ext uri="{BB962C8B-B14F-4D97-AF65-F5344CB8AC3E}">
        <p14:creationId xmlns:p14="http://schemas.microsoft.com/office/powerpoint/2010/main" val="30197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669832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http://violet.vn/lieupq71</a:t>
            </a:r>
          </a:p>
        </p:txBody>
      </p:sp>
      <p:sp>
        <p:nvSpPr>
          <p:cNvPr id="7" name="Slide Number Placeholder 6"/>
          <p:cNvSpPr>
            <a:spLocks noGrp="1"/>
          </p:cNvSpPr>
          <p:nvPr>
            <p:ph type="sldNum" sz="quarter" idx="12"/>
          </p:nvPr>
        </p:nvSpPr>
        <p:spPr/>
        <p:txBody>
          <a:bodyPr/>
          <a:lstStyle/>
          <a:p>
            <a:pPr>
              <a:defRPr/>
            </a:pPr>
            <a:fld id="{DA9FCA17-0930-48C6-815A-8E714AF43445}" type="slidenum">
              <a:rPr lang="en-US" smtClean="0"/>
              <a:pPr>
                <a:defRPr/>
              </a:pPr>
              <a:t>‹#›</a:t>
            </a:fld>
            <a:endParaRPr lang="en-US"/>
          </a:p>
        </p:txBody>
      </p:sp>
    </p:spTree>
    <p:extLst>
      <p:ext uri="{BB962C8B-B14F-4D97-AF65-F5344CB8AC3E}">
        <p14:creationId xmlns:p14="http://schemas.microsoft.com/office/powerpoint/2010/main" val="8604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http://violet.vn/lieupq71</a:t>
            </a:r>
          </a:p>
        </p:txBody>
      </p:sp>
      <p:sp>
        <p:nvSpPr>
          <p:cNvPr id="6" name="Slide Number Placeholder 5"/>
          <p:cNvSpPr>
            <a:spLocks noGrp="1"/>
          </p:cNvSpPr>
          <p:nvPr>
            <p:ph type="sldNum" sz="quarter" idx="12"/>
          </p:nvPr>
        </p:nvSpPr>
        <p:spPr/>
        <p:txBody>
          <a:bodyPr/>
          <a:lstStyle/>
          <a:p>
            <a:pPr>
              <a:defRPr/>
            </a:pPr>
            <a:fld id="{799B35F7-CAE5-450D-BD61-9F1418870294}" type="slidenum">
              <a:rPr lang="en-US" smtClean="0"/>
              <a:pPr>
                <a:defRPr/>
              </a:pPr>
              <a:t>‹#›</a:t>
            </a:fld>
            <a:endParaRPr lang="en-US"/>
          </a:p>
        </p:txBody>
      </p:sp>
    </p:spTree>
    <p:extLst>
      <p:ext uri="{BB962C8B-B14F-4D97-AF65-F5344CB8AC3E}">
        <p14:creationId xmlns:p14="http://schemas.microsoft.com/office/powerpoint/2010/main" val="322140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http://violet.vn/lieupq71</a:t>
            </a:r>
          </a:p>
        </p:txBody>
      </p:sp>
      <p:sp>
        <p:nvSpPr>
          <p:cNvPr id="6" name="Slide Number Placeholder 5"/>
          <p:cNvSpPr>
            <a:spLocks noGrp="1"/>
          </p:cNvSpPr>
          <p:nvPr>
            <p:ph type="sldNum" sz="quarter" idx="12"/>
          </p:nvPr>
        </p:nvSpPr>
        <p:spPr/>
        <p:txBody>
          <a:bodyPr/>
          <a:lstStyle/>
          <a:p>
            <a:pPr>
              <a:defRPr/>
            </a:pPr>
            <a:fld id="{0DCA8DBD-3FC4-4AE9-9468-E4A4AA31DF45}" type="slidenum">
              <a:rPr lang="en-US" smtClean="0"/>
              <a:pPr>
                <a:defRPr/>
              </a:pPr>
              <a:t>‹#›</a:t>
            </a:fld>
            <a:endParaRPr lang="en-US"/>
          </a:p>
        </p:txBody>
      </p:sp>
    </p:spTree>
    <p:extLst>
      <p:ext uri="{BB962C8B-B14F-4D97-AF65-F5344CB8AC3E}">
        <p14:creationId xmlns:p14="http://schemas.microsoft.com/office/powerpoint/2010/main" val="309689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5A866-4B87-4578-849C-C2F34660525F}"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47096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5A866-4B87-4578-849C-C2F34660525F}"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734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5A866-4B87-4578-849C-C2F34660525F}"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74559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5A866-4B87-4578-849C-C2F34660525F}"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13857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5A866-4B87-4578-849C-C2F34660525F}"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4894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112631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5A866-4B87-4578-849C-C2F34660525F}"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8EC12-7711-4B5C-AFF6-F9C5FC434F59}" type="slidenum">
              <a:rPr lang="en-US" smtClean="0"/>
              <a:t>‹#›</a:t>
            </a:fld>
            <a:endParaRPr lang="en-US"/>
          </a:p>
        </p:txBody>
      </p:sp>
    </p:spTree>
    <p:extLst>
      <p:ext uri="{BB962C8B-B14F-4D97-AF65-F5344CB8AC3E}">
        <p14:creationId xmlns:p14="http://schemas.microsoft.com/office/powerpoint/2010/main" val="356678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25A866-4B87-4578-849C-C2F34660525F}" type="datetimeFigureOut">
              <a:rPr lang="en-US" smtClean="0"/>
              <a:t>2/10/2022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4072738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25A866-4B87-4578-849C-C2F34660525F}" type="datetimeFigureOut">
              <a:rPr lang="en-US" smtClean="0"/>
              <a:t>2/10/2022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368EC12-7711-4B5C-AFF6-F9C5FC434F59}" type="slidenum">
              <a:rPr lang="en-US" smtClean="0"/>
              <a:t>‹#›</a:t>
            </a:fld>
            <a:endParaRPr lang="en-US"/>
          </a:p>
        </p:txBody>
      </p:sp>
    </p:spTree>
    <p:extLst>
      <p:ext uri="{BB962C8B-B14F-4D97-AF65-F5344CB8AC3E}">
        <p14:creationId xmlns:p14="http://schemas.microsoft.com/office/powerpoint/2010/main" val="16854037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50" name="WordArt 8"/>
          <p:cNvSpPr>
            <a:spLocks noChangeArrowheads="1" noChangeShapeType="1" noTextEdit="1"/>
          </p:cNvSpPr>
          <p:nvPr/>
        </p:nvSpPr>
        <p:spPr bwMode="auto">
          <a:xfrm>
            <a:off x="1485900" y="438150"/>
            <a:ext cx="6172200" cy="615554"/>
          </a:xfrm>
          <a:prstGeom prst="rect">
            <a:avLst/>
          </a:prstGeom>
        </p:spPr>
        <p:txBody>
          <a:bodyPr wrap="none" fromWordArt="1">
            <a:prstTxWarp prst="textPlain">
              <a:avLst>
                <a:gd name="adj" fmla="val 50000"/>
              </a:avLst>
            </a:prstTxWarp>
          </a:bodyPr>
          <a:lstStyle/>
          <a:p>
            <a:pPr algn="ctr"/>
            <a:r>
              <a:rPr lang="vi-VN" sz="36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ÁI MỘ A </a:t>
            </a:r>
            <a:endParaRPr lang="en-US" sz="3600"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1" name="WordArt 11"/>
          <p:cNvSpPr>
            <a:spLocks noChangeArrowheads="1" noChangeShapeType="1" noTextEdit="1"/>
          </p:cNvSpPr>
          <p:nvPr/>
        </p:nvSpPr>
        <p:spPr bwMode="auto">
          <a:xfrm>
            <a:off x="2997200" y="1714500"/>
            <a:ext cx="5791200" cy="1847850"/>
          </a:xfrm>
          <a:prstGeom prst="rect">
            <a:avLst/>
          </a:prstGeom>
        </p:spPr>
        <p:txBody>
          <a:bodyPr wrap="none" fromWordArt="1">
            <a:prstTxWarp prst="textPlain">
              <a:avLst>
                <a:gd name="adj" fmla="val 50000"/>
              </a:avLst>
            </a:prstTxWarp>
          </a:bodyPr>
          <a:lstStyle/>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giảng</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3</a:t>
            </a: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Phân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môn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Tập</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đọc</a:t>
            </a:r>
            <a:endPar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Tuần</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22</a:t>
            </a:r>
          </a:p>
          <a:p>
            <a:r>
              <a:rPr lang="en-US" sz="3600" kern="10" dirty="0" err="1">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Bài</a:t>
            </a:r>
            <a:r>
              <a:rPr lang="en-US" sz="3600" kern="10" dirty="0">
                <a:ln w="9525">
                  <a:solidFill>
                    <a:srgbClr val="0000FF"/>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Nhà</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bác</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học</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và</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a:t>
            </a:r>
            <a:r>
              <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i="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cụ</a:t>
            </a:r>
            <a:endParaRPr lang="vi-VN"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r>
              <a:rPr lang="vi-VN"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Nguyễn Thị Thường</a:t>
            </a:r>
            <a:endParaRPr lang="en-US" sz="3600" i="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3" name="Picture 1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14300"/>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6"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8612"/>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2"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500062"/>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3"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375" y="348615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4"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 y="2618184"/>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9" descr="BIRDF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600" y="4400550"/>
            <a:ext cx="60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928892"/>
      </p:ext>
    </p:extLst>
  </p:cSld>
  <p:clrMapOvr>
    <a:masterClrMapping/>
  </p:clrMapOvr>
  <mc:AlternateContent xmlns:mc="http://schemas.openxmlformats.org/markup-compatibility/2006" xmlns:p14="http://schemas.microsoft.com/office/powerpoint/2010/main">
    <mc:Choice Requires="p14">
      <p:transition p14:dur="0" advTm="7510"/>
    </mc:Choice>
    <mc:Fallback xmlns="">
      <p:transition advTm="75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50" y="1885950"/>
            <a:ext cx="5029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90500" y="-19050"/>
            <a:ext cx="8801100" cy="19812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a:latin typeface="Times New Roman" pitchFamily="18" charset="0"/>
                <a:cs typeface="Times New Roman" pitchFamily="18" charset="0"/>
              </a:rPr>
              <a:t>Cười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móm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mém</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miệng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má</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hõm</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vào</a:t>
            </a:r>
            <a:r>
              <a:rPr lang="en-US" sz="4400" i="1" dirty="0">
                <a:latin typeface="Times New Roman" pitchFamily="18" charset="0"/>
                <a:cs typeface="Times New Roman" pitchFamily="18" charset="0"/>
              </a:rPr>
              <a:t> do </a:t>
            </a:r>
            <a:r>
              <a:rPr lang="en-US" sz="4400" i="1" dirty="0" err="1">
                <a:latin typeface="Times New Roman" pitchFamily="18" charset="0"/>
                <a:cs typeface="Times New Roman" pitchFamily="18" charset="0"/>
              </a:rPr>
              <a:t>rụng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hết</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răng</a:t>
            </a:r>
            <a:r>
              <a:rPr lang="en-US" sz="4400" i="1" dirty="0">
                <a:latin typeface="Times New Roman" pitchFamily="18" charset="0"/>
                <a:cs typeface="Times New Roman" pitchFamily="18" charset="0"/>
              </a:rPr>
              <a:t>.</a:t>
            </a:r>
          </a:p>
        </p:txBody>
      </p:sp>
    </p:spTree>
    <p:extLst>
      <p:ext uri="{BB962C8B-B14F-4D97-AF65-F5344CB8AC3E}">
        <p14:creationId xmlns:p14="http://schemas.microsoft.com/office/powerpoint/2010/main" val="20441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3009900" y="1352550"/>
            <a:ext cx="3200400" cy="523220"/>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1 </a:t>
            </a:r>
          </a:p>
        </p:txBody>
      </p:sp>
      <p:sp>
        <p:nvSpPr>
          <p:cNvPr id="3" name="TextBox 2"/>
          <p:cNvSpPr txBox="1"/>
          <p:nvPr/>
        </p:nvSpPr>
        <p:spPr>
          <a:xfrm>
            <a:off x="762000" y="1990681"/>
            <a:ext cx="769620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Ê-</a:t>
            </a:r>
            <a:r>
              <a:rPr lang="en-US" sz="2800" b="1" dirty="0" err="1">
                <a:latin typeface="Times New Roman" pitchFamily="18" charset="0"/>
                <a:cs typeface="Times New Roman" pitchFamily="18" charset="0"/>
              </a:rPr>
              <a:t>đi</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xơn</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9017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03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0"/>
            <a:ext cx="4419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28600" y="4379952"/>
            <a:ext cx="3962400" cy="553998"/>
          </a:xfrm>
          <a:prstGeom prst="rect">
            <a:avLst/>
          </a:prstGeom>
          <a:solidFill>
            <a:srgbClr val="CC99FF"/>
          </a:solidFill>
          <a:ln w="76200" cmpd="tri">
            <a:solidFill>
              <a:schemeClr val="tx1"/>
            </a:solidFill>
            <a:miter lim="800000"/>
            <a:headEnd/>
            <a:tailEnd/>
          </a:ln>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eaLnBrk="1" hangingPunct="1">
              <a:spcBef>
                <a:spcPct val="50000"/>
              </a:spcBef>
            </a:pPr>
            <a:r>
              <a:rPr lang="en-US" sz="1200" b="1" dirty="0">
                <a:solidFill>
                  <a:srgbClr val="0000CC"/>
                </a:solidFill>
              </a:rPr>
              <a:t>Ê-</a:t>
            </a:r>
            <a:r>
              <a:rPr lang="en-US" sz="1200" b="1" dirty="0" err="1">
                <a:solidFill>
                  <a:srgbClr val="0000CC"/>
                </a:solidFill>
              </a:rPr>
              <a:t>đi</a:t>
            </a:r>
            <a:r>
              <a:rPr lang="en-US" sz="1200" b="1" dirty="0">
                <a:solidFill>
                  <a:srgbClr val="0000CC"/>
                </a:solidFill>
              </a:rPr>
              <a:t>-</a:t>
            </a:r>
            <a:r>
              <a:rPr lang="en-US" sz="1200" b="1" dirty="0" err="1">
                <a:solidFill>
                  <a:srgbClr val="0000CC"/>
                </a:solidFill>
              </a:rPr>
              <a:t>xơn</a:t>
            </a:r>
            <a:r>
              <a:rPr lang="en-US" sz="1200" b="1" dirty="0">
                <a:solidFill>
                  <a:srgbClr val="0000CC"/>
                </a:solidFill>
              </a:rPr>
              <a:t> ( Thomas Edison )</a:t>
            </a:r>
          </a:p>
          <a:p>
            <a:pPr algn="ctr" eaLnBrk="1" hangingPunct="1">
              <a:spcBef>
                <a:spcPct val="50000"/>
              </a:spcBef>
            </a:pPr>
            <a:r>
              <a:rPr lang="en-US" sz="1200" b="1" dirty="0">
                <a:solidFill>
                  <a:srgbClr val="0000CC"/>
                </a:solidFill>
              </a:rPr>
              <a:t>( 1847 – 1931 )</a:t>
            </a:r>
          </a:p>
        </p:txBody>
      </p:sp>
      <p:sp>
        <p:nvSpPr>
          <p:cNvPr id="6" name="TextBox 5"/>
          <p:cNvSpPr txBox="1"/>
          <p:nvPr/>
        </p:nvSpPr>
        <p:spPr>
          <a:xfrm>
            <a:off x="4475175" y="514350"/>
            <a:ext cx="4668825" cy="4154984"/>
          </a:xfrm>
          <a:prstGeom prst="rect">
            <a:avLst/>
          </a:prstGeom>
          <a:noFill/>
        </p:spPr>
        <p:txBody>
          <a:bodyPr wrap="square" rtlCol="0">
            <a:spAutoFit/>
          </a:bodyPr>
          <a:lstStyle/>
          <a:p>
            <a:r>
              <a:rPr lang="en-US" sz="2400" i="1" u="sng" dirty="0" err="1">
                <a:solidFill>
                  <a:srgbClr val="FF0000"/>
                </a:solidFill>
                <a:latin typeface="Times New Roman" pitchFamily="18" charset="0"/>
                <a:cs typeface="Times New Roman" pitchFamily="18" charset="0"/>
              </a:rPr>
              <a:t>Trả</a:t>
            </a:r>
            <a:r>
              <a:rPr lang="en-US" sz="2400" i="1" u="sng" dirty="0">
                <a:solidFill>
                  <a:srgbClr val="FF0000"/>
                </a:solidFill>
                <a:latin typeface="Times New Roman" pitchFamily="18" charset="0"/>
                <a:cs typeface="Times New Roman" pitchFamily="18" charset="0"/>
              </a:rPr>
              <a:t> </a:t>
            </a:r>
            <a:r>
              <a:rPr lang="en-US" sz="2400" i="1" u="sng" dirty="0" err="1">
                <a:solidFill>
                  <a:srgbClr val="FF0000"/>
                </a:solidFill>
                <a:latin typeface="Times New Roman" pitchFamily="18" charset="0"/>
                <a:cs typeface="Times New Roman" pitchFamily="18" charset="0"/>
              </a:rPr>
              <a:t>lời</a:t>
            </a:r>
            <a:r>
              <a:rPr lang="en-US" sz="2400" i="1" dirty="0">
                <a:solidFill>
                  <a:srgbClr val="FF0000"/>
                </a:solidFill>
                <a:latin typeface="Times New Roman" pitchFamily="18" charset="0"/>
                <a:cs typeface="Times New Roman" pitchFamily="18" charset="0"/>
              </a:rPr>
              <a:t>: Ê-</a:t>
            </a:r>
            <a:r>
              <a:rPr lang="en-US" sz="2400" i="1" dirty="0" err="1">
                <a:solidFill>
                  <a:srgbClr val="FF0000"/>
                </a:solidFill>
                <a:latin typeface="Times New Roman" pitchFamily="18" charset="0"/>
                <a:cs typeface="Times New Roman" pitchFamily="18" charset="0"/>
              </a:rPr>
              <a:t>đi</a:t>
            </a:r>
            <a:r>
              <a:rPr lang="en-US" sz="2400" i="1" dirty="0">
                <a:solidFill>
                  <a:srgbClr val="FF0000"/>
                </a:solidFill>
                <a:latin typeface="Times New Roman" pitchFamily="18" charset="0"/>
                <a:cs typeface="Times New Roman" pitchFamily="18" charset="0"/>
              </a:rPr>
              <a:t>-</a:t>
            </a:r>
            <a:r>
              <a:rPr lang="en-US" sz="2400" i="1" dirty="0" err="1">
                <a:solidFill>
                  <a:srgbClr val="FF0000"/>
                </a:solidFill>
                <a:latin typeface="Times New Roman" pitchFamily="18" charset="0"/>
                <a:cs typeface="Times New Roman" pitchFamily="18" charset="0"/>
              </a:rPr>
              <a:t>xơn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nổi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tiếng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1847, </a:t>
            </a:r>
            <a:r>
              <a:rPr lang="en-US" sz="2400" i="1" dirty="0" err="1">
                <a:solidFill>
                  <a:srgbClr val="FF0000"/>
                </a:solidFill>
                <a:latin typeface="Times New Roman" pitchFamily="18" charset="0"/>
                <a:cs typeface="Times New Roman" pitchFamily="18" charset="0"/>
              </a:rPr>
              <a:t>mất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năm</a:t>
            </a:r>
            <a:r>
              <a:rPr lang="en-US" sz="2400" i="1" dirty="0">
                <a:solidFill>
                  <a:srgbClr val="FF0000"/>
                </a:solidFill>
                <a:latin typeface="Times New Roman" pitchFamily="18" charset="0"/>
                <a:cs typeface="Times New Roman" pitchFamily="18" charset="0"/>
              </a:rPr>
              <a:t> 1931. </a:t>
            </a:r>
            <a:r>
              <a:rPr lang="en-US" sz="2400" i="1" dirty="0" err="1">
                <a:solidFill>
                  <a:srgbClr val="FF0000"/>
                </a:solidFill>
                <a:latin typeface="Times New Roman" pitchFamily="18" charset="0"/>
                <a:cs typeface="Times New Roman" pitchFamily="18" charset="0"/>
              </a:rPr>
              <a:t>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hiến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loài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người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nghìn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chế</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trong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lĩnh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điện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thuật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Tuổi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vất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kiếm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tự</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mò</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tập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trường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Trung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Nhờ</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tài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lao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mệt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mỏi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ông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trở</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đại</a:t>
            </a:r>
            <a:r>
              <a:rPr lang="en-US" sz="2400" i="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1610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p>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minh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Ê-</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xơn</a:t>
            </a:r>
            <a:endParaRPr lang="en-US" sz="36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9306" y="1102069"/>
            <a:ext cx="2185694" cy="284128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03" y="1102069"/>
            <a:ext cx="2600297" cy="221263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102070"/>
            <a:ext cx="2743200" cy="1850680"/>
          </a:xfrm>
          <a:prstGeom prst="rect">
            <a:avLst/>
          </a:prstGeom>
        </p:spPr>
      </p:pic>
      <p:sp>
        <p:nvSpPr>
          <p:cNvPr id="8" name="TextBox 7"/>
          <p:cNvSpPr txBox="1"/>
          <p:nvPr/>
        </p:nvSpPr>
        <p:spPr>
          <a:xfrm>
            <a:off x="295303" y="3409950"/>
            <a:ext cx="2600297"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57600" y="4031218"/>
            <a:ext cx="19812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096000" y="3112357"/>
            <a:ext cx="27432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3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133350"/>
            <a:ext cx="6934200" cy="1077218"/>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lúc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p>
        </p:txBody>
      </p:sp>
      <p:sp>
        <p:nvSpPr>
          <p:cNvPr id="4" name="TextBox 3"/>
          <p:cNvSpPr txBox="1"/>
          <p:nvPr/>
        </p:nvSpPr>
        <p:spPr>
          <a:xfrm>
            <a:off x="533400" y="1276350"/>
            <a:ext cx="8001000" cy="3539430"/>
          </a:xfrm>
          <a:prstGeom prst="rect">
            <a:avLst/>
          </a:prstGeom>
          <a:noFill/>
        </p:spPr>
        <p:txBody>
          <a:bodyPr wrap="square" rtlCol="0">
            <a:spAutoFit/>
          </a:bodyPr>
          <a:lstStyle/>
          <a:p>
            <a:r>
              <a:rPr lang="en-US" sz="3200" i="1" dirty="0" err="1">
                <a:solidFill>
                  <a:srgbClr val="FF0000"/>
                </a:solidFill>
                <a:latin typeface="Times New Roman" pitchFamily="18" charset="0"/>
                <a:cs typeface="Times New Roman" pitchFamily="18" charset="0"/>
              </a:rPr>
              <a:t>Trả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Câu</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chuyện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xảy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khi</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phát</a:t>
            </a:r>
            <a:r>
              <a:rPr lang="en-US" sz="3200" i="1" dirty="0">
                <a:solidFill>
                  <a:srgbClr val="FF0000"/>
                </a:solidFill>
                <a:latin typeface="Times New Roman" pitchFamily="18" charset="0"/>
                <a:cs typeface="Times New Roman" pitchFamily="18" charset="0"/>
              </a:rPr>
              <a:t> minh </a:t>
            </a:r>
            <a:r>
              <a:rPr lang="en-US" sz="3200" i="1" dirty="0" err="1">
                <a:solidFill>
                  <a:srgbClr val="FF0000"/>
                </a:solidFill>
                <a:latin typeface="Times New Roman" pitchFamily="18" charset="0"/>
                <a:cs typeface="Times New Roman" pitchFamily="18" charset="0"/>
              </a:rPr>
              <a:t>ra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mọi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ùn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Có</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mười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hai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cây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số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tận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mắt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chiếc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đèn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điện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đến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mệt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ngồi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nghỉ</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bên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vệ</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đường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đúng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lúc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Ê-</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xơn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ngang</a:t>
            </a:r>
            <a:r>
              <a:rPr lang="en-US" sz="3200" i="1" dirty="0">
                <a:solidFill>
                  <a:srgbClr val="FF0000"/>
                </a:solidFill>
                <a:latin typeface="Times New Roman" pitchFamily="18" charset="0"/>
                <a:cs typeface="Times New Roman" pitchFamily="18" charset="0"/>
              </a:rPr>
              <a:t> qua, </a:t>
            </a:r>
            <a:r>
              <a:rPr lang="en-US" sz="3200" i="1" dirty="0" err="1">
                <a:solidFill>
                  <a:srgbClr val="FF0000"/>
                </a:solidFill>
                <a:latin typeface="Times New Roman" pitchFamily="18" charset="0"/>
                <a:cs typeface="Times New Roman" pitchFamily="18" charset="0"/>
              </a:rPr>
              <a:t>thấy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dừng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hỏi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thăm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1150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066800" y="797064"/>
            <a:ext cx="73152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Ê-</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a:t>
            </a:r>
            <a:r>
              <a:rPr lang="en-US" sz="3200" b="1" dirty="0" err="1">
                <a:latin typeface="Times New Roman" pitchFamily="18" charset="0"/>
                <a:cs typeface="Times New Roman" pitchFamily="18" charset="0"/>
              </a:rPr>
              <a:t>xơn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p>
        </p:txBody>
      </p:sp>
      <p:sp>
        <p:nvSpPr>
          <p:cNvPr id="3" name="TextBox 2"/>
          <p:cNvSpPr txBox="1"/>
          <p:nvPr/>
        </p:nvSpPr>
        <p:spPr>
          <a:xfrm>
            <a:off x="914400" y="2713732"/>
            <a:ext cx="7620000" cy="1077218"/>
          </a:xfrm>
          <a:prstGeom prst="rect">
            <a:avLst/>
          </a:prstGeom>
          <a:noFill/>
        </p:spPr>
        <p:txBody>
          <a:bodyPr wrap="square" rtlCol="0">
            <a:spAutoFit/>
          </a:bodyPr>
          <a:lstStyle/>
          <a:p>
            <a:r>
              <a:rPr lang="en-US" sz="3200" i="1" dirty="0" err="1">
                <a:solidFill>
                  <a:srgbClr val="FF0000"/>
                </a:solidFill>
                <a:latin typeface="Times New Roman" pitchFamily="18" charset="0"/>
                <a:cs typeface="Times New Roman" pitchFamily="18" charset="0"/>
              </a:rPr>
              <a:t>Trả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lời:Bà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cụ</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mong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nhà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bác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học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cái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xe</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cần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ngựa</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kéo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êm</a:t>
            </a:r>
            <a:r>
              <a:rPr lang="en-US" sz="32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7756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90550"/>
            <a:ext cx="8382000" cy="1200329"/>
          </a:xfrm>
          <a:prstGeom prst="rect">
            <a:avLst/>
          </a:prstGeom>
          <a:noFill/>
        </p:spPr>
        <p:txBody>
          <a:bodyPr wrap="square" rtlCol="0">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vậy</a:t>
            </a:r>
            <a:r>
              <a:rPr lang="en-US" sz="3600" b="1" dirty="0">
                <a:latin typeface="Times New Roman" pitchFamily="18" charset="0"/>
                <a:cs typeface="Times New Roman" pitchFamily="18" charset="0"/>
              </a:rPr>
              <a:t>? </a:t>
            </a:r>
          </a:p>
        </p:txBody>
      </p:sp>
      <p:sp>
        <p:nvSpPr>
          <p:cNvPr id="3" name="TextBox 2"/>
          <p:cNvSpPr txBox="1"/>
          <p:nvPr/>
        </p:nvSpPr>
        <p:spPr>
          <a:xfrm>
            <a:off x="228600" y="1733550"/>
            <a:ext cx="8686800" cy="369332"/>
          </a:xfrm>
          <a:prstGeom prst="rect">
            <a:avLst/>
          </a:prstGeom>
          <a:noFill/>
        </p:spPr>
        <p:txBody>
          <a:bodyPr wrap="square" rtlCol="0">
            <a:spAutoFit/>
          </a:bodyPr>
          <a:lstStyle/>
          <a:p>
            <a:endParaRPr lang="en-US" dirty="0"/>
          </a:p>
        </p:txBody>
      </p:sp>
      <p:sp>
        <p:nvSpPr>
          <p:cNvPr id="4" name="TextBox 3"/>
          <p:cNvSpPr txBox="1"/>
          <p:nvPr/>
        </p:nvSpPr>
        <p:spPr>
          <a:xfrm>
            <a:off x="1143000" y="2267466"/>
            <a:ext cx="7315200" cy="1200329"/>
          </a:xfrm>
          <a:prstGeom prst="rect">
            <a:avLst/>
          </a:prstGeom>
          <a:noFill/>
        </p:spPr>
        <p:txBody>
          <a:bodyPr wrap="square" rtlCol="0">
            <a:spAutoFit/>
          </a:bodyPr>
          <a:lstStyle/>
          <a:p>
            <a:r>
              <a:rPr lang="en-US" sz="3600" i="1" dirty="0" err="1">
                <a:solidFill>
                  <a:srgbClr val="FF0000"/>
                </a:solidFill>
                <a:latin typeface="Times New Roman" pitchFamily="18" charset="0"/>
                <a:cs typeface="Times New Roman" pitchFamily="18" charset="0"/>
              </a:rPr>
              <a:t>Trả</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lời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Vì</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ngựa</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rất</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xóc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đi</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xe</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ấy</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các</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cụ</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già</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sẽ</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ốm</a:t>
            </a:r>
            <a:r>
              <a:rPr lang="en-US" sz="3600" i="1" dirty="0">
                <a:solidFill>
                  <a:srgbClr val="FF0000"/>
                </a:solidFill>
                <a:latin typeface="Times New Roman" pitchFamily="18" charset="0"/>
                <a:cs typeface="Times New Roman" pitchFamily="18" charset="0"/>
              </a:rPr>
              <a:t> </a:t>
            </a:r>
            <a:r>
              <a:rPr lang="en-US" sz="3600" i="1" dirty="0" err="1">
                <a:solidFill>
                  <a:srgbClr val="FF0000"/>
                </a:solidFill>
                <a:latin typeface="Times New Roman" pitchFamily="18" charset="0"/>
                <a:cs typeface="Times New Roman" pitchFamily="18" charset="0"/>
              </a:rPr>
              <a:t>mất</a:t>
            </a:r>
            <a:r>
              <a:rPr lang="en-US" sz="3600" i="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698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8100"/>
            <a:ext cx="8915400"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5: </a:t>
            </a:r>
            <a:r>
              <a:rPr lang="en-US" sz="4000" b="1" dirty="0" err="1">
                <a:latin typeface="Times New Roman" pitchFamily="18" charset="0"/>
                <a:cs typeface="Times New Roman" pitchFamily="18" charset="0"/>
              </a:rPr>
              <a:t>Nhờ</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ước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được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thực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hiện</a:t>
            </a:r>
            <a:r>
              <a:rPr lang="en-US" sz="4000" b="1" dirty="0">
                <a:latin typeface="Times New Roman" pitchFamily="18" charset="0"/>
                <a:cs typeface="Times New Roman" pitchFamily="18" charset="0"/>
              </a:rPr>
              <a:t>? </a:t>
            </a:r>
          </a:p>
        </p:txBody>
      </p:sp>
      <p:sp>
        <p:nvSpPr>
          <p:cNvPr id="3" name="Text Box 7"/>
          <p:cNvSpPr txBox="1">
            <a:spLocks noChangeArrowheads="1"/>
          </p:cNvSpPr>
          <p:nvPr/>
        </p:nvSpPr>
        <p:spPr bwMode="auto">
          <a:xfrm>
            <a:off x="0" y="1352550"/>
            <a:ext cx="1013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Nhờ</a:t>
            </a:r>
            <a:r>
              <a:rPr lang="en-US" sz="4000" dirty="0">
                <a:latin typeface="Times New Roman" pitchFamily="18" charset="0"/>
              </a:rPr>
              <a:t> </a:t>
            </a:r>
            <a:r>
              <a:rPr lang="en-US" sz="4000" dirty="0" err="1">
                <a:latin typeface="Times New Roman" pitchFamily="18" charset="0"/>
              </a:rPr>
              <a:t>óc</a:t>
            </a:r>
            <a:r>
              <a:rPr lang="en-US" sz="4000" dirty="0">
                <a:latin typeface="Times New Roman" pitchFamily="18" charset="0"/>
              </a:rPr>
              <a:t> </a:t>
            </a:r>
            <a:r>
              <a:rPr lang="en-US" sz="4000" dirty="0" err="1">
                <a:latin typeface="Times New Roman" pitchFamily="18" charset="0"/>
              </a:rPr>
              <a:t>sáng</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kì</a:t>
            </a:r>
            <a:r>
              <a:rPr lang="en-US" sz="4000" dirty="0">
                <a:latin typeface="Times New Roman" pitchFamily="18" charset="0"/>
              </a:rPr>
              <a:t> </a:t>
            </a:r>
            <a:r>
              <a:rPr lang="en-US" sz="4000" dirty="0" err="1">
                <a:latin typeface="Times New Roman" pitchFamily="18" charset="0"/>
              </a:rPr>
              <a:t>diệu</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a:t>
            </a:r>
          </a:p>
        </p:txBody>
      </p:sp>
      <p:sp>
        <p:nvSpPr>
          <p:cNvPr id="4" name="Text Box 8"/>
          <p:cNvSpPr txBox="1">
            <a:spLocks noChangeArrowheads="1"/>
          </p:cNvSpPr>
          <p:nvPr/>
        </p:nvSpPr>
        <p:spPr bwMode="auto">
          <a:xfrm>
            <a:off x="-25400" y="2114550"/>
            <a:ext cx="939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quan</a:t>
            </a:r>
            <a:r>
              <a:rPr lang="en-US" sz="4000" dirty="0">
                <a:latin typeface="Times New Roman" pitchFamily="18" charset="0"/>
              </a:rPr>
              <a:t> </a:t>
            </a:r>
            <a:r>
              <a:rPr lang="en-US" sz="4000" dirty="0" err="1">
                <a:latin typeface="Times New Roman" pitchFamily="18" charset="0"/>
              </a:rPr>
              <a:t>tâm</a:t>
            </a:r>
            <a:r>
              <a:rPr lang="en-US" sz="4000" dirty="0">
                <a:latin typeface="Times New Roman" pitchFamily="18" charset="0"/>
              </a:rPr>
              <a:t> </a:t>
            </a:r>
            <a:r>
              <a:rPr lang="en-US" sz="4000" dirty="0" err="1">
                <a:latin typeface="Times New Roman" pitchFamily="18" charset="0"/>
              </a:rPr>
              <a:t>đến</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Ê-</a:t>
            </a:r>
            <a:r>
              <a:rPr lang="en-US" sz="4000" dirty="0" err="1">
                <a:latin typeface="Times New Roman" pitchFamily="18" charset="0"/>
              </a:rPr>
              <a:t>đi</a:t>
            </a:r>
            <a:r>
              <a:rPr lang="en-US" sz="4000" dirty="0">
                <a:latin typeface="Times New Roman" pitchFamily="18" charset="0"/>
              </a:rPr>
              <a:t>-</a:t>
            </a:r>
            <a:r>
              <a:rPr lang="en-US" sz="4000" dirty="0" err="1">
                <a:latin typeface="Times New Roman" pitchFamily="18" charset="0"/>
              </a:rPr>
              <a:t>xơn</a:t>
            </a:r>
            <a:r>
              <a:rPr lang="en-US" sz="4000" dirty="0">
                <a:latin typeface="Times New Roman" pitchFamily="18" charset="0"/>
              </a:rPr>
              <a:t>. </a:t>
            </a:r>
          </a:p>
        </p:txBody>
      </p:sp>
      <p:sp>
        <p:nvSpPr>
          <p:cNvPr id="5" name="Text Box 9"/>
          <p:cNvSpPr txBox="1">
            <a:spLocks noChangeArrowheads="1"/>
          </p:cNvSpPr>
          <p:nvPr/>
        </p:nvSpPr>
        <p:spPr bwMode="auto">
          <a:xfrm>
            <a:off x="0" y="2854186"/>
            <a:ext cx="9287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Sự</a:t>
            </a:r>
            <a:r>
              <a:rPr lang="en-US" sz="4000" dirty="0">
                <a:latin typeface="Times New Roman" pitchFamily="18" charset="0"/>
              </a:rPr>
              <a:t> </a:t>
            </a:r>
            <a:r>
              <a:rPr lang="en-US" sz="4000" dirty="0" err="1">
                <a:latin typeface="Times New Roman" pitchFamily="18" charset="0"/>
              </a:rPr>
              <a:t>lao</a:t>
            </a:r>
            <a:r>
              <a:rPr lang="en-US" sz="4000" dirty="0">
                <a:latin typeface="Times New Roman" pitchFamily="18" charset="0"/>
              </a:rPr>
              <a:t> </a:t>
            </a:r>
            <a:r>
              <a:rPr lang="en-US" sz="4000" dirty="0" err="1">
                <a:latin typeface="Times New Roman" pitchFamily="18" charset="0"/>
              </a:rPr>
              <a:t>động</a:t>
            </a:r>
            <a:r>
              <a:rPr lang="en-US" sz="4000" dirty="0">
                <a:latin typeface="Times New Roman" pitchFamily="18" charset="0"/>
              </a:rPr>
              <a:t> </a:t>
            </a:r>
            <a:r>
              <a:rPr lang="en-US" sz="4000" dirty="0" err="1">
                <a:latin typeface="Times New Roman" pitchFamily="18" charset="0"/>
              </a:rPr>
              <a:t>miệt</a:t>
            </a:r>
            <a:r>
              <a:rPr lang="en-US" sz="4000" dirty="0">
                <a:latin typeface="Times New Roman" pitchFamily="18" charset="0"/>
              </a:rPr>
              <a:t> </a:t>
            </a:r>
            <a:r>
              <a:rPr lang="en-US" sz="4000" dirty="0" err="1">
                <a:latin typeface="Times New Roman" pitchFamily="18" charset="0"/>
              </a:rPr>
              <a:t>mài</a:t>
            </a:r>
            <a:r>
              <a:rPr lang="en-US" sz="4000" dirty="0">
                <a:latin typeface="Times New Roman" pitchFamily="18" charset="0"/>
              </a:rPr>
              <a:t> </a:t>
            </a:r>
            <a:r>
              <a:rPr lang="en-US" sz="4000" dirty="0" err="1">
                <a:latin typeface="Times New Roman" pitchFamily="18" charset="0"/>
              </a:rPr>
              <a:t>của</a:t>
            </a:r>
            <a:r>
              <a:rPr lang="en-US" sz="4000" dirty="0">
                <a:latin typeface="Times New Roman" pitchFamily="18" charset="0"/>
              </a:rPr>
              <a:t> </a:t>
            </a:r>
            <a:r>
              <a:rPr lang="en-US" sz="4000" dirty="0" err="1">
                <a:latin typeface="Times New Roman" pitchFamily="18" charset="0"/>
              </a:rPr>
              <a:t>nhà</a:t>
            </a:r>
            <a:r>
              <a:rPr lang="en-US" sz="4000" dirty="0">
                <a:latin typeface="Times New Roman" pitchFamily="18" charset="0"/>
              </a:rPr>
              <a:t> </a:t>
            </a:r>
            <a:r>
              <a:rPr lang="en-US" sz="4000" dirty="0" err="1">
                <a:latin typeface="Times New Roman" pitchFamily="18" charset="0"/>
              </a:rPr>
              <a:t>bác</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để</a:t>
            </a:r>
            <a:r>
              <a:rPr lang="en-US" sz="4000" dirty="0">
                <a:latin typeface="Times New Roman" pitchFamily="18" charset="0"/>
              </a:rPr>
              <a:t> </a:t>
            </a:r>
            <a:r>
              <a:rPr lang="en-US" sz="4000" dirty="0" err="1">
                <a:latin typeface="Times New Roman" pitchFamily="18" charset="0"/>
              </a:rPr>
              <a:t>thực</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lời</a:t>
            </a:r>
            <a:r>
              <a:rPr lang="en-US" sz="4000" dirty="0">
                <a:latin typeface="Times New Roman" pitchFamily="18" charset="0"/>
              </a:rPr>
              <a:t> </a:t>
            </a:r>
            <a:r>
              <a:rPr lang="en-US" sz="4000" dirty="0" err="1">
                <a:latin typeface="Times New Roman" pitchFamily="18" charset="0"/>
              </a:rPr>
              <a:t>hứa</a:t>
            </a:r>
            <a:r>
              <a:rPr lang="en-US" sz="4000" dirty="0">
                <a:latin typeface="Times New Roman" pitchFamily="18" charset="0"/>
              </a:rPr>
              <a:t>.</a:t>
            </a:r>
          </a:p>
        </p:txBody>
      </p:sp>
      <p:sp>
        <p:nvSpPr>
          <p:cNvPr id="6" name="Text Box 10"/>
          <p:cNvSpPr txBox="1">
            <a:spLocks noChangeArrowheads="1"/>
          </p:cNvSpPr>
          <p:nvPr/>
        </p:nvSpPr>
        <p:spPr bwMode="auto">
          <a:xfrm>
            <a:off x="0" y="4177625"/>
            <a:ext cx="6324600"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a:t>
            </a:r>
            <a:r>
              <a:rPr lang="en-US" sz="4000" dirty="0">
                <a:latin typeface="Times New Roman" pitchFamily="18" charset="0"/>
              </a:rPr>
              <a:t> 3 ý </a:t>
            </a:r>
            <a:r>
              <a:rPr lang="en-US" sz="4000" dirty="0" err="1">
                <a:latin typeface="Times New Roman" pitchFamily="18" charset="0"/>
              </a:rPr>
              <a:t>trên</a:t>
            </a:r>
            <a:r>
              <a:rPr lang="en-US" sz="4000" dirty="0">
                <a:latin typeface="Times New Roman" pitchFamily="18" charset="0"/>
              </a:rPr>
              <a:t> </a:t>
            </a:r>
            <a:r>
              <a:rPr lang="en-US" sz="4000" dirty="0" err="1">
                <a:latin typeface="Times New Roman" pitchFamily="18" charset="0"/>
              </a:rPr>
              <a:t>đều</a:t>
            </a:r>
            <a:r>
              <a:rPr lang="en-US" sz="4000" dirty="0">
                <a:latin typeface="Times New Roman" pitchFamily="18" charset="0"/>
              </a:rPr>
              <a:t> </a:t>
            </a:r>
            <a:r>
              <a:rPr lang="en-US" sz="4000" dirty="0" err="1">
                <a:latin typeface="Times New Roman" pitchFamily="18" charset="0"/>
              </a:rPr>
              <a:t>đúng</a:t>
            </a:r>
            <a:r>
              <a:rPr lang="en-US" sz="4000" dirty="0">
                <a:latin typeface="Times New Roman" pitchFamily="18" charset="0"/>
              </a:rPr>
              <a:t>.</a:t>
            </a:r>
          </a:p>
        </p:txBody>
      </p:sp>
      <p:sp>
        <p:nvSpPr>
          <p:cNvPr id="7" name="Oval 6"/>
          <p:cNvSpPr/>
          <p:nvPr/>
        </p:nvSpPr>
        <p:spPr>
          <a:xfrm>
            <a:off x="0" y="4177625"/>
            <a:ext cx="609600"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51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80">
                                          <p:stCondLst>
                                            <p:cond delay="0"/>
                                          </p:stCondLst>
                                        </p:cTn>
                                        <p:tgtEl>
                                          <p:spTgt spid="6"/>
                                        </p:tgtEl>
                                      </p:cBhvr>
                                    </p:animEffect>
                                    <p:anim calcmode="lin" valueType="num">
                                      <p:cBhvr>
                                        <p:cTn id="6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gtEl>
                                      </p:cBhvr>
                                      <p:to x="100000" y="60000"/>
                                    </p:animScale>
                                    <p:animScale>
                                      <p:cBhvr>
                                        <p:cTn id="67" dur="166" decel="50000">
                                          <p:stCondLst>
                                            <p:cond delay="676"/>
                                          </p:stCondLst>
                                        </p:cTn>
                                        <p:tgtEl>
                                          <p:spTgt spid="6"/>
                                        </p:tgtEl>
                                      </p:cBhvr>
                                      <p:to x="100000" y="100000"/>
                                    </p:animScale>
                                    <p:animScale>
                                      <p:cBhvr>
                                        <p:cTn id="68" dur="26">
                                          <p:stCondLst>
                                            <p:cond delay="1312"/>
                                          </p:stCondLst>
                                        </p:cTn>
                                        <p:tgtEl>
                                          <p:spTgt spid="6"/>
                                        </p:tgtEl>
                                      </p:cBhvr>
                                      <p:to x="100000" y="80000"/>
                                    </p:animScale>
                                    <p:animScale>
                                      <p:cBhvr>
                                        <p:cTn id="69" dur="166" decel="50000">
                                          <p:stCondLst>
                                            <p:cond delay="1338"/>
                                          </p:stCondLst>
                                        </p:cTn>
                                        <p:tgtEl>
                                          <p:spTgt spid="6"/>
                                        </p:tgtEl>
                                      </p:cBhvr>
                                      <p:to x="100000" y="100000"/>
                                    </p:animScale>
                                    <p:animScale>
                                      <p:cBhvr>
                                        <p:cTn id="70" dur="26">
                                          <p:stCondLst>
                                            <p:cond delay="1642"/>
                                          </p:stCondLst>
                                        </p:cTn>
                                        <p:tgtEl>
                                          <p:spTgt spid="6"/>
                                        </p:tgtEl>
                                      </p:cBhvr>
                                      <p:to x="100000" y="90000"/>
                                    </p:animScale>
                                    <p:animScale>
                                      <p:cBhvr>
                                        <p:cTn id="71" dur="166" decel="50000">
                                          <p:stCondLst>
                                            <p:cond delay="1668"/>
                                          </p:stCondLst>
                                        </p:cTn>
                                        <p:tgtEl>
                                          <p:spTgt spid="6"/>
                                        </p:tgtEl>
                                      </p:cBhvr>
                                      <p:to x="100000" y="100000"/>
                                    </p:animScale>
                                    <p:animScale>
                                      <p:cBhvr>
                                        <p:cTn id="72" dur="26">
                                          <p:stCondLst>
                                            <p:cond delay="1808"/>
                                          </p:stCondLst>
                                        </p:cTn>
                                        <p:tgtEl>
                                          <p:spTgt spid="6"/>
                                        </p:tgtEl>
                                      </p:cBhvr>
                                      <p:to x="100000" y="95000"/>
                                    </p:animScale>
                                    <p:animScale>
                                      <p:cBhvr>
                                        <p:cTn id="73" dur="166" decel="50000">
                                          <p:stCondLst>
                                            <p:cond delay="1834"/>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a:stretch>
        </a:blipFill>
        <a:effectLst/>
      </p:bgPr>
    </p:bg>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324100" y="1504950"/>
            <a:ext cx="6896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i="1" dirty="0" err="1">
                <a:latin typeface="Times New Roman" pitchFamily="18" charset="0"/>
                <a:cs typeface="Times New Roman" pitchFamily="18" charset="0"/>
              </a:rPr>
              <a:t>Miệt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mài</a:t>
            </a:r>
            <a:r>
              <a:rPr lang="en-US" sz="4000" b="1" i="1" dirty="0">
                <a:latin typeface="Times New Roman" pitchFamily="18" charset="0"/>
                <a:cs typeface="Times New Roman" pitchFamily="18" charset="0"/>
              </a:rPr>
              <a:t>: </a:t>
            </a:r>
            <a:r>
              <a:rPr lang="vi-VN" sz="4000" dirty="0">
                <a:latin typeface="Times New Roman" pitchFamily="18" charset="0"/>
                <a:cs typeface="Times New Roman" pitchFamily="18" charset="0"/>
              </a:rPr>
              <a:t>Ở trạng thái tập trung và bị lôi cuốn vào công việc đến mức như không một lúc nào có thể rời ra.</a:t>
            </a:r>
            <a:endParaRPr lang="en-US" sz="4000" dirty="0">
              <a:latin typeface="Times New Roman" pitchFamily="18" charset="0"/>
              <a:cs typeface="Times New Roman" pitchFamily="18" charset="0"/>
            </a:endParaRPr>
          </a:p>
          <a:p>
            <a:r>
              <a:rPr lang="en-US" sz="4000" dirty="0" err="1">
                <a:solidFill>
                  <a:srgbClr val="7030A0"/>
                </a:solidFill>
                <a:latin typeface="Times New Roman" pitchFamily="18" charset="0"/>
                <a:cs typeface="Times New Roman" pitchFamily="18" charset="0"/>
              </a:rPr>
              <a:t>Ví</a:t>
            </a:r>
            <a:r>
              <a:rPr lang="en-US" sz="4000" dirty="0">
                <a:solidFill>
                  <a:srgbClr val="7030A0"/>
                </a:solidFill>
                <a:latin typeface="Times New Roman" pitchFamily="18" charset="0"/>
                <a:cs typeface="Times New Roman" pitchFamily="18" charset="0"/>
              </a:rPr>
              <a:t> </a:t>
            </a:r>
            <a:r>
              <a:rPr lang="en-US" sz="4000" dirty="0" err="1">
                <a:solidFill>
                  <a:srgbClr val="7030A0"/>
                </a:solidFill>
                <a:latin typeface="Times New Roman" pitchFamily="18" charset="0"/>
                <a:cs typeface="Times New Roman" pitchFamily="18" charset="0"/>
              </a:rPr>
              <a:t>dụ</a:t>
            </a:r>
            <a:r>
              <a:rPr lang="en-US" sz="4000" dirty="0">
                <a:solidFill>
                  <a:srgbClr val="7030A0"/>
                </a:solidFill>
                <a:latin typeface="Times New Roman" pitchFamily="18" charset="0"/>
                <a:cs typeface="Times New Roman" pitchFamily="18" charset="0"/>
              </a:rPr>
              <a:t>:</a:t>
            </a:r>
            <a:r>
              <a:rPr lang="vi-VN" sz="4000" dirty="0">
                <a:solidFill>
                  <a:srgbClr val="7030A0"/>
                </a:solidFill>
                <a:latin typeface="Times New Roman" pitchFamily="18" charset="0"/>
                <a:cs typeface="Times New Roman" pitchFamily="18" charset="0"/>
              </a:rPr>
              <a:t> Học tập miệt mài.</a:t>
            </a:r>
            <a:endParaRPr lang="en-US" sz="4000" dirty="0">
              <a:solidFill>
                <a:srgbClr val="7030A0"/>
              </a:solidFill>
              <a:latin typeface="Times New Roman" pitchFamily="18" charset="0"/>
              <a:cs typeface="Times New Roman" pitchFamily="18" charset="0"/>
            </a:endParaRPr>
          </a:p>
        </p:txBody>
      </p:sp>
      <p:sp>
        <p:nvSpPr>
          <p:cNvPr id="3" name="5-Point Star 2">
            <a:hlinkClick r:id="rId3" action="ppaction://hlinksldjump"/>
          </p:cNvPr>
          <p:cNvSpPr/>
          <p:nvPr/>
        </p:nvSpPr>
        <p:spPr>
          <a:xfrm>
            <a:off x="8305800" y="455295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a:spLocks noChangeArrowheads="1"/>
          </p:cNvSpPr>
          <p:nvPr/>
        </p:nvSpPr>
        <p:spPr bwMode="auto">
          <a:xfrm>
            <a:off x="3390900" y="339864"/>
            <a:ext cx="6896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4000" b="1" dirty="0" err="1">
                <a:solidFill>
                  <a:schemeClr val="accent6">
                    <a:lumMod val="75000"/>
                  </a:schemeClr>
                </a:solidFill>
                <a:latin typeface="Times New Roman" pitchFamily="18" charset="0"/>
                <a:cs typeface="Times New Roman" pitchFamily="18" charset="0"/>
              </a:rPr>
              <a:t>Em</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hiểu</a:t>
            </a:r>
            <a:r>
              <a:rPr lang="en-US" sz="4000" b="1" dirty="0">
                <a:solidFill>
                  <a:schemeClr val="accent6">
                    <a:lumMod val="75000"/>
                  </a:schemeClr>
                </a:solidFill>
                <a:latin typeface="Times New Roman" pitchFamily="18" charset="0"/>
                <a:cs typeface="Times New Roman" pitchFamily="18" charset="0"/>
              </a:rPr>
              <a:t> </a:t>
            </a:r>
            <a:r>
              <a:rPr lang="en-US" sz="4000" b="1" i="1" dirty="0" err="1">
                <a:solidFill>
                  <a:schemeClr val="accent6">
                    <a:lumMod val="75000"/>
                  </a:schemeClr>
                </a:solidFill>
                <a:latin typeface="Times New Roman" pitchFamily="18" charset="0"/>
                <a:cs typeface="Times New Roman" pitchFamily="18" charset="0"/>
              </a:rPr>
              <a:t>miệt</a:t>
            </a:r>
            <a:r>
              <a:rPr lang="en-US" sz="4000" b="1" i="1" dirty="0">
                <a:solidFill>
                  <a:schemeClr val="accent6">
                    <a:lumMod val="75000"/>
                  </a:schemeClr>
                </a:solidFill>
                <a:latin typeface="Times New Roman" pitchFamily="18" charset="0"/>
                <a:cs typeface="Times New Roman" pitchFamily="18" charset="0"/>
              </a:rPr>
              <a:t> </a:t>
            </a:r>
            <a:r>
              <a:rPr lang="en-US" sz="4000" b="1" i="1" dirty="0" err="1">
                <a:solidFill>
                  <a:schemeClr val="accent6">
                    <a:lumMod val="75000"/>
                  </a:schemeClr>
                </a:solidFill>
                <a:latin typeface="Times New Roman" pitchFamily="18" charset="0"/>
                <a:cs typeface="Times New Roman" pitchFamily="18" charset="0"/>
              </a:rPr>
              <a:t>mài</a:t>
            </a:r>
            <a:r>
              <a:rPr lang="en-US" sz="4000" b="1" i="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là</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gì</a:t>
            </a:r>
            <a:r>
              <a:rPr lang="en-US" sz="4000" b="1" dirty="0">
                <a:solidFill>
                  <a:schemeClr val="accent6">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70688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915" y="0"/>
            <a:ext cx="9091083" cy="1323439"/>
          </a:xfrm>
          <a:prstGeom prst="rect">
            <a:avLst/>
          </a:prstGeom>
          <a:noFill/>
        </p:spPr>
        <p:txBody>
          <a:bodyPr wrap="square" rtlCol="0">
            <a:spAutoFit/>
          </a:bodyPr>
          <a:lstStyle/>
          <a:p>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6: Theo </a:t>
            </a:r>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lợi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ích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gì</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người</a:t>
            </a:r>
            <a:r>
              <a:rPr lang="en-US" sz="4000" b="1" dirty="0">
                <a:latin typeface="Times New Roman" pitchFamily="18" charset="0"/>
                <a:cs typeface="Times New Roman" pitchFamily="18" charset="0"/>
              </a:rPr>
              <a:t>? </a:t>
            </a:r>
          </a:p>
        </p:txBody>
      </p:sp>
      <p:sp>
        <p:nvSpPr>
          <p:cNvPr id="3" name="Rectangle 2"/>
          <p:cNvSpPr>
            <a:spLocks noChangeArrowheads="1"/>
          </p:cNvSpPr>
          <p:nvPr/>
        </p:nvSpPr>
        <p:spPr bwMode="auto">
          <a:xfrm>
            <a:off x="19049" y="1312856"/>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A. </a:t>
            </a:r>
            <a:r>
              <a:rPr lang="en-US" sz="4000" dirty="0" err="1">
                <a:latin typeface="Times New Roman" pitchFamily="18" charset="0"/>
              </a:rPr>
              <a:t>Khoa</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endParaRPr lang="en-US" sz="4000" dirty="0">
              <a:latin typeface="Times New Roman" pitchFamily="18" charset="0"/>
            </a:endParaRPr>
          </a:p>
        </p:txBody>
      </p:sp>
      <p:sp>
        <p:nvSpPr>
          <p:cNvPr id="4" name="Rectangle 3"/>
          <p:cNvSpPr>
            <a:spLocks noChangeArrowheads="1"/>
          </p:cNvSpPr>
          <p:nvPr/>
        </p:nvSpPr>
        <p:spPr bwMode="auto">
          <a:xfrm>
            <a:off x="52916" y="1883764"/>
            <a:ext cx="90910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B.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thiện</a:t>
            </a:r>
            <a:r>
              <a:rPr lang="en-US" sz="4000" dirty="0">
                <a:latin typeface="Times New Roman" pitchFamily="18" charset="0"/>
              </a:rPr>
              <a:t> </a:t>
            </a:r>
            <a:r>
              <a:rPr lang="en-US" sz="4000" dirty="0" err="1">
                <a:latin typeface="Times New Roman" pitchFamily="18" charset="0"/>
              </a:rPr>
              <a:t>cuộc</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endParaRPr lang="en-US" sz="4000" dirty="0">
              <a:latin typeface="Times New Roman" pitchFamily="18" charset="0"/>
            </a:endParaRPr>
          </a:p>
        </p:txBody>
      </p:sp>
      <p:sp>
        <p:nvSpPr>
          <p:cNvPr id="5" name="Rectangle 4"/>
          <p:cNvSpPr>
            <a:spLocks noChangeArrowheads="1"/>
          </p:cNvSpPr>
          <p:nvPr/>
        </p:nvSpPr>
        <p:spPr bwMode="auto">
          <a:xfrm>
            <a:off x="42332" y="2495550"/>
            <a:ext cx="91778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C. </a:t>
            </a:r>
            <a:r>
              <a:rPr lang="en-US" sz="4000" dirty="0" err="1">
                <a:latin typeface="Times New Roman" pitchFamily="18" charset="0"/>
              </a:rPr>
              <a:t>Làm</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6" name="Rectangle 5"/>
          <p:cNvSpPr>
            <a:spLocks noChangeArrowheads="1"/>
          </p:cNvSpPr>
          <p:nvPr/>
        </p:nvSpPr>
        <p:spPr bwMode="auto">
          <a:xfrm>
            <a:off x="35982" y="3638550"/>
            <a:ext cx="96414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None/>
            </a:pPr>
            <a:r>
              <a:rPr lang="en-US" sz="4000" dirty="0">
                <a:latin typeface="Times New Roman" pitchFamily="18" charset="0"/>
              </a:rPr>
              <a:t>D. </a:t>
            </a:r>
            <a:r>
              <a:rPr lang="en-US" sz="4000" dirty="0" err="1">
                <a:latin typeface="Times New Roman" pitchFamily="18" charset="0"/>
              </a:rPr>
              <a:t>Cải</a:t>
            </a:r>
            <a:r>
              <a:rPr lang="en-US" sz="4000" dirty="0">
                <a:latin typeface="Times New Roman" pitchFamily="18" charset="0"/>
              </a:rPr>
              <a:t> </a:t>
            </a:r>
            <a:r>
              <a:rPr lang="en-US" sz="4000" dirty="0" err="1">
                <a:latin typeface="Times New Roman" pitchFamily="18" charset="0"/>
              </a:rPr>
              <a:t>tạo</a:t>
            </a:r>
            <a:r>
              <a:rPr lang="en-US" sz="4000" dirty="0">
                <a:latin typeface="Times New Roman" pitchFamily="18" charset="0"/>
              </a:rPr>
              <a:t> </a:t>
            </a:r>
            <a:r>
              <a:rPr lang="en-US" sz="4000" dirty="0" err="1">
                <a:latin typeface="Times New Roman" pitchFamily="18" charset="0"/>
              </a:rPr>
              <a:t>thế</a:t>
            </a:r>
            <a:r>
              <a:rPr lang="en-US" sz="4000" dirty="0">
                <a:latin typeface="Times New Roman" pitchFamily="18" charset="0"/>
              </a:rPr>
              <a:t> </a:t>
            </a:r>
            <a:r>
              <a:rPr lang="en-US" sz="4000" dirty="0" err="1">
                <a:latin typeface="Times New Roman" pitchFamily="18" charset="0"/>
              </a:rPr>
              <a:t>giới</a:t>
            </a:r>
            <a:r>
              <a:rPr lang="en-US" sz="4000" dirty="0">
                <a:latin typeface="Times New Roman" pitchFamily="18" charset="0"/>
              </a:rPr>
              <a:t>, </a:t>
            </a:r>
            <a:r>
              <a:rPr lang="en-US" sz="4000" dirty="0" err="1">
                <a:latin typeface="Times New Roman" pitchFamily="18" charset="0"/>
              </a:rPr>
              <a:t>giúp</a:t>
            </a:r>
            <a:r>
              <a:rPr lang="en-US" sz="4000" dirty="0">
                <a:latin typeface="Times New Roman" pitchFamily="18" charset="0"/>
              </a:rPr>
              <a:t> </a:t>
            </a:r>
            <a:r>
              <a:rPr lang="en-US" sz="4000" dirty="0" err="1">
                <a:latin typeface="Times New Roman" pitchFamily="18" charset="0"/>
              </a:rPr>
              <a:t>đời</a:t>
            </a:r>
            <a:r>
              <a:rPr lang="en-US" sz="4000" dirty="0">
                <a:latin typeface="Times New Roman" pitchFamily="18" charset="0"/>
              </a:rPr>
              <a:t> </a:t>
            </a:r>
            <a:r>
              <a:rPr lang="en-US" sz="4000" dirty="0" err="1">
                <a:latin typeface="Times New Roman" pitchFamily="18" charset="0"/>
              </a:rPr>
              <a:t>sống</a:t>
            </a:r>
            <a:r>
              <a:rPr lang="en-US" sz="4000" dirty="0">
                <a:latin typeface="Times New Roman" pitchFamily="18" charset="0"/>
              </a:rPr>
              <a:t> con </a:t>
            </a:r>
            <a:r>
              <a:rPr lang="en-US" sz="4000" dirty="0" err="1">
                <a:latin typeface="Times New Roman" pitchFamily="18" charset="0"/>
              </a:rPr>
              <a:t>người</a:t>
            </a:r>
            <a:r>
              <a:rPr lang="en-US" sz="4000" dirty="0">
                <a:latin typeface="Times New Roman" pitchFamily="18" charset="0"/>
              </a:rPr>
              <a:t> </a:t>
            </a:r>
            <a:r>
              <a:rPr lang="en-US" sz="4000" dirty="0" err="1">
                <a:latin typeface="Times New Roman" pitchFamily="18" charset="0"/>
              </a:rPr>
              <a:t>tốt</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sung </a:t>
            </a:r>
            <a:r>
              <a:rPr lang="en-US" sz="4000" dirty="0" err="1">
                <a:latin typeface="Times New Roman" pitchFamily="18" charset="0"/>
              </a:rPr>
              <a:t>sướng</a:t>
            </a:r>
            <a:r>
              <a:rPr lang="en-US" sz="4000" dirty="0">
                <a:latin typeface="Times New Roman" pitchFamily="18" charset="0"/>
              </a:rPr>
              <a:t> </a:t>
            </a:r>
            <a:r>
              <a:rPr lang="en-US" sz="4000" dirty="0" err="1">
                <a:latin typeface="Times New Roman" pitchFamily="18" charset="0"/>
              </a:rPr>
              <a:t>hơn</a:t>
            </a:r>
            <a:r>
              <a:rPr lang="en-US" sz="4000" dirty="0">
                <a:latin typeface="Times New Roman" pitchFamily="18" charset="0"/>
              </a:rPr>
              <a:t>, </a:t>
            </a:r>
            <a:r>
              <a:rPr lang="en-US" sz="4000" dirty="0" err="1">
                <a:latin typeface="Times New Roman" pitchFamily="18" charset="0"/>
              </a:rPr>
              <a:t>hiện</a:t>
            </a:r>
            <a:r>
              <a:rPr lang="en-US" sz="4000" dirty="0">
                <a:latin typeface="Times New Roman" pitchFamily="18" charset="0"/>
              </a:rPr>
              <a:t> </a:t>
            </a:r>
            <a:r>
              <a:rPr lang="en-US" sz="4000" dirty="0" err="1">
                <a:latin typeface="Times New Roman" pitchFamily="18" charset="0"/>
              </a:rPr>
              <a:t>đại</a:t>
            </a:r>
            <a:r>
              <a:rPr lang="en-US" sz="4000" dirty="0">
                <a:latin typeface="Times New Roman" pitchFamily="18" charset="0"/>
              </a:rPr>
              <a:t> </a:t>
            </a:r>
            <a:r>
              <a:rPr lang="en-US" sz="4000" dirty="0" err="1">
                <a:latin typeface="Times New Roman" pitchFamily="18" charset="0"/>
              </a:rPr>
              <a:t>hơn</a:t>
            </a:r>
            <a:endParaRPr lang="en-US" sz="4000" dirty="0">
              <a:latin typeface="Times New Roman" pitchFamily="18" charset="0"/>
            </a:endParaRPr>
          </a:p>
        </p:txBody>
      </p:sp>
      <p:sp>
        <p:nvSpPr>
          <p:cNvPr id="7" name="Oval 6"/>
          <p:cNvSpPr/>
          <p:nvPr/>
        </p:nvSpPr>
        <p:spPr>
          <a:xfrm>
            <a:off x="0" y="3714750"/>
            <a:ext cx="632885" cy="5855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99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heckerboard(across)">
                                      <p:cBhvr>
                                        <p:cTn id="15" dur="500"/>
                                        <p:tgtEl>
                                          <p:spTgt spid="4">
                                            <p:txEl>
                                              <p:pRg st="0" end="0"/>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a:stretch>
        </a:blipFill>
        <a:effectLst/>
      </p:bgPr>
    </p:bg>
    <p:spTree>
      <p:nvGrpSpPr>
        <p:cNvPr id="1" name=""/>
        <p:cNvGrpSpPr/>
        <p:nvPr/>
      </p:nvGrpSpPr>
      <p:grpSpPr>
        <a:xfrm>
          <a:off x="0" y="0"/>
          <a:ext cx="0" cy="0"/>
          <a:chOff x="0" y="0"/>
          <a:chExt cx="0" cy="0"/>
        </a:xfrm>
      </p:grpSpPr>
      <p:sp>
        <p:nvSpPr>
          <p:cNvPr id="4" name="Rectangle 3"/>
          <p:cNvSpPr/>
          <p:nvPr/>
        </p:nvSpPr>
        <p:spPr>
          <a:xfrm>
            <a:off x="0" y="-179"/>
            <a:ext cx="9144000" cy="1200329"/>
          </a:xfrm>
          <a:prstGeom prst="rect">
            <a:avLst/>
          </a:prstGeom>
        </p:spPr>
        <p:txBody>
          <a:bodyPr wrap="square">
            <a:spAutoFit/>
          </a:bodyPr>
          <a:lstStyle/>
          <a:p>
            <a:pPr algn="ct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14</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tháng</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2022</a:t>
            </a:r>
            <a:endParaRPr lang="en-US" sz="2400" b="1" dirty="0">
              <a:latin typeface="Times New Roman" pitchFamily="18" charset="0"/>
              <a:cs typeface="Times New Roman" pitchFamily="18" charset="0"/>
            </a:endParaRPr>
          </a:p>
          <a:p>
            <a:pPr algn="ct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đọc</a:t>
            </a:r>
            <a:r>
              <a:rPr lang="en-US" sz="2400" b="1" dirty="0">
                <a:solidFill>
                  <a:srgbClr val="FF0000"/>
                </a:solidFill>
                <a:latin typeface="Times New Roman" pitchFamily="18" charset="0"/>
                <a:cs typeface="Times New Roman" pitchFamily="18" charset="0"/>
              </a:rPr>
              <a:t> - </a:t>
            </a:r>
            <a:r>
              <a:rPr lang="en-US" sz="2400" b="1" dirty="0" err="1">
                <a:solidFill>
                  <a:srgbClr val="FF0000"/>
                </a:solidFill>
                <a:latin typeface="Times New Roman" pitchFamily="18" charset="0"/>
                <a:cs typeface="Times New Roman" pitchFamily="18" charset="0"/>
              </a:rPr>
              <a:t>Kể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chuyện</a:t>
            </a:r>
            <a:endParaRPr lang="en-US" sz="2400" b="1" dirty="0">
              <a:solidFill>
                <a:srgbClr val="FF0000"/>
              </a:solidFill>
              <a:latin typeface="Times New Roman" pitchFamily="18" charset="0"/>
              <a:cs typeface="Times New Roman" pitchFamily="18" charset="0"/>
            </a:endParaRPr>
          </a:p>
          <a:p>
            <a:pPr algn="ctr"/>
            <a:r>
              <a:rPr lang="en-US" sz="2400" b="1" dirty="0" err="1">
                <a:solidFill>
                  <a:srgbClr val="0000FF"/>
                </a:solidFill>
                <a:latin typeface="Times New Roman" pitchFamily="18" charset="0"/>
                <a:cs typeface="Times New Roman" pitchFamily="18" charset="0"/>
              </a:rPr>
              <a:t>Nhà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cụ</a:t>
            </a:r>
            <a:r>
              <a:rPr lang="en-US" sz="2400" b="1" dirty="0">
                <a:solidFill>
                  <a:srgbClr val="0000FF"/>
                </a:solidFill>
                <a:latin typeface="Times New Roman" pitchFamily="18" charset="0"/>
                <a:cs typeface="Times New Roman" pitchFamily="18" charset="0"/>
              </a:rPr>
              <a:t> </a:t>
            </a:r>
          </a:p>
        </p:txBody>
      </p:sp>
      <p:sp>
        <p:nvSpPr>
          <p:cNvPr id="5" name="TextBox 4"/>
          <p:cNvSpPr txBox="1"/>
          <p:nvPr/>
        </p:nvSpPr>
        <p:spPr>
          <a:xfrm>
            <a:off x="6477000" y="937796"/>
            <a:ext cx="304800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Theo </a:t>
            </a:r>
            <a:r>
              <a:rPr lang="en-US" sz="1600" dirty="0" err="1">
                <a:latin typeface="Times New Roman" panose="02020603050405020304" pitchFamily="18" charset="0"/>
                <a:cs typeface="Times New Roman" panose="02020603050405020304" pitchFamily="18" charset="0"/>
              </a:rPr>
              <a:t>TRUYỆN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ĐỌC</a:t>
            </a:r>
            <a:r>
              <a:rPr lang="en-US" sz="1600" dirty="0">
                <a:latin typeface="Times New Roman" panose="02020603050405020304" pitchFamily="18" charset="0"/>
                <a:cs typeface="Times New Roman" panose="02020603050405020304" pitchFamily="18" charset="0"/>
              </a:rPr>
              <a:t> 3, 1995</a:t>
            </a:r>
          </a:p>
        </p:txBody>
      </p:sp>
    </p:spTree>
    <p:extLst>
      <p:ext uri="{BB962C8B-B14F-4D97-AF65-F5344CB8AC3E}">
        <p14:creationId xmlns:p14="http://schemas.microsoft.com/office/powerpoint/2010/main" val="4536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1000" r="-6000" b="-29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52500" y="1276350"/>
            <a:ext cx="7429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r>
              <a:rPr lang="en-US" sz="2200" b="1" dirty="0" err="1">
                <a:solidFill>
                  <a:srgbClr val="FFFF00"/>
                </a:solidFill>
                <a:latin typeface="Times New Roman" pitchFamily="18" charset="0"/>
                <a:cs typeface="Times New Roman" pitchFamily="18" charset="0"/>
              </a:rPr>
              <a:t>Nội</a:t>
            </a:r>
            <a:r>
              <a:rPr lang="en-US" sz="2200" b="1" dirty="0">
                <a:solidFill>
                  <a:srgbClr val="FFFF00"/>
                </a:solidFill>
                <a:latin typeface="Times New Roman" pitchFamily="18" charset="0"/>
                <a:cs typeface="Times New Roman" pitchFamily="18" charset="0"/>
              </a:rPr>
              <a:t> dung: Ca </a:t>
            </a:r>
            <a:r>
              <a:rPr lang="en-US" sz="2200" b="1" dirty="0" err="1">
                <a:solidFill>
                  <a:srgbClr val="FFFF00"/>
                </a:solidFill>
                <a:latin typeface="Times New Roman" pitchFamily="18" charset="0"/>
                <a:cs typeface="Times New Roman" pitchFamily="18" charset="0"/>
              </a:rPr>
              <a:t>ngợi</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nhà</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bác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học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vĩ</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đại</a:t>
            </a:r>
            <a:r>
              <a:rPr lang="en-US" sz="2200" b="1" dirty="0">
                <a:solidFill>
                  <a:srgbClr val="FFFF00"/>
                </a:solidFill>
                <a:latin typeface="Times New Roman" pitchFamily="18" charset="0"/>
                <a:cs typeface="Times New Roman" pitchFamily="18" charset="0"/>
              </a:rPr>
              <a:t> Ê-</a:t>
            </a:r>
            <a:r>
              <a:rPr lang="en-US" sz="2200" b="1" dirty="0" err="1">
                <a:solidFill>
                  <a:srgbClr val="FFFF00"/>
                </a:solidFill>
                <a:latin typeface="Times New Roman" pitchFamily="18" charset="0"/>
                <a:cs typeface="Times New Roman" pitchFamily="18" charset="0"/>
              </a:rPr>
              <a:t>đi</a:t>
            </a:r>
            <a:r>
              <a:rPr lang="en-US" sz="2200" b="1" dirty="0">
                <a:solidFill>
                  <a:srgbClr val="FFFF00"/>
                </a:solidFill>
                <a:latin typeface="Times New Roman" pitchFamily="18" charset="0"/>
                <a:cs typeface="Times New Roman" pitchFamily="18" charset="0"/>
              </a:rPr>
              <a:t>-</a:t>
            </a:r>
            <a:r>
              <a:rPr lang="en-US" sz="2200" b="1" dirty="0" err="1">
                <a:solidFill>
                  <a:srgbClr val="FFFF00"/>
                </a:solidFill>
                <a:latin typeface="Times New Roman" pitchFamily="18" charset="0"/>
                <a:cs typeface="Times New Roman" pitchFamily="18" charset="0"/>
              </a:rPr>
              <a:t>xơn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rất</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giàu</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sáng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kiến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luôn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mong</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muốn</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đem</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khoa</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học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phục</a:t>
            </a:r>
            <a:r>
              <a:rPr lang="en-US" sz="2200" b="1" dirty="0">
                <a:solidFill>
                  <a:srgbClr val="FFFF00"/>
                </a:solidFill>
                <a:latin typeface="Times New Roman" pitchFamily="18" charset="0"/>
                <a:cs typeface="Times New Roman" pitchFamily="18" charset="0"/>
              </a:rPr>
              <a:t> </a:t>
            </a:r>
            <a:r>
              <a:rPr lang="en-US" sz="2200" b="1" dirty="0" err="1">
                <a:solidFill>
                  <a:srgbClr val="FFFF00"/>
                </a:solidFill>
                <a:latin typeface="Times New Roman" pitchFamily="18" charset="0"/>
                <a:cs typeface="Times New Roman" pitchFamily="18" charset="0"/>
              </a:rPr>
              <a:t>vụ</a:t>
            </a:r>
            <a:r>
              <a:rPr lang="en-US" sz="2200" b="1" dirty="0">
                <a:solidFill>
                  <a:srgbClr val="FFFF00"/>
                </a:solidFill>
                <a:latin typeface="Times New Roman" pitchFamily="18" charset="0"/>
                <a:cs typeface="Times New Roman" pitchFamily="18" charset="0"/>
              </a:rPr>
              <a:t> con </a:t>
            </a:r>
            <a:r>
              <a:rPr lang="en-US" sz="2200" b="1" dirty="0" err="1">
                <a:solidFill>
                  <a:srgbClr val="FFFF00"/>
                </a:solidFill>
                <a:latin typeface="Times New Roman" pitchFamily="18" charset="0"/>
                <a:cs typeface="Times New Roman" pitchFamily="18" charset="0"/>
              </a:rPr>
              <a:t>người</a:t>
            </a:r>
            <a:r>
              <a:rPr lang="en-US" sz="2200" b="1" dirty="0">
                <a:solidFill>
                  <a:srgbClr val="FFFF00"/>
                </a:solidFill>
                <a:latin typeface="Times New Roman" pitchFamily="18" charset="0"/>
                <a:cs typeface="Times New Roman" pitchFamily="18" charset="0"/>
              </a:rPr>
              <a:t>.</a:t>
            </a:r>
          </a:p>
        </p:txBody>
      </p:sp>
      <p:sp>
        <p:nvSpPr>
          <p:cNvPr id="2" name="Rectangle 1"/>
          <p:cNvSpPr/>
          <p:nvPr/>
        </p:nvSpPr>
        <p:spPr>
          <a:xfrm>
            <a:off x="2381250" y="133350"/>
            <a:ext cx="4572000" cy="1200329"/>
          </a:xfrm>
          <a:prstGeom prst="rect">
            <a:avLst/>
          </a:prstGeom>
        </p:spPr>
        <p:txBody>
          <a:bodyPr>
            <a:spAutoFit/>
          </a:bodyPr>
          <a:lstStyle/>
          <a:p>
            <a:pPr algn="ctr"/>
            <a:r>
              <a:rPr lang="en-US" sz="2400" dirty="0" err="1">
                <a:solidFill>
                  <a:schemeClr val="bg1"/>
                </a:solidFill>
                <a:latin typeface="Times New Roman" pitchFamily="18" charset="0"/>
                <a:cs typeface="Times New Roman" pitchFamily="18" charset="0"/>
              </a:rPr>
              <a:t>Thứ</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hai </a:t>
            </a:r>
            <a:r>
              <a:rPr lang="en-US" sz="2400" dirty="0" err="1">
                <a:solidFill>
                  <a:schemeClr val="bg1"/>
                </a:solidFill>
                <a:latin typeface="Times New Roman" pitchFamily="18" charset="0"/>
                <a:cs typeface="Times New Roman" pitchFamily="18" charset="0"/>
              </a:rPr>
              <a:t>ngày</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14 </a:t>
            </a:r>
            <a:r>
              <a:rPr lang="en-US" sz="2400" dirty="0" err="1">
                <a:solidFill>
                  <a:schemeClr val="bg1"/>
                </a:solidFill>
                <a:latin typeface="Times New Roman" pitchFamily="18" charset="0"/>
                <a:cs typeface="Times New Roman" pitchFamily="18" charset="0"/>
              </a:rPr>
              <a:t>tháng</a:t>
            </a:r>
            <a:r>
              <a:rPr lang="en-US" sz="2400" dirty="0">
                <a:solidFill>
                  <a:schemeClr val="bg1"/>
                </a:solidFill>
                <a:latin typeface="Times New Roman" pitchFamily="18" charset="0"/>
                <a:cs typeface="Times New Roman" pitchFamily="18" charset="0"/>
              </a:rPr>
              <a:t> 2 </a:t>
            </a:r>
            <a:r>
              <a:rPr lang="en-US" sz="2400" err="1">
                <a:solidFill>
                  <a:schemeClr val="bg1"/>
                </a:solidFill>
                <a:latin typeface="Times New Roman" pitchFamily="18" charset="0"/>
                <a:cs typeface="Times New Roman" pitchFamily="18" charset="0"/>
              </a:rPr>
              <a:t>năm</a:t>
            </a:r>
            <a:r>
              <a:rPr lang="en-US" sz="2400">
                <a:solidFill>
                  <a:schemeClr val="bg1"/>
                </a:solidFill>
                <a:latin typeface="Times New Roman" pitchFamily="18" charset="0"/>
                <a:cs typeface="Times New Roman" pitchFamily="18" charset="0"/>
              </a:rPr>
              <a:t> </a:t>
            </a:r>
            <a:r>
              <a:rPr lang="vi-VN" sz="2400">
                <a:solidFill>
                  <a:schemeClr val="bg1"/>
                </a:solidFill>
                <a:latin typeface="Times New Roman" pitchFamily="18" charset="0"/>
                <a:cs typeface="Times New Roman" pitchFamily="18" charset="0"/>
              </a:rPr>
              <a:t>2022</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đọc</a:t>
            </a:r>
            <a:r>
              <a:rPr lang="en-US" sz="2400" dirty="0">
                <a:solidFill>
                  <a:schemeClr val="bg1"/>
                </a:solidFill>
                <a:latin typeface="Times New Roman" pitchFamily="18" charset="0"/>
                <a:cs typeface="Times New Roman" pitchFamily="18" charset="0"/>
              </a:rPr>
              <a:t> - </a:t>
            </a:r>
            <a:r>
              <a:rPr lang="en-US" sz="2400" dirty="0" err="1">
                <a:solidFill>
                  <a:schemeClr val="bg1"/>
                </a:solidFill>
                <a:latin typeface="Times New Roman" pitchFamily="18" charset="0"/>
                <a:cs typeface="Times New Roman" pitchFamily="18" charset="0"/>
              </a:rPr>
              <a:t>Kể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chuyện</a:t>
            </a:r>
            <a:endParaRPr lang="en-US" sz="2400" dirty="0">
              <a:solidFill>
                <a:schemeClr val="bg1"/>
              </a:solidFill>
              <a:latin typeface="Times New Roman" pitchFamily="18" charset="0"/>
              <a:cs typeface="Times New Roman" pitchFamily="18" charset="0"/>
            </a:endParaRPr>
          </a:p>
          <a:p>
            <a:pPr algn="ctr"/>
            <a:r>
              <a:rPr lang="en-US" sz="2400" dirty="0" err="1">
                <a:solidFill>
                  <a:schemeClr val="bg1"/>
                </a:solidFill>
                <a:latin typeface="Times New Roman" pitchFamily="18" charset="0"/>
                <a:cs typeface="Times New Roman" pitchFamily="18" charset="0"/>
              </a:rPr>
              <a:t>Nhà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cụ</a:t>
            </a:r>
            <a:r>
              <a:rPr lang="en-US" sz="2400" dirty="0">
                <a:solidFill>
                  <a:schemeClr val="bg1"/>
                </a:solidFill>
                <a:latin typeface="Times New Roman" pitchFamily="18" charset="0"/>
                <a:cs typeface="Times New Roman" pitchFamily="18" charset="0"/>
              </a:rPr>
              <a:t> </a:t>
            </a:r>
          </a:p>
        </p:txBody>
      </p:sp>
      <p:sp>
        <p:nvSpPr>
          <p:cNvPr id="3" name="TextBox 2"/>
          <p:cNvSpPr txBox="1"/>
          <p:nvPr/>
        </p:nvSpPr>
        <p:spPr>
          <a:xfrm>
            <a:off x="1066800" y="2023467"/>
            <a:ext cx="8077200" cy="3139321"/>
          </a:xfrm>
          <a:prstGeom prst="rect">
            <a:avLst/>
          </a:prstGeom>
          <a:noFill/>
        </p:spPr>
        <p:txBody>
          <a:bodyPr wrap="square" rtlCol="0">
            <a:spAutoFit/>
          </a:bodyPr>
          <a:lstStyle/>
          <a:p>
            <a:pPr marL="342900" indent="-342900">
              <a:buFont typeface="Arial" panose="020B0604020202020204" pitchFamily="34" charset="0"/>
              <a:buChar char="•"/>
            </a:pPr>
            <a:r>
              <a:rPr lang="en-US" sz="2200" b="1" dirty="0" err="1">
                <a:solidFill>
                  <a:schemeClr val="bg1"/>
                </a:solidFill>
                <a:latin typeface="Times New Roman" panose="02020603050405020304" pitchFamily="18" charset="0"/>
                <a:cs typeface="Times New Roman" panose="02020603050405020304" pitchFamily="18" charset="0"/>
              </a:rPr>
              <a:t>Luyện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đọc</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a:solidFill>
                  <a:schemeClr val="bg1"/>
                </a:solidFill>
                <a:latin typeface="Times New Roman" panose="02020603050405020304" pitchFamily="18" charset="0"/>
                <a:cs typeface="Times New Roman" panose="02020603050405020304" pitchFamily="18" charset="0"/>
              </a:rPr>
              <a:t>Ê – </a:t>
            </a:r>
            <a:r>
              <a:rPr lang="en-US" sz="2200" b="1" dirty="0" err="1">
                <a:solidFill>
                  <a:schemeClr val="bg1"/>
                </a:solidFill>
                <a:latin typeface="Times New Roman" panose="02020603050405020304" pitchFamily="18" charset="0"/>
                <a:cs typeface="Times New Roman" panose="02020603050405020304" pitchFamily="18" charset="0"/>
              </a:rPr>
              <a:t>đi</a:t>
            </a:r>
            <a:r>
              <a:rPr lang="en-US" sz="2200" b="1" dirty="0">
                <a:solidFill>
                  <a:schemeClr val="bg1"/>
                </a:solidFill>
                <a:latin typeface="Times New Roman" panose="02020603050405020304" pitchFamily="18" charset="0"/>
                <a:cs typeface="Times New Roman" panose="02020603050405020304" pitchFamily="18" charset="0"/>
              </a:rPr>
              <a:t> – </a:t>
            </a:r>
            <a:r>
              <a:rPr lang="en-US" sz="2200" b="1" dirty="0" err="1">
                <a:solidFill>
                  <a:schemeClr val="bg1"/>
                </a:solidFill>
                <a:latin typeface="Times New Roman" panose="02020603050405020304" pitchFamily="18" charset="0"/>
                <a:cs typeface="Times New Roman" panose="02020603050405020304" pitchFamily="18" charset="0"/>
              </a:rPr>
              <a:t>xơn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nhà</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bác</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học</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lóe</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lên</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cười</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móm</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mém</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miệt</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mài</a:t>
            </a:r>
            <a:endParaRPr lang="en-US" sz="2200" b="1" dirty="0">
              <a:solidFill>
                <a:schemeClr val="bg1"/>
              </a:solidFill>
              <a:latin typeface="Times New Roman" panose="02020603050405020304" pitchFamily="18" charset="0"/>
              <a:cs typeface="Times New Roman" panose="02020603050405020304" pitchFamily="18" charset="0"/>
            </a:endParaRPr>
          </a:p>
          <a:p>
            <a:endParaRPr lang="en-US" sz="2200" b="1" dirty="0">
              <a:solidFill>
                <a:schemeClr val="bg1"/>
              </a:solidFill>
              <a:latin typeface="Times New Roman" panose="02020603050405020304" pitchFamily="18" charset="0"/>
              <a:cs typeface="Times New Roman" panose="02020603050405020304" pitchFamily="18" charset="0"/>
            </a:endParaRPr>
          </a:p>
          <a:p>
            <a:r>
              <a:rPr lang="en-US" sz="2200" b="1" dirty="0" err="1">
                <a:solidFill>
                  <a:schemeClr val="bg1"/>
                </a:solidFill>
                <a:latin typeface="Times New Roman" panose="02020603050405020304" pitchFamily="18" charset="0"/>
                <a:cs typeface="Times New Roman" panose="02020603050405020304" pitchFamily="18" charset="0"/>
              </a:rPr>
              <a:t>thùm</a:t>
            </a:r>
            <a:r>
              <a:rPr lang="en-US" sz="2200" b="1" dirty="0">
                <a:solidFill>
                  <a:schemeClr val="bg1"/>
                </a:solidFill>
                <a:latin typeface="Times New Roman" panose="02020603050405020304" pitchFamily="18" charset="0"/>
                <a:cs typeface="Times New Roman" panose="02020603050405020304" pitchFamily="18" charset="0"/>
              </a:rPr>
              <a:t> </a:t>
            </a:r>
            <a:r>
              <a:rPr lang="en-US" sz="2200" b="1" dirty="0" err="1">
                <a:solidFill>
                  <a:schemeClr val="bg1"/>
                </a:solidFill>
                <a:latin typeface="Times New Roman" panose="02020603050405020304" pitchFamily="18" charset="0"/>
                <a:cs typeface="Times New Roman" panose="02020603050405020304" pitchFamily="18" charset="0"/>
              </a:rPr>
              <a:t>thụp</a:t>
            </a:r>
            <a:endParaRPr lang="en-US" sz="2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51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6078"/>
            <a:ext cx="8229600" cy="3394472"/>
          </a:xfrm>
        </p:spPr>
        <p:txBody>
          <a:bodyPr>
            <a:noAutofit/>
          </a:bodyPr>
          <a:lstStyle/>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1: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đọc</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rãi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khoan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thai.</a:t>
            </a:r>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Đoạn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2: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cụ</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chậm</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chạp</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mệt</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Ê-</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xơn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hỏi</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giọng</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ngạc</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nhiên</a:t>
            </a:r>
            <a:r>
              <a:rPr lang="en-US" sz="24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3: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reo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sáng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kiến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chợt</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loé</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đến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bà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p>
          <a:p>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Đoạn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4: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Ê-</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đi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xơn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vui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hóm</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hỉnh</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giọng</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cụ</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già</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phấn</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err="1">
                <a:ln w="11430"/>
                <a:effectLst>
                  <a:outerShdw blurRad="50800" dist="39000" dir="5460000" algn="tl">
                    <a:srgbClr val="000000">
                      <a:alpha val="38000"/>
                    </a:srgbClr>
                  </a:outerShdw>
                </a:effectLst>
                <a:latin typeface="Times New Roman" pitchFamily="18" charset="0"/>
                <a:cs typeface="Times New Roman" pitchFamily="18" charset="0"/>
              </a:rPr>
              <a:t>khởi</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a:t>
            </a:r>
          </a:p>
          <a:p>
            <a:endParaRPr lang="en-US" sz="2400" b="1" dirty="0">
              <a:ln w="11430"/>
              <a:effectLst>
                <a:outerShdw blurRad="50800" dist="39000" dir="5460000" algn="tl">
                  <a:srgbClr val="000000">
                    <a:alpha val="38000"/>
                  </a:srgbClr>
                </a:outerShdw>
              </a:effectLst>
              <a:latin typeface="Times New Roman" pitchFamily="18" charset="0"/>
              <a:cs typeface="Times New Roman"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F19A0C6-888C-4CC5-9931-440444C351AE}"/>
              </a:ext>
            </a:extLst>
          </p:cNvPr>
          <p:cNvSpPr/>
          <p:nvPr/>
        </p:nvSpPr>
        <p:spPr>
          <a:xfrm>
            <a:off x="977081" y="295930"/>
            <a:ext cx="7239000" cy="46166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spTree>
    <p:extLst>
      <p:ext uri="{BB962C8B-B14F-4D97-AF65-F5344CB8AC3E}">
        <p14:creationId xmlns:p14="http://schemas.microsoft.com/office/powerpoint/2010/main" val="274536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406956"/>
            <a:ext cx="92202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3. </a:t>
            </a:r>
            <a:r>
              <a:rPr lang="en-US" dirty="0" err="1">
                <a:latin typeface="Times New Roman" pitchFamily="18" charset="0"/>
                <a:cs typeface="Times New Roman" pitchFamily="18" charset="0"/>
              </a:rPr>
              <a:t>Nghe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bỗng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reo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ơi</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nảy</a:t>
            </a:r>
            <a:r>
              <a:rPr lang="en-US" dirty="0">
                <a:latin typeface="Times New Roman" pitchFamily="18" charset="0"/>
                <a:cs typeface="Times New Roman" pitchFamily="18" charset="0"/>
              </a:rPr>
              <a:t> ra ý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chia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Ê-</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xơn</a:t>
            </a:r>
            <a:r>
              <a:rPr lang="en-US" dirty="0">
                <a:latin typeface="Times New Roman" pitchFamily="18" charset="0"/>
                <a:cs typeface="Times New Roman" pitchFamily="18" charset="0"/>
              </a:rPr>
              <a:t> bảo:</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nhé</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kẻo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lâu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a:t>
            </a:r>
            <a:r>
              <a:rPr lang="en-US" b="1" dirty="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5F19A0C6-888C-4CC5-9931-440444C351AE}"/>
              </a:ext>
            </a:extLst>
          </p:cNvPr>
          <p:cNvSpPr/>
          <p:nvPr/>
        </p:nvSpPr>
        <p:spPr>
          <a:xfrm>
            <a:off x="977081" y="57150"/>
            <a:ext cx="7239000" cy="52322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rPr>
              <a:t>LUYỆN ĐỌC LẠI</a:t>
            </a:r>
          </a:p>
        </p:txBody>
      </p:sp>
      <p:cxnSp>
        <p:nvCxnSpPr>
          <p:cNvPr id="4" name="Straight Connector 3"/>
          <p:cNvCxnSpPr/>
          <p:nvPr/>
        </p:nvCxnSpPr>
        <p:spPr>
          <a:xfrm>
            <a:off x="2667000" y="14287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24600" y="9715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0" y="19621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2876550"/>
            <a:ext cx="289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 y="333375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417195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15200" y="462915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82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02074" y="477897"/>
            <a:ext cx="2739853" cy="769441"/>
          </a:xfrm>
          <a:prstGeom prst="rect">
            <a:avLst/>
          </a:prstGeom>
          <a:noFill/>
        </p:spPr>
        <p:txBody>
          <a:bodyPr wrap="none">
            <a:spAutoFit/>
          </a:bodyPr>
          <a:lstStyle/>
          <a:p>
            <a:pPr algn="ctr">
              <a:defRPr/>
            </a:pP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Kể</a:t>
            </a:r>
            <a:r>
              <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 </a:t>
            </a:r>
            <a:r>
              <a:rPr lang="en-US" sz="4400" b="1" u="sng" dirty="0" err="1">
                <a:ln w="10541" cmpd="sng">
                  <a:solidFill>
                    <a:schemeClr val="accent1">
                      <a:shade val="88000"/>
                      <a:satMod val="110000"/>
                    </a:schemeClr>
                  </a:solidFill>
                  <a:prstDash val="solid"/>
                </a:ln>
                <a:solidFill>
                  <a:srgbClr val="C00000"/>
                </a:solidFill>
                <a:latin typeface="Times New Roman" pitchFamily="18" charset="0"/>
                <a:cs typeface="Times New Roman" pitchFamily="18" charset="0"/>
              </a:rPr>
              <a:t>chuyện</a:t>
            </a:r>
            <a:endParaRPr lang="en-US" sz="4400" b="1" u="sng" dirty="0">
              <a:ln w="10541" cmpd="sng">
                <a:solidFill>
                  <a:schemeClr val="accent1">
                    <a:shade val="88000"/>
                    <a:satMod val="110000"/>
                  </a:schemeClr>
                </a:solidFill>
                <a:prstDash val="solid"/>
              </a:ln>
              <a:solidFill>
                <a:srgbClr val="C00000"/>
              </a:solidFill>
              <a:latin typeface="Times New Roman" pitchFamily="18" charset="0"/>
              <a:cs typeface="Times New Roman" pitchFamily="18" charset="0"/>
            </a:endParaRPr>
          </a:p>
        </p:txBody>
      </p:sp>
      <p:sp>
        <p:nvSpPr>
          <p:cNvPr id="3" name="Rectangle 2"/>
          <p:cNvSpPr/>
          <p:nvPr/>
        </p:nvSpPr>
        <p:spPr>
          <a:xfrm>
            <a:off x="0" y="1333950"/>
            <a:ext cx="9144000" cy="584775"/>
          </a:xfrm>
          <a:prstGeom prst="rect">
            <a:avLst/>
          </a:prstGeom>
        </p:spPr>
        <p:txBody>
          <a:bodyPr>
            <a:spAutoFit/>
          </a:bodyPr>
          <a:lstStyle/>
          <a:p>
            <a:pPr algn="ctr">
              <a:defRPr/>
            </a:pPr>
            <a:r>
              <a:rPr lang="en-US" sz="3200" b="1" kern="10" dirty="0">
                <a:ln w="9525">
                  <a:solidFill>
                    <a:srgbClr val="0000FF"/>
                  </a:solidFill>
                  <a:round/>
                  <a:headEnd/>
                  <a:tailEnd/>
                </a:ln>
                <a:solidFill>
                  <a:srgbClr val="000000"/>
                </a:solidFill>
                <a:effectLst>
                  <a:outerShdw dist="35921" dir="2700000" algn="ctr" rotWithShape="0">
                    <a:srgbClr val="C0C0C0">
                      <a:alpha val="79999"/>
                    </a:srgbClr>
                  </a:outerShdw>
                </a:effectLst>
                <a:latin typeface="Times New Roman" pitchFamily="18" charset="0"/>
                <a:cs typeface="Times New Roman" pitchFamily="18" charset="0"/>
              </a:rPr>
              <a:t>NHÀ BÁC HỌC VÀ BÀ CỤ</a:t>
            </a:r>
          </a:p>
        </p:txBody>
      </p:sp>
      <p:sp>
        <p:nvSpPr>
          <p:cNvPr id="4" name="TextBox 3"/>
          <p:cNvSpPr txBox="1">
            <a:spLocks noChangeArrowheads="1"/>
          </p:cNvSpPr>
          <p:nvPr/>
        </p:nvSpPr>
        <p:spPr bwMode="auto">
          <a:xfrm>
            <a:off x="0" y="204183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endParaRPr lang="en-US" sz="2800" dirty="0">
              <a:latin typeface="Times New Roman" pitchFamily="18" charset="0"/>
              <a:cs typeface="Times New Roman" pitchFamily="18" charset="0"/>
            </a:endParaRPr>
          </a:p>
        </p:txBody>
      </p:sp>
      <p:sp>
        <p:nvSpPr>
          <p:cNvPr id="5" name="TextBox 4"/>
          <p:cNvSpPr txBox="1">
            <a:spLocks noChangeArrowheads="1"/>
          </p:cNvSpPr>
          <p:nvPr/>
        </p:nvSpPr>
        <p:spPr bwMode="auto">
          <a:xfrm>
            <a:off x="266700" y="2643247"/>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457200" indent="-457200">
              <a:buFont typeface="Arial" pitchFamily="34" charset="0"/>
              <a:buChar char="•"/>
            </a:pPr>
            <a:r>
              <a:rPr lang="en-US" sz="3200" dirty="0" err="1">
                <a:solidFill>
                  <a:srgbClr val="FF3300"/>
                </a:solidFill>
                <a:latin typeface="Times New Roman" pitchFamily="18" charset="0"/>
                <a:cs typeface="Times New Roman" pitchFamily="18" charset="0"/>
              </a:rPr>
              <a:t>Gợi</a:t>
            </a:r>
            <a:r>
              <a:rPr lang="en-US" sz="3200" dirty="0">
                <a:solidFill>
                  <a:srgbClr val="FF3300"/>
                </a:solidFill>
                <a:latin typeface="Times New Roman" pitchFamily="18" charset="0"/>
                <a:cs typeface="Times New Roman" pitchFamily="18" charset="0"/>
              </a:rPr>
              <a:t> ý: </a:t>
            </a:r>
            <a:r>
              <a:rPr lang="en-US" sz="3200" dirty="0" err="1">
                <a:solidFill>
                  <a:srgbClr val="FF3300"/>
                </a:solidFill>
                <a:latin typeface="Times New Roman" pitchFamily="18" charset="0"/>
                <a:cs typeface="Times New Roman" pitchFamily="18" charset="0"/>
              </a:rPr>
              <a:t>câu</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chuyện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mấy</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đoạn</a:t>
            </a:r>
            <a:r>
              <a:rPr lang="en-US" sz="3200" dirty="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a:solidFill>
                  <a:srgbClr val="FF3300"/>
                </a:solidFill>
                <a:latin typeface="Times New Roman" pitchFamily="18" charset="0"/>
                <a:cs typeface="Times New Roman" pitchFamily="18" charset="0"/>
              </a:rPr>
              <a:t>Nêu</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nội</a:t>
            </a:r>
            <a:r>
              <a:rPr lang="en-US" sz="3200" dirty="0">
                <a:solidFill>
                  <a:srgbClr val="FF3300"/>
                </a:solidFill>
                <a:latin typeface="Times New Roman" pitchFamily="18" charset="0"/>
                <a:cs typeface="Times New Roman" pitchFamily="18" charset="0"/>
              </a:rPr>
              <a:t> dung </a:t>
            </a:r>
            <a:r>
              <a:rPr lang="en-US" sz="3200" dirty="0" err="1">
                <a:solidFill>
                  <a:srgbClr val="FF3300"/>
                </a:solidFill>
                <a:latin typeface="Times New Roman" pitchFamily="18" charset="0"/>
                <a:cs typeface="Times New Roman" pitchFamily="18" charset="0"/>
              </a:rPr>
              <a:t>từng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đoạn</a:t>
            </a:r>
            <a:r>
              <a:rPr lang="en-US" sz="3200" dirty="0">
                <a:solidFill>
                  <a:srgbClr val="FF3300"/>
                </a:solidFill>
                <a:latin typeface="Times New Roman" pitchFamily="18" charset="0"/>
                <a:cs typeface="Times New Roman" pitchFamily="18" charset="0"/>
              </a:rPr>
              <a:t> ?</a:t>
            </a:r>
          </a:p>
          <a:p>
            <a:pPr marL="457200" indent="-457200">
              <a:buFont typeface="Arial" pitchFamily="34" charset="0"/>
              <a:buChar char="•"/>
            </a:pPr>
            <a:r>
              <a:rPr lang="en-US" sz="3200" dirty="0" err="1">
                <a:solidFill>
                  <a:srgbClr val="FF3300"/>
                </a:solidFill>
                <a:latin typeface="Times New Roman" pitchFamily="18" charset="0"/>
                <a:cs typeface="Times New Roman" pitchFamily="18" charset="0"/>
              </a:rPr>
              <a:t>Kể</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một</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đoạn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em</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yêu</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thích</a:t>
            </a:r>
            <a:r>
              <a:rPr lang="en-US" sz="3200" dirty="0">
                <a:solidFill>
                  <a:srgbClr val="FF3300"/>
                </a:solidFill>
                <a:latin typeface="Times New Roman" pitchFamily="18" charset="0"/>
                <a:cs typeface="Times New Roman" pitchFamily="18" charset="0"/>
              </a:rPr>
              <a:t>.</a:t>
            </a:r>
          </a:p>
          <a:p>
            <a:pPr marL="457200" indent="-457200">
              <a:buFont typeface="Arial" pitchFamily="34" charset="0"/>
              <a:buChar char="•"/>
            </a:pPr>
            <a:endParaRPr lang="en-US" sz="32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5582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81300" y="1123950"/>
            <a:ext cx="3581400" cy="3689541"/>
          </a:xfrm>
        </p:spPr>
      </p:pic>
    </p:spTree>
    <p:extLst>
      <p:ext uri="{BB962C8B-B14F-4D97-AF65-F5344CB8AC3E}">
        <p14:creationId xmlns:p14="http://schemas.microsoft.com/office/powerpoint/2010/main" val="2602880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AutoShape 9"/>
          <p:cNvSpPr>
            <a:spLocks noChangeArrowheads="1"/>
          </p:cNvSpPr>
          <p:nvPr/>
        </p:nvSpPr>
        <p:spPr bwMode="auto">
          <a:xfrm rot="10800000">
            <a:off x="228600" y="666750"/>
            <a:ext cx="8382000" cy="3047999"/>
          </a:xfrm>
          <a:prstGeom prst="wedgeRoundRectCallout">
            <a:avLst>
              <a:gd name="adj1" fmla="val -36260"/>
              <a:gd name="adj2" fmla="val -61421"/>
              <a:gd name="adj3" fmla="val 16667"/>
            </a:avLst>
          </a:prstGeom>
          <a:solidFill>
            <a:srgbClr val="F8F6A8"/>
          </a:solidFill>
          <a:ln w="9525">
            <a:solidFill>
              <a:schemeClr val="tx1"/>
            </a:solidFill>
            <a:miter lim="800000"/>
            <a:headEnd/>
            <a:tailEnd/>
          </a:ln>
        </p:spPr>
        <p:txBody>
          <a:bodyPr rot="10800000"/>
          <a:lstStyle/>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US" sz="1600" b="1" dirty="0">
              <a:solidFill>
                <a:schemeClr val="accent2"/>
              </a:solidFill>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en-US" sz="2800" b="1" dirty="0" err="1">
                <a:latin typeface="Times New Roman" pitchFamily="18" charset="0"/>
                <a:cs typeface="Times New Roman" pitchFamily="18" charset="0"/>
              </a:rPr>
              <a:t>lần</a:t>
            </a:r>
            <a:r>
              <a:rPr lang="en-US" sz="2800" b="1" dirty="0">
                <a:latin typeface="Times New Roman" pitchFamily="18" charset="0"/>
                <a:cs typeface="Times New Roman" pitchFamily="18" charset="0"/>
              </a:rPr>
              <a:t>.</a:t>
            </a:r>
          </a:p>
          <a:p>
            <a:pPr marL="285750" indent="-285750">
              <a:buFont typeface="Arial" pitchFamily="34" charset="0"/>
              <a:buChar char="•"/>
            </a:pP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a:t>
            </a:r>
          </a:p>
          <a:p>
            <a:pPr marL="285750" indent="-285750">
              <a:buFont typeface="Arial" pitchFamily="34" charset="0"/>
              <a:buChar char="•"/>
            </a:pP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nghe</a:t>
            </a:r>
            <a:r>
              <a:rPr lang="en-US" sz="2800" b="1" dirty="0">
                <a:latin typeface="Times New Roman" pitchFamily="18" charset="0"/>
                <a:cs typeface="Times New Roman" pitchFamily="18" charset="0"/>
              </a:rPr>
              <a:t>.</a:t>
            </a:r>
          </a:p>
          <a:p>
            <a:pPr marL="285750" indent="-285750">
              <a:buFont typeface="Arial" pitchFamily="34" charset="0"/>
              <a:buChar char="•"/>
            </a:pPr>
            <a:r>
              <a:rPr lang="en-US" sz="2800" b="1" dirty="0" err="1">
                <a:latin typeface="Times New Roman" pitchFamily="18" charset="0"/>
                <a:cs typeface="Times New Roman" pitchFamily="18" charset="0"/>
              </a:rPr>
              <a:t>Chuẩn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SGK</a:t>
            </a:r>
            <a:r>
              <a:rPr lang="en-US" sz="2800" b="1" dirty="0">
                <a:latin typeface="Times New Roman" pitchFamily="18" charset="0"/>
                <a:cs typeface="Times New Roman" pitchFamily="18" charset="0"/>
              </a:rPr>
              <a:t>/34,35.</a:t>
            </a:r>
          </a:p>
          <a:p>
            <a:endParaRPr lang="en-US" sz="2000" b="1" dirty="0">
              <a:solidFill>
                <a:schemeClr val="accent6">
                  <a:lumMod val="50000"/>
                </a:schemeClr>
              </a:solidFill>
              <a:latin typeface="Times New Roman" pitchFamily="18" charset="0"/>
              <a:cs typeface="Times New Roman" pitchFamily="18" charset="0"/>
            </a:endParaRPr>
          </a:p>
        </p:txBody>
      </p:sp>
      <p:sp>
        <p:nvSpPr>
          <p:cNvPr id="3" name="AutoShape 10"/>
          <p:cNvSpPr>
            <a:spLocks noChangeArrowheads="1"/>
          </p:cNvSpPr>
          <p:nvPr/>
        </p:nvSpPr>
        <p:spPr bwMode="auto">
          <a:xfrm>
            <a:off x="876300" y="819150"/>
            <a:ext cx="7315200" cy="990600"/>
          </a:xfrm>
          <a:prstGeom prst="ribbon2">
            <a:avLst>
              <a:gd name="adj1" fmla="val 12500"/>
              <a:gd name="adj2" fmla="val 50000"/>
            </a:avLst>
          </a:prstGeom>
          <a:solidFill>
            <a:srgbClr val="F4AAEF"/>
          </a:solidFill>
          <a:ln w="9525">
            <a:solidFill>
              <a:srgbClr val="D60093"/>
            </a:solidFill>
            <a:round/>
            <a:headEnd/>
            <a:tailEnd/>
          </a:ln>
        </p:spPr>
        <p:txBody>
          <a:bodyPr wrap="none" anchor="ctr"/>
          <a:lstStyle/>
          <a:p>
            <a:pPr algn="ctr"/>
            <a:r>
              <a:rPr lang="en-US" sz="2400" b="1" dirty="0" err="1">
                <a:latin typeface="Times New Roman" panose="02020603050405020304" pitchFamily="18" charset="0"/>
                <a:cs typeface="Times New Roman" panose="02020603050405020304" pitchFamily="18" charset="0"/>
              </a:rPr>
              <a:t>CỦNG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CỐ</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DẶN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DÒ</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6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3" dur="500"/>
                                        <p:tgtEl>
                                          <p:spTgt spid="2">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extBox 2"/>
          <p:cNvSpPr txBox="1"/>
          <p:nvPr/>
        </p:nvSpPr>
        <p:spPr>
          <a:xfrm>
            <a:off x="1638300" y="1352550"/>
            <a:ext cx="5867400" cy="707886"/>
          </a:xfrm>
          <a:prstGeom prst="rect">
            <a:avLst/>
          </a:prstGeom>
          <a:noFill/>
        </p:spPr>
        <p:txBody>
          <a:bodyPr wrap="square" rtlCol="0">
            <a:spAutoFit/>
          </a:bodyPr>
          <a:lstStyle/>
          <a:p>
            <a:pPr algn="ctr"/>
            <a:r>
              <a:rPr lang="en-US" sz="4000" dirty="0" err="1">
                <a:solidFill>
                  <a:schemeClr val="accent6">
                    <a:lumMod val="50000"/>
                  </a:schemeClr>
                </a:solidFill>
                <a:latin typeface="Times New Roman" pitchFamily="18" charset="0"/>
                <a:cs typeface="Times New Roman" pitchFamily="18" charset="0"/>
              </a:rPr>
              <a:t>TẠM</a:t>
            </a:r>
            <a:r>
              <a:rPr lang="en-US" sz="4000" dirty="0">
                <a:solidFill>
                  <a:schemeClr val="accent6">
                    <a:lumMod val="50000"/>
                  </a:schemeClr>
                </a:solidFill>
                <a:latin typeface="Times New Roman" pitchFamily="18" charset="0"/>
                <a:cs typeface="Times New Roman" pitchFamily="18" charset="0"/>
              </a:rPr>
              <a:t> </a:t>
            </a:r>
            <a:r>
              <a:rPr lang="en-US" sz="4000" dirty="0" err="1">
                <a:solidFill>
                  <a:schemeClr val="accent6">
                    <a:lumMod val="50000"/>
                  </a:schemeClr>
                </a:solidFill>
                <a:latin typeface="Times New Roman" pitchFamily="18" charset="0"/>
                <a:cs typeface="Times New Roman" pitchFamily="18" charset="0"/>
              </a:rPr>
              <a:t>BIỆT</a:t>
            </a:r>
            <a:r>
              <a:rPr lang="en-US" sz="4000" dirty="0">
                <a:solidFill>
                  <a:schemeClr val="accent6">
                    <a:lumMod val="50000"/>
                  </a:schemeClr>
                </a:solidFill>
                <a:latin typeface="Times New Roman" pitchFamily="18" charset="0"/>
                <a:cs typeface="Times New Roman" pitchFamily="18" charset="0"/>
              </a:rPr>
              <a:t> </a:t>
            </a:r>
            <a:r>
              <a:rPr lang="en-US" sz="4000" dirty="0" err="1">
                <a:solidFill>
                  <a:schemeClr val="accent6">
                    <a:lumMod val="50000"/>
                  </a:schemeClr>
                </a:solidFill>
                <a:latin typeface="Times New Roman" pitchFamily="18" charset="0"/>
                <a:cs typeface="Times New Roman" pitchFamily="18" charset="0"/>
              </a:rPr>
              <a:t>CÁC</a:t>
            </a:r>
            <a:r>
              <a:rPr lang="en-US" sz="4000" dirty="0">
                <a:solidFill>
                  <a:schemeClr val="accent6">
                    <a:lumMod val="50000"/>
                  </a:schemeClr>
                </a:solidFill>
                <a:latin typeface="Times New Roman" pitchFamily="18" charset="0"/>
                <a:cs typeface="Times New Roman" pitchFamily="18" charset="0"/>
              </a:rPr>
              <a:t> CON !</a:t>
            </a:r>
          </a:p>
        </p:txBody>
      </p:sp>
    </p:spTree>
    <p:extLst>
      <p:ext uri="{BB962C8B-B14F-4D97-AF65-F5344CB8AC3E}">
        <p14:creationId xmlns:p14="http://schemas.microsoft.com/office/powerpoint/2010/main" val="2107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AutoShape 5"/>
          <p:cNvSpPr>
            <a:spLocks noChangeArrowheads="1"/>
          </p:cNvSpPr>
          <p:nvPr/>
        </p:nvSpPr>
        <p:spPr bwMode="auto">
          <a:xfrm>
            <a:off x="76200"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400" b="1" dirty="0" err="1">
                <a:latin typeface="Times New Roman" pitchFamily="18" charset="0"/>
                <a:cs typeface="Times New Roman" pitchFamily="18" charset="0"/>
              </a:rPr>
              <a:t>Nhà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học</a:t>
            </a:r>
            <a:r>
              <a:rPr lang="en-US" sz="4400" b="1" dirty="0">
                <a:latin typeface="Times New Roman" pitchFamily="18" charset="0"/>
                <a:cs typeface="Times New Roman" pitchFamily="18" charset="0"/>
              </a:rPr>
              <a:t>: </a:t>
            </a:r>
            <a:r>
              <a:rPr lang="en-US" sz="4400" i="1" dirty="0" err="1">
                <a:latin typeface="Times New Roman" pitchFamily="18" charset="0"/>
                <a:cs typeface="Times New Roman" pitchFamily="18" charset="0"/>
              </a:rPr>
              <a:t>Là</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người</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có</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hiểu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biết</a:t>
            </a:r>
            <a:r>
              <a:rPr lang="en-US" sz="4400" i="1" dirty="0">
                <a:latin typeface="Times New Roman" pitchFamily="18" charset="0"/>
                <a:cs typeface="Times New Roman" pitchFamily="18" charset="0"/>
              </a:rPr>
              <a:t> </a:t>
            </a:r>
          </a:p>
          <a:p>
            <a:pPr algn="ctr"/>
            <a:r>
              <a:rPr lang="en-US" sz="4400" i="1" dirty="0" err="1">
                <a:latin typeface="Times New Roman" pitchFamily="18" charset="0"/>
                <a:cs typeface="Times New Roman" pitchFamily="18" charset="0"/>
              </a:rPr>
              <a:t>sâu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rộng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về</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nhiều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ngành</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khoa</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học</a:t>
            </a:r>
            <a:r>
              <a:rPr lang="en-US" sz="4400" i="1" dirty="0">
                <a:latin typeface="Times New Roman" pitchFamily="18" charset="0"/>
                <a:cs typeface="Times New Roman" pitchFamily="18" charset="0"/>
              </a:rPr>
              <a:t>.</a:t>
            </a:r>
          </a:p>
        </p:txBody>
      </p:sp>
      <p:pic>
        <p:nvPicPr>
          <p:cNvPr id="7" name="Picture 6" descr="o phong thi ngh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3276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dison_ev19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57400"/>
            <a:ext cx="3048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0080617_eastman_ed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2057400"/>
            <a:ext cx="280987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100012" y="0"/>
            <a:ext cx="8943976" cy="1962150"/>
          </a:xfrm>
          <a:prstGeom prst="horizontalScroll">
            <a:avLst>
              <a:gd name="adj" fmla="val 12500"/>
            </a:avLst>
          </a:prstGeom>
          <a:solidFill>
            <a:srgbClr val="FFCCCC"/>
          </a:solidFill>
          <a:ln w="38100">
            <a:solidFill>
              <a:schemeClr val="tx1"/>
            </a:solidFill>
            <a:round/>
            <a:headEnd/>
            <a:tailEnd/>
          </a:ln>
        </p:spPr>
        <p:txBody>
          <a:bodyPr wrap="none" anchor="ctr"/>
          <a:lstStyle/>
          <a:p>
            <a:pPr algn="ctr"/>
            <a:r>
              <a:rPr lang="en-US" sz="4300" dirty="0">
                <a:latin typeface="Times New Roman" pitchFamily="18" charset="0"/>
                <a:cs typeface="Times New Roman" pitchFamily="18" charset="0"/>
              </a:rPr>
              <a:t>Theo </a:t>
            </a:r>
            <a:r>
              <a:rPr lang="en-US" sz="4300" dirty="0" err="1">
                <a:latin typeface="Times New Roman" pitchFamily="18" charset="0"/>
                <a:cs typeface="Times New Roman" pitchFamily="18" charset="0"/>
              </a:rPr>
              <a:t>em</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những</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người</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như</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thế</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nào</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thì</a:t>
            </a:r>
            <a:r>
              <a:rPr lang="en-US" sz="4300" dirty="0">
                <a:latin typeface="Times New Roman" pitchFamily="18" charset="0"/>
                <a:cs typeface="Times New Roman" pitchFamily="18" charset="0"/>
              </a:rPr>
              <a:t> </a:t>
            </a:r>
          </a:p>
          <a:p>
            <a:pPr algn="ctr"/>
            <a:r>
              <a:rPr lang="en-US" sz="4300" dirty="0" err="1">
                <a:latin typeface="Times New Roman" pitchFamily="18" charset="0"/>
                <a:cs typeface="Times New Roman" pitchFamily="18" charset="0"/>
              </a:rPr>
              <a:t>được</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coi</a:t>
            </a:r>
            <a:r>
              <a:rPr lang="en-US" sz="4300" dirty="0">
                <a:latin typeface="Times New Roman" pitchFamily="18" charset="0"/>
                <a:cs typeface="Times New Roman" pitchFamily="18" charset="0"/>
              </a:rPr>
              <a:t> </a:t>
            </a:r>
            <a:r>
              <a:rPr lang="en-US" sz="4300" dirty="0" err="1">
                <a:latin typeface="Times New Roman" pitchFamily="18" charset="0"/>
                <a:cs typeface="Times New Roman" pitchFamily="18" charset="0"/>
              </a:rPr>
              <a:t>là</a:t>
            </a:r>
            <a:r>
              <a:rPr lang="en-US" sz="4300" dirty="0">
                <a:latin typeface="Times New Roman" pitchFamily="18" charset="0"/>
                <a:cs typeface="Times New Roman" pitchFamily="18" charset="0"/>
              </a:rPr>
              <a:t> </a:t>
            </a:r>
            <a:r>
              <a:rPr lang="en-US" sz="4300" i="1" dirty="0" err="1">
                <a:latin typeface="Times New Roman" pitchFamily="18" charset="0"/>
                <a:cs typeface="Times New Roman" pitchFamily="18" charset="0"/>
              </a:rPr>
              <a:t>nhà</a:t>
            </a:r>
            <a:r>
              <a:rPr lang="en-US" sz="4300" i="1" dirty="0">
                <a:latin typeface="Times New Roman" pitchFamily="18" charset="0"/>
                <a:cs typeface="Times New Roman" pitchFamily="18" charset="0"/>
              </a:rPr>
              <a:t> </a:t>
            </a:r>
            <a:r>
              <a:rPr lang="en-US" sz="4300" i="1" dirty="0" err="1">
                <a:latin typeface="Times New Roman" pitchFamily="18" charset="0"/>
                <a:cs typeface="Times New Roman" pitchFamily="18" charset="0"/>
              </a:rPr>
              <a:t>bác</a:t>
            </a:r>
            <a:r>
              <a:rPr lang="en-US" sz="4300" i="1" dirty="0">
                <a:latin typeface="Times New Roman" pitchFamily="18" charset="0"/>
                <a:cs typeface="Times New Roman" pitchFamily="18" charset="0"/>
              </a:rPr>
              <a:t> </a:t>
            </a:r>
            <a:r>
              <a:rPr lang="en-US" sz="4300" i="1" dirty="0" err="1">
                <a:latin typeface="Times New Roman" pitchFamily="18" charset="0"/>
                <a:cs typeface="Times New Roman" pitchFamily="18" charset="0"/>
              </a:rPr>
              <a:t>học</a:t>
            </a:r>
            <a:r>
              <a:rPr lang="en-US" sz="4300" i="1" dirty="0">
                <a:latin typeface="Times New Roman" pitchFamily="18" charset="0"/>
                <a:cs typeface="Times New Roman" pitchFamily="18" charset="0"/>
              </a:rPr>
              <a:t>?</a:t>
            </a:r>
            <a:endParaRPr lang="en-US" sz="4300" dirty="0">
              <a:latin typeface="Times New Roman" pitchFamily="18" charset="0"/>
              <a:cs typeface="Times New Roman" pitchFamily="18" charset="0"/>
            </a:endParaRPr>
          </a:p>
        </p:txBody>
      </p:sp>
    </p:spTree>
    <p:extLst>
      <p:ext uri="{BB962C8B-B14F-4D97-AF65-F5344CB8AC3E}">
        <p14:creationId xmlns:p14="http://schemas.microsoft.com/office/powerpoint/2010/main" val="1215611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52550"/>
            <a:ext cx="9144000" cy="3416320"/>
          </a:xfrm>
          <a:prstGeom prst="rect">
            <a:avLst/>
          </a:prstGeom>
        </p:spPr>
        <p:txBody>
          <a:bodyPr wrap="square">
            <a:spAutoFit/>
          </a:bodyPr>
          <a:lstStyle/>
          <a:p>
            <a:r>
              <a:rPr lang="vi-VN" sz="2400" dirty="0">
                <a:latin typeface="Times New Roman" pitchFamily="18" charset="0"/>
                <a:cs typeface="Times New Roman" pitchFamily="18" charset="0"/>
              </a:rPr>
              <a:t>Học xong bài này, các em cần nắm:</a:t>
            </a:r>
            <a:endParaRPr lang="en-US" sz="2400" dirty="0">
              <a:latin typeface="Times New Roman" pitchFamily="18" charset="0"/>
              <a:cs typeface="Times New Roman" pitchFamily="18" charset="0"/>
            </a:endParaRPr>
          </a:p>
          <a:p>
            <a:pPr marL="285750" indent="-285750">
              <a:buFont typeface="Arial" pitchFamily="34" charset="0"/>
              <a:buChar char="•"/>
            </a:pP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lẫn</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Ê-</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xơn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nổi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đấm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thùm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thụp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lóe</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a:t>
            </a:r>
          </a:p>
          <a:p>
            <a:pPr marL="285750" indent="-285750">
              <a:buFont typeface="Arial" pitchFamily="34" charset="0"/>
              <a:buChar char="•"/>
            </a:pPr>
            <a:r>
              <a:rPr lang="en-US" sz="2400" dirty="0" err="1">
                <a:latin typeface="Times New Roman" pitchFamily="18" charset="0"/>
                <a:cs typeface="Times New Roman" pitchFamily="18" charset="0"/>
              </a:rPr>
              <a:t>Ngắt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a:t>
            </a:r>
          </a:p>
          <a:p>
            <a:pPr marL="285750" indent="-285750">
              <a:buFont typeface="Arial" pitchFamily="34" charset="0"/>
              <a:buChar char="•"/>
            </a:pP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a:t>
            </a:r>
          </a:p>
          <a:p>
            <a:pPr marL="285750" indent="-285750">
              <a:buFont typeface="Arial" pitchFamily="34" charset="0"/>
              <a:buChar char="•"/>
            </a:pP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thùm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thụp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cười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móm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mém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miệt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mài</a:t>
            </a:r>
            <a:r>
              <a:rPr lang="en-US" sz="2400" i="1" dirty="0">
                <a:latin typeface="Times New Roman" pitchFamily="18" charset="0"/>
                <a:cs typeface="Times New Roman" pitchFamily="18" charset="0"/>
              </a:rPr>
              <a:t>,…</a:t>
            </a:r>
          </a:p>
          <a:p>
            <a:pPr marL="285750" indent="-285750">
              <a:buFont typeface="Arial" pitchFamily="34" charset="0"/>
              <a:buChar char="•"/>
            </a:pP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5504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304800"/>
            <a:ext cx="4419600" cy="5772150"/>
          </a:xfrm>
        </p:spPr>
        <p:txBody>
          <a:bodyPr>
            <a:normAutofit/>
          </a:bodyPr>
          <a:lstStyle/>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   </a:t>
            </a:r>
            <a:endParaRPr lang="en-US" sz="1500" dirty="0">
              <a:latin typeface="Times New Roman" pitchFamily="18" charset="0"/>
              <a:cs typeface="Times New Roman" pitchFamily="18" charset="0"/>
            </a:endParaRP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2. Lúc ấy, Ê-đi-xơn chợt đi qua. Ông dừng lại hỏi chuyện. Bà cụ nói</a:t>
            </a: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a:t>
            </a: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không</a:t>
            </a: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a:t>
            </a: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Thưa cụ, tôi tưởng vẫn có xe ngựa chở khách chứ</a:t>
            </a: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a:t>
            </a:r>
          </a:p>
          <a:p>
            <a:pPr marL="0" indent="0">
              <a:buNone/>
            </a:pPr>
            <a:r>
              <a:rPr lang="en-US" sz="1500" dirty="0">
                <a:latin typeface="Times New Roman" pitchFamily="18" charset="0"/>
                <a:cs typeface="Times New Roman" pitchFamily="18" charset="0"/>
              </a:rPr>
              <a:t>   </a:t>
            </a:r>
            <a:r>
              <a:rPr lang="vi-VN" sz="1500" dirty="0">
                <a:latin typeface="Times New Roman" pitchFamily="18" charset="0"/>
                <a:cs typeface="Times New Roman" pitchFamily="18" charset="0"/>
              </a:rPr>
              <a:t>- Đi xe ấy thì ốm mất. Già chỉ muốn có một thứ xe không cần ngựa kéo mà lại thật êm.</a:t>
            </a:r>
          </a:p>
          <a:p>
            <a:pPr marL="0" indent="0">
              <a:buNone/>
            </a:pPr>
            <a:endParaRPr lang="en-US" sz="1500" dirty="0"/>
          </a:p>
        </p:txBody>
      </p:sp>
      <p:sp>
        <p:nvSpPr>
          <p:cNvPr id="5" name="Content Placeholder 4"/>
          <p:cNvSpPr>
            <a:spLocks noGrp="1"/>
          </p:cNvSpPr>
          <p:nvPr>
            <p:ph sz="half" idx="2"/>
          </p:nvPr>
        </p:nvSpPr>
        <p:spPr>
          <a:xfrm>
            <a:off x="4419600" y="304406"/>
            <a:ext cx="4724400" cy="4625603"/>
          </a:xfrm>
        </p:spPr>
        <p:txBody>
          <a:bodyPr>
            <a:noAutofit/>
          </a:bodyPr>
          <a:lstStyle/>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3. Nghe bà cụ nói vậy, bỗng một ý nghĩ lóe lên trong đầu Ê-đi-xơn. Ông reo lên</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Cụ ơi</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là Ê-đi-xơn đây. Nhờ cụ mà tôi nảy ra ý định làm một cái xe chạy bằng dòng điện đấy.</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vô cùng ngạc nhiên khi thấy nhà bác học cũng bình thường như mọi người khác. Lúc chia tay, Ê-đi-xơn bảo</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sẽ mời cụ đi chuyến xe điện đầu tiên.</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Thế nào già cũng đến... Nhưng ông phải làm nhanh lên nhé, kẻo tuổi già chẳng còn được bao lâu đâu.</a:t>
            </a:r>
          </a:p>
          <a:p>
            <a:pPr marL="0" indent="0">
              <a:buNone/>
            </a:pPr>
            <a:r>
              <a:rPr lang="vi-VN" sz="1500" dirty="0">
                <a:latin typeface="Times New Roman" panose="02020603050405020304" pitchFamily="18" charset="0"/>
                <a:cs typeface="Times New Roman" panose="02020603050405020304" pitchFamily="18" charset="0"/>
              </a:rPr>
              <a:t>   4. Từ lần gặp bà cụ, Ê-đi-xơn miệt mài với công việc chế tạo xe điện và đã thành công.</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Hôm chạy thử xe điện, người ta xếp hàng dài để mua vé. Ê-đi-xơn mời bà cụ dạo nọ đi chuyến đầu tiên. Đến ga, ông bảo</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Tôi giữ đúng lời hứa với cụ rồi nhé</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Bà cụ cười móm mém</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buNone/>
            </a:pP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 Cảm ơn ông. Giờ thì già có thể đi chơi cả ngày với chiếc xe này rồi</a:t>
            </a:r>
            <a:r>
              <a:rPr lang="en-US" sz="1500" dirty="0">
                <a:latin typeface="Times New Roman" panose="02020603050405020304" pitchFamily="18" charset="0"/>
                <a:cs typeface="Times New Roman" panose="02020603050405020304" pitchFamily="18" charset="0"/>
              </a:rPr>
              <a:t> </a:t>
            </a:r>
            <a:r>
              <a:rPr lang="vi-VN" sz="1500" dirty="0">
                <a:latin typeface="Times New Roman" panose="02020603050405020304" pitchFamily="18" charset="0"/>
                <a:cs typeface="Times New Roman" panose="02020603050405020304" pitchFamily="18" charset="0"/>
              </a:rPr>
              <a:t>!</a:t>
            </a:r>
          </a:p>
          <a:p>
            <a:pPr marL="0" indent="0" algn="r">
              <a:buNone/>
            </a:pPr>
            <a:r>
              <a:rPr lang="vi-VN" sz="1500" i="1" dirty="0">
                <a:latin typeface="Times New Roman" panose="02020603050405020304" pitchFamily="18" charset="0"/>
                <a:cs typeface="Times New Roman" panose="02020603050405020304" pitchFamily="18" charset="0"/>
              </a:rPr>
              <a:t>Theo</a:t>
            </a:r>
            <a:r>
              <a:rPr lang="vi-VN" sz="1500" dirty="0">
                <a:latin typeface="Times New Roman" panose="02020603050405020304" pitchFamily="18" charset="0"/>
                <a:cs typeface="Times New Roman" panose="02020603050405020304" pitchFamily="18" charset="0"/>
              </a:rPr>
              <a:t> TRUYỆN ĐỌC 3, 1995</a:t>
            </a:r>
          </a:p>
          <a:p>
            <a:pPr marL="0" indent="0">
              <a:buNone/>
            </a:pPr>
            <a:endParaRPr lang="en-US" sz="1500" dirty="0">
              <a:latin typeface="Times New Roman" panose="02020603050405020304" pitchFamily="18" charset="0"/>
              <a:cs typeface="Times New Roman" panose="02020603050405020304" pitchFamily="18" charset="0"/>
            </a:endParaRPr>
          </a:p>
        </p:txBody>
      </p:sp>
      <p:sp>
        <p:nvSpPr>
          <p:cNvPr id="3" name="Rectangle 2"/>
          <p:cNvSpPr/>
          <p:nvPr/>
        </p:nvSpPr>
        <p:spPr>
          <a:xfrm>
            <a:off x="2967476" y="-23515"/>
            <a:ext cx="3058851" cy="461665"/>
          </a:xfrm>
          <a:prstGeom prst="rect">
            <a:avLst/>
          </a:prstGeom>
        </p:spPr>
        <p:txBody>
          <a:bodyPr wrap="none">
            <a:spAutoFit/>
          </a:bodyPr>
          <a:lstStyle/>
          <a:p>
            <a:pPr algn="ctr"/>
            <a:r>
              <a:rPr lang="en-US" sz="2400" b="1" dirty="0" err="1">
                <a:solidFill>
                  <a:srgbClr val="00B050"/>
                </a:solidFill>
                <a:latin typeface="Times New Roman" pitchFamily="18" charset="0"/>
                <a:cs typeface="Times New Roman" pitchFamily="18" charset="0"/>
              </a:rPr>
              <a:t>Nhà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bác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học</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cụ</a:t>
            </a:r>
            <a:r>
              <a:rPr lang="en-US" sz="2400" b="1" dirty="0">
                <a:solidFill>
                  <a:srgbClr val="00B050"/>
                </a:solidFill>
                <a:latin typeface="Times New Roman" pitchFamily="18" charset="0"/>
                <a:cs typeface="Times New Roman" pitchFamily="18" charset="0"/>
              </a:rPr>
              <a:t> </a:t>
            </a:r>
          </a:p>
        </p:txBody>
      </p:sp>
      <p:cxnSp>
        <p:nvCxnSpPr>
          <p:cNvPr id="6" name="Straight Connector 5"/>
          <p:cNvCxnSpPr/>
          <p:nvPr/>
        </p:nvCxnSpPr>
        <p:spPr>
          <a:xfrm>
            <a:off x="3810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2590800" y="590550"/>
            <a:ext cx="76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76200" y="15049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143000" y="272415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7620000" y="590550"/>
            <a:ext cx="6096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8077200" y="1123950"/>
            <a:ext cx="457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09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Horizontal Scroll 6"/>
          <p:cNvSpPr/>
          <p:nvPr/>
        </p:nvSpPr>
        <p:spPr>
          <a:xfrm>
            <a:off x="685800" y="3097617"/>
            <a:ext cx="7550150" cy="1379133"/>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8" name="TextBox 4"/>
          <p:cNvSpPr txBox="1">
            <a:spLocks noChangeArrowheads="1"/>
          </p:cNvSpPr>
          <p:nvPr/>
        </p:nvSpPr>
        <p:spPr bwMode="auto">
          <a:xfrm>
            <a:off x="0" y="333375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lgn="ctr"/>
            <a:r>
              <a:rPr lang="en-US" sz="2800" b="1" dirty="0" err="1">
                <a:latin typeface="Times New Roman" pitchFamily="18" charset="0"/>
                <a:cs typeface="Times New Roman" pitchFamily="18" charset="0"/>
              </a:rPr>
              <a:t>Thùm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thụp</a:t>
            </a:r>
            <a:r>
              <a:rPr lang="en-US"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Tiếng đấm liên tiếp</a:t>
            </a:r>
            <a:r>
              <a:rPr lang="en-US" sz="2800" dirty="0">
                <a:latin typeface="Times New Roman" pitchFamily="18" charset="0"/>
                <a:cs typeface="Times New Roman" pitchFamily="18" charset="0"/>
              </a:rPr>
              <a:t>.</a:t>
            </a:r>
          </a:p>
          <a:p>
            <a:pPr algn="ctr"/>
            <a:r>
              <a:rPr lang="en-US" sz="2800" b="1" dirty="0" err="1">
                <a:latin typeface="Times New Roman" pitchFamily="18" charset="0"/>
                <a:cs typeface="Times New Roman" pitchFamily="18" charset="0"/>
              </a:rPr>
              <a:t>Ùn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a:t>
            </a:r>
          </a:p>
          <a:p>
            <a:pPr algn="ctr"/>
            <a:endParaRPr lang="en-US" sz="2800" i="1" dirty="0">
              <a:latin typeface="Times New Roman" pitchFamily="18" charset="0"/>
              <a:cs typeface="Times New Roman" pitchFamily="18" charset="0"/>
            </a:endParaRPr>
          </a:p>
        </p:txBody>
      </p:sp>
      <p:sp>
        <p:nvSpPr>
          <p:cNvPr id="5" name="Rectangle 4"/>
          <p:cNvSpPr/>
          <p:nvPr/>
        </p:nvSpPr>
        <p:spPr>
          <a:xfrm>
            <a:off x="0" y="1079448"/>
            <a:ext cx="9144000" cy="2246769"/>
          </a:xfrm>
          <a:prstGeom prst="rect">
            <a:avLst/>
          </a:prstGeom>
        </p:spPr>
        <p:txBody>
          <a:bodyPr wrap="square">
            <a:spAutoFit/>
          </a:bodyPr>
          <a:lstStyle/>
          <a:p>
            <a:r>
              <a:rPr lang="vi-VN" sz="2800" dirty="0">
                <a:latin typeface="+mj-lt"/>
                <a:cs typeface="Times New Roman" pitchFamily="18" charset="0"/>
              </a:rPr>
              <a:t>1. Ê-đi-xơn là một nhà bác học nổi tiếng người Mĩ. Khi ông chế ra đèn điện, người từ khắp nơi ùn ùn kéo đến xem. Có một bà cụ phải đi bộ mười hai cây số. Đến nơi, cụ mỏi quá, ngồi xuống vệ đường bóp chân, đấm lưng</a:t>
            </a:r>
            <a:r>
              <a:rPr lang="en-US" sz="2800" dirty="0">
                <a:latin typeface="+mj-lt"/>
                <a:cs typeface="Times New Roman" pitchFamily="18" charset="0"/>
              </a:rPr>
              <a:t> </a:t>
            </a:r>
            <a:r>
              <a:rPr lang="vi-VN" sz="2800" dirty="0">
                <a:latin typeface="+mj-lt"/>
                <a:cs typeface="Times New Roman" pitchFamily="18" charset="0"/>
              </a:rPr>
              <a:t> </a:t>
            </a:r>
            <a:br>
              <a:rPr lang="en-US" sz="2800" dirty="0">
                <a:latin typeface="+mj-lt"/>
                <a:cs typeface="Times New Roman" pitchFamily="18" charset="0"/>
              </a:rPr>
            </a:br>
            <a:endParaRPr lang="en-US" sz="2800" dirty="0">
              <a:latin typeface="+mj-lt"/>
            </a:endParaRPr>
          </a:p>
        </p:txBody>
      </p:sp>
      <p:cxnSp>
        <p:nvCxnSpPr>
          <p:cNvPr id="13" name="Straight Connector 12"/>
          <p:cNvCxnSpPr/>
          <p:nvPr/>
        </p:nvCxnSpPr>
        <p:spPr>
          <a:xfrm>
            <a:off x="5105400" y="19546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2030817"/>
            <a:ext cx="1905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2372110"/>
            <a:ext cx="23622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thụp</a:t>
            </a:r>
            <a:r>
              <a:rPr lang="en-US" sz="2800" dirty="0">
                <a:latin typeface="Times New Roman" panose="02020603050405020304" pitchFamily="18" charset="0"/>
                <a:cs typeface="Times New Roman" panose="02020603050405020304" pitchFamily="18" charset="0"/>
              </a:rPr>
              <a:t>.</a:t>
            </a:r>
            <a:r>
              <a:rPr lang="vi-VN" sz="2800" dirty="0">
                <a:cs typeface="Times New Roman" pitchFamily="18" charset="0"/>
              </a:rPr>
              <a:t> </a:t>
            </a:r>
            <a:br>
              <a:rPr lang="en-US" sz="2800" dirty="0">
                <a:cs typeface="Times New Roman" pitchFamily="18" charset="0"/>
              </a:rPr>
            </a:br>
            <a:endParaRPr lang="en-US" sz="2800" dirty="0"/>
          </a:p>
        </p:txBody>
      </p:sp>
    </p:spTree>
    <p:extLst>
      <p:ext uri="{BB962C8B-B14F-4D97-AF65-F5344CB8AC3E}">
        <p14:creationId xmlns:p14="http://schemas.microsoft.com/office/powerpoint/2010/main" val="8758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1" nodeType="clickEffect">
                                  <p:stCondLst>
                                    <p:cond delay="0"/>
                                  </p:stCondLst>
                                  <p:iterate type="lt">
                                    <p:tmPct val="4000"/>
                                  </p:iterate>
                                  <p:childTnLst>
                                    <p:set>
                                      <p:cBhvr override="childStyle">
                                        <p:cTn id="22" dur="500" fill="hold"/>
                                        <p:tgtEl>
                                          <p:spTgt spid="15"/>
                                        </p:tgtEl>
                                        <p:attrNameLst>
                                          <p:attrName>style.color</p:attrName>
                                        </p:attrNameLst>
                                      </p:cBhvr>
                                      <p:to>
                                        <p:clrVal>
                                          <a:srgbClr val="FF0000"/>
                                        </p:clrVal>
                                      </p:to>
                                    </p:set>
                                    <p:set>
                                      <p:cBhvr>
                                        <p:cTn id="23" dur="500" fill="hold"/>
                                        <p:tgtEl>
                                          <p:spTgt spid="15"/>
                                        </p:tgtEl>
                                        <p:attrNameLst>
                                          <p:attrName>fillcolor</p:attrName>
                                        </p:attrNameLst>
                                      </p:cBhvr>
                                      <p:to>
                                        <p:clrVal>
                                          <a:srgbClr val="FF0000"/>
                                        </p:clrVal>
                                      </p:to>
                                    </p:set>
                                    <p:set>
                                      <p:cBhvr>
                                        <p:cTn id="24" dur="500" fill="hold"/>
                                        <p:tgtEl>
                                          <p:spTgt spid="15"/>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500"/>
                                        <p:tgtEl>
                                          <p:spTgt spid="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out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156" y="1047750"/>
            <a:ext cx="9138844" cy="3539430"/>
          </a:xfrm>
          <a:prstGeom prst="rect">
            <a:avLst/>
          </a:prstGeom>
        </p:spPr>
        <p:txBody>
          <a:bodyPr wrap="square">
            <a:spAutoFit/>
          </a:bodyPr>
          <a:lstStyle/>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2. Lúc ấy, Ê-đi-xơn chợt đi qua. Ông dừng lại hỏi chuyện. Bà cụ nói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Già đã phải đi bộ gần ba giờ đồng hồ để được nhìn tận mắt cái đèn điện. Giá ông Ê-đi-xơn làm được cái xe chở người già đi nơi này nơi khác có phải may mắn hơn cho già không?</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Thưa cụ, tôi tưởng vẫn có xe ngựa chở khách chứ?</a:t>
            </a:r>
          </a:p>
          <a:p>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Đi xe ấy thì ốm mất. Già chỉ muốn có một thứ xe không cần ngựa kéo mà lại thật êm.</a:t>
            </a:r>
          </a:p>
        </p:txBody>
      </p:sp>
      <p:cxnSp>
        <p:nvCxnSpPr>
          <p:cNvPr id="8" name="Straight Connector 7"/>
          <p:cNvCxnSpPr/>
          <p:nvPr/>
        </p:nvCxnSpPr>
        <p:spPr>
          <a:xfrm flipH="1">
            <a:off x="5867400" y="2038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24000" y="2858885"/>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19400" y="2864773"/>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67600" y="37147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71284" y="69592"/>
            <a:ext cx="9067800" cy="5016758"/>
          </a:xfrm>
          <a:prstGeom prst="rect">
            <a:avLst/>
          </a:prstGeom>
        </p:spPr>
        <p:txBody>
          <a:bodyPr wrap="square">
            <a:spAutoFit/>
          </a:bodyPr>
          <a:lstStyle/>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3. Nghe bà cụ nói vậy, bỗng một ý nghĩ l</a:t>
            </a:r>
            <a:r>
              <a:rPr lang="en-US" sz="3200" dirty="0" err="1">
                <a:latin typeface="Times New Roman" pitchFamily="18" charset="0"/>
                <a:cs typeface="Times New Roman" pitchFamily="18" charset="0"/>
              </a:rPr>
              <a:t>oé</a:t>
            </a:r>
            <a:r>
              <a:rPr lang="vi-VN" sz="3200" dirty="0">
                <a:latin typeface="Times New Roman" pitchFamily="18" charset="0"/>
                <a:cs typeface="Times New Roman" pitchFamily="18" charset="0"/>
              </a:rPr>
              <a:t> lên trong đầu Ê-đi-xơn. Ông reo lên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Cụ ơi</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Tôi là Ê-đi-xơn đây. Nhờ cụ mà tôi nảy ra ý định làm một cái xe chạy bằng dòng điện đấy.</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 </a:t>
            </a:r>
            <a:r>
              <a:rPr lang="vi-VN" sz="3200" dirty="0">
                <a:latin typeface="Times New Roman" pitchFamily="18" charset="0"/>
                <a:cs typeface="Times New Roman" pitchFamily="18" charset="0"/>
              </a:rPr>
              <a:t>Bà cụ vô cùng ngạc nhiên khi thấy nhà bác học cũng bình thường như mọi người khác. Lúc chia tay, Ê-đi-xơn bảo</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Tôi sẽ mời cụ đi chuyến xe điện đầu tiên.</a:t>
            </a:r>
          </a:p>
          <a:p>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 Thế nào già cũng đến... Nhưng ông phải làm nhanh lên nhé, kẻo tuổi già chẳng còn được bao lâu đâu.</a:t>
            </a:r>
          </a:p>
        </p:txBody>
      </p:sp>
      <p:cxnSp>
        <p:nvCxnSpPr>
          <p:cNvPr id="4" name="Straight Connector 3"/>
          <p:cNvCxnSpPr/>
          <p:nvPr/>
        </p:nvCxnSpPr>
        <p:spPr>
          <a:xfrm flipH="1">
            <a:off x="914400" y="1657350"/>
            <a:ext cx="762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4724400" y="2121694"/>
            <a:ext cx="76200" cy="3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5016758"/>
          </a:xfrm>
          <a:prstGeom prst="rect">
            <a:avLst/>
          </a:prstGeom>
        </p:spPr>
        <p:txBody>
          <a:bodyPr wrap="square">
            <a:spAutoFit/>
          </a:bodyPr>
          <a:lstStyle/>
          <a:p>
            <a:r>
              <a:rPr lang="en-US" sz="3200" dirty="0">
                <a:latin typeface="+mj-lt"/>
              </a:rPr>
              <a:t>   </a:t>
            </a:r>
            <a:r>
              <a:rPr lang="vi-VN" sz="3200" dirty="0">
                <a:latin typeface="+mj-lt"/>
              </a:rPr>
              <a:t>4. Từ lần gặp bà cụ, Ê-đi-xơn miệt mài với công việc chế tạo xe điện và đã thành công.</a:t>
            </a:r>
          </a:p>
          <a:p>
            <a:r>
              <a:rPr lang="en-US" sz="3200" dirty="0">
                <a:latin typeface="+mj-lt"/>
              </a:rPr>
              <a:t>   </a:t>
            </a:r>
            <a:r>
              <a:rPr lang="vi-VN" sz="3200" dirty="0">
                <a:latin typeface="+mj-lt"/>
              </a:rPr>
              <a:t>Hôm chạy thử xe điện, người ta xếp hàng dài để mua vé. Ê-đi-xơn mời bà cụ dạo nọ đi chuyến đầu tiên. Đến ga, ông bảo</a:t>
            </a:r>
            <a:r>
              <a:rPr lang="en-US" sz="3200" dirty="0">
                <a:latin typeface="+mj-lt"/>
              </a:rPr>
              <a:t> </a:t>
            </a:r>
            <a:r>
              <a:rPr lang="vi-VN" sz="3200" dirty="0">
                <a:latin typeface="+mj-lt"/>
              </a:rPr>
              <a:t>:</a:t>
            </a:r>
          </a:p>
          <a:p>
            <a:r>
              <a:rPr lang="en-US" sz="3200" dirty="0">
                <a:latin typeface="+mj-lt"/>
              </a:rPr>
              <a:t>   </a:t>
            </a:r>
            <a:r>
              <a:rPr lang="vi-VN" sz="3200" dirty="0">
                <a:latin typeface="+mj-lt"/>
              </a:rPr>
              <a:t>- Tôi giữ đúng lời hứa với cụ rồi nhé</a:t>
            </a:r>
            <a:r>
              <a:rPr lang="en-US" sz="3200" dirty="0">
                <a:latin typeface="+mj-lt"/>
              </a:rPr>
              <a:t> </a:t>
            </a:r>
            <a:r>
              <a:rPr lang="vi-VN" sz="3200" dirty="0">
                <a:latin typeface="+mj-lt"/>
              </a:rPr>
              <a:t>!</a:t>
            </a:r>
          </a:p>
          <a:p>
            <a:r>
              <a:rPr lang="en-US" sz="3200" dirty="0">
                <a:latin typeface="+mj-lt"/>
              </a:rPr>
              <a:t>   </a:t>
            </a:r>
            <a:r>
              <a:rPr lang="vi-VN" sz="3200" dirty="0">
                <a:latin typeface="+mj-lt"/>
              </a:rPr>
              <a:t>Bà cụ cười móm mém</a:t>
            </a:r>
            <a:r>
              <a:rPr lang="en-US" sz="3200" dirty="0">
                <a:latin typeface="+mj-lt"/>
              </a:rPr>
              <a:t> </a:t>
            </a:r>
            <a:r>
              <a:rPr lang="vi-VN" sz="3200" dirty="0">
                <a:latin typeface="+mj-lt"/>
              </a:rPr>
              <a:t>:</a:t>
            </a:r>
          </a:p>
          <a:p>
            <a:r>
              <a:rPr lang="en-US" sz="3200" dirty="0">
                <a:latin typeface="+mj-lt"/>
              </a:rPr>
              <a:t>   </a:t>
            </a:r>
            <a:r>
              <a:rPr lang="vi-VN" sz="3200" dirty="0">
                <a:latin typeface="+mj-lt"/>
              </a:rPr>
              <a:t>- Cảm ơn ông. Giờ thì già có thể đi chơi cả ngày với chiếc xe này rồi</a:t>
            </a:r>
            <a:r>
              <a:rPr lang="en-US" sz="3200" dirty="0">
                <a:latin typeface="+mj-lt"/>
              </a:rPr>
              <a:t> </a:t>
            </a:r>
            <a:r>
              <a:rPr lang="vi-VN" sz="3200" dirty="0">
                <a:latin typeface="+mj-lt"/>
              </a:rPr>
              <a:t>!</a:t>
            </a:r>
          </a:p>
          <a:p>
            <a:pPr algn="r"/>
            <a:r>
              <a:rPr lang="vi-VN" sz="2400" i="1" dirty="0">
                <a:latin typeface="+mj-lt"/>
              </a:rPr>
              <a:t>Theo</a:t>
            </a:r>
            <a:r>
              <a:rPr lang="vi-VN" sz="2400" dirty="0">
                <a:latin typeface="+mj-lt"/>
              </a:rPr>
              <a:t> TRUYỆN ĐỌC 3, 1995</a:t>
            </a:r>
          </a:p>
        </p:txBody>
      </p:sp>
      <p:sp>
        <p:nvSpPr>
          <p:cNvPr id="3" name="Heart 2">
            <a:hlinkClick r:id="rId3" action="ppaction://hlinksldjump"/>
          </p:cNvPr>
          <p:cNvSpPr/>
          <p:nvPr/>
        </p:nvSpPr>
        <p:spPr>
          <a:xfrm>
            <a:off x="8657580" y="4866450"/>
            <a:ext cx="457200" cy="2571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0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b4891b89a28b1e54bb52c291567c566fd99f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1484</TotalTime>
  <Words>1832</Words>
  <Application>Microsoft Office PowerPoint</Application>
  <PresentationFormat>On-screen Show (16:9)</PresentationFormat>
  <Paragraphs>130</Paragraphs>
  <Slides>26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Times New Roman</vt:lpstr>
      <vt:lpstr>Wingdings</vt:lpstr>
      <vt:lpstr>Office Theme</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phát minh của Ê-đi-xơn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chuyện muốn nói cho chúng ta điều gì?</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SONDMANI</cp:lastModifiedBy>
  <cp:revision>152</cp:revision>
  <dcterms:created xsi:type="dcterms:W3CDTF">2020-03-31T01:22:36Z</dcterms:created>
  <dcterms:modified xsi:type="dcterms:W3CDTF">2022-02-10T02:19:07Z</dcterms:modified>
</cp:coreProperties>
</file>