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</p:sldMasterIdLst>
  <p:notesMasterIdLst>
    <p:notesMasterId r:id="rId13"/>
  </p:notesMasterIdLst>
  <p:sldIdLst>
    <p:sldId id="361" r:id="rId4"/>
    <p:sldId id="362" r:id="rId5"/>
    <p:sldId id="317" r:id="rId6"/>
    <p:sldId id="319" r:id="rId7"/>
    <p:sldId id="358" r:id="rId8"/>
    <p:sldId id="331" r:id="rId9"/>
    <p:sldId id="356" r:id="rId10"/>
    <p:sldId id="314" r:id="rId11"/>
    <p:sldId id="3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Nguồn</a:t>
            </a:r>
            <a:r>
              <a:rPr lang="en-US" baseline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Nguồn</a:t>
            </a:r>
            <a:r>
              <a:rPr lang="en-US" baseline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6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2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31970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18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49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2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72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42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17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9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84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878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49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919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03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0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62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36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23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19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19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3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991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66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7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207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90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704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27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65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28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836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90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39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47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9" r:id="rId8"/>
    <p:sldLayoutId id="2147483686" r:id="rId9"/>
    <p:sldLayoutId id="2147483684" r:id="rId10"/>
    <p:sldLayoutId id="2147483668" r:id="rId11"/>
    <p:sldLayoutId id="2147483669" r:id="rId12"/>
    <p:sldLayoutId id="2147483670" r:id="rId13"/>
    <p:sldLayoutId id="2147483671" r:id="rId14"/>
    <p:sldLayoutId id="2147483687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8" r:id="rId3"/>
    <p:sldLayoutId id="2147483685" r:id="rId4"/>
    <p:sldLayoutId id="2147483683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1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6914" y="2233705"/>
            <a:ext cx="685477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18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1944914" y="1776478"/>
            <a:ext cx="9027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Tìm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một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thơ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vẻ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đẹp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thiên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nhiên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98081" y="108776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Đọc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mở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rộng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2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42930" y="454572"/>
            <a:ext cx="11076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vẻ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đẹp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thiên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nhiên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Trao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đổi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với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các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bạn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suy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nghĩ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em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DF2775-31C0-4AD8-9C6D-A7C8A167FD33}"/>
              </a:ext>
            </a:extLst>
          </p:cNvPr>
          <p:cNvSpPr txBox="1"/>
          <p:nvPr/>
        </p:nvSpPr>
        <p:spPr>
          <a:xfrm>
            <a:off x="993914" y="185380"/>
            <a:ext cx="76663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</a:t>
            </a:r>
            <a:r>
              <a:rPr lang="en-US" sz="3600" i="0" dirty="0">
                <a:solidFill>
                  <a:srgbClr val="C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3600" i="0" dirty="0" err="1">
                <a:solidFill>
                  <a:srgbClr val="C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600" i="0" dirty="0">
                <a:solidFill>
                  <a:srgbClr val="C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0" dirty="0" err="1">
                <a:solidFill>
                  <a:srgbClr val="C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vi-VN" sz="3200" i="0" dirty="0">
              <a:solidFill>
                <a:srgbClr val="C00000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dậy sớm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Bước ra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ngát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chờ đón!</a:t>
            </a:r>
            <a:endParaRPr lang="en-US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40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3E448-1CFD-4B0E-B574-8365D7FAB7F4}"/>
              </a:ext>
            </a:extLst>
          </p:cNvPr>
          <p:cNvSpPr txBox="1"/>
          <p:nvPr/>
        </p:nvSpPr>
        <p:spPr>
          <a:xfrm>
            <a:off x="4283765" y="1466504"/>
            <a:ext cx="423407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dậy sớm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Đi ra đồng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Cả vừng đông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chờ đón!</a:t>
            </a:r>
            <a:endParaRPr lang="en-US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40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0014B-B267-4A45-9511-65845506DF40}"/>
              </a:ext>
            </a:extLst>
          </p:cNvPr>
          <p:cNvSpPr txBox="1"/>
          <p:nvPr/>
        </p:nvSpPr>
        <p:spPr>
          <a:xfrm>
            <a:off x="7716078" y="2309746"/>
            <a:ext cx="423407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800" i="0" dirty="0">
              <a:solidFill>
                <a:schemeClr val="bg1">
                  <a:lumMod val="10000"/>
                </a:schemeClr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dậy sớm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Chạy lên đồi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Cả đất trời</a:t>
            </a:r>
            <a:b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chờ đón!</a:t>
            </a:r>
          </a:p>
          <a:p>
            <a:r>
              <a:rPr lang="en-US" sz="2400" i="0" dirty="0">
                <a:solidFill>
                  <a:srgbClr val="C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2400" i="1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2400" i="1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endParaRPr lang="vi-VN" sz="2400" i="1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40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A child holding a flower&#10;&#10;Description automatically generated with medium confidence">
            <a:extLst>
              <a:ext uri="{FF2B5EF4-FFF2-40B4-BE49-F238E27FC236}">
                <a16:creationId xmlns:a16="http://schemas.microsoft.com/office/drawing/2014/main" id="{4B2DE9D6-640E-43AF-9AD5-A997F88F2D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151" y="2726633"/>
            <a:ext cx="4590289" cy="4590289"/>
          </a:xfrm>
          <a:prstGeom prst="rect">
            <a:avLst/>
          </a:prstGeom>
        </p:spPr>
      </p:pic>
      <p:pic>
        <p:nvPicPr>
          <p:cNvPr id="11" name="Picture 10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CB5865F-5C01-46C1-94E4-9FEE73FD92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70" y="4980650"/>
            <a:ext cx="3259253" cy="2542217"/>
          </a:xfrm>
          <a:prstGeom prst="rect">
            <a:avLst/>
          </a:prstGeom>
        </p:spPr>
      </p:pic>
      <p:pic>
        <p:nvPicPr>
          <p:cNvPr id="12" name="Picture 11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848ED084-AFF2-4791-8125-A6784B595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50" y="4980650"/>
            <a:ext cx="3259253" cy="2542217"/>
          </a:xfrm>
          <a:prstGeom prst="rect">
            <a:avLst/>
          </a:prstGeom>
        </p:spPr>
      </p:pic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906940CC-6D3D-43E1-9CCC-5058AA5B7F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3" y="4980650"/>
            <a:ext cx="3259253" cy="25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0B80560-1F3A-4270-A070-E51785AD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977" y="235513"/>
            <a:ext cx="4687443" cy="57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0937" rIns="91440" bIns="8093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i="0" dirty="0" smtClean="0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600" i="0" dirty="0" err="1" smtClean="0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i="0" dirty="0" smtClean="0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0" dirty="0" err="1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vi-VN" sz="3600" i="0" dirty="0">
              <a:solidFill>
                <a:srgbClr val="C00000"/>
              </a:solidFill>
              <a:effectLst/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Những quả chín đỏ</a:t>
            </a:r>
            <a:b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Hát dưới nắng mai</a:t>
            </a:r>
            <a:b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Những chùm quả sai</a:t>
            </a:r>
            <a:b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Cười trong nắng mới.</a:t>
            </a:r>
            <a:endParaRPr lang="en-US" sz="3200" i="0" dirty="0">
              <a:solidFill>
                <a:srgbClr val="222222"/>
              </a:solidFill>
              <a:effectLst/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3200" i="0" dirty="0">
              <a:solidFill>
                <a:srgbClr val="222222"/>
              </a:solidFill>
              <a:effectLst/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Đàn chim bay tới</a:t>
            </a:r>
            <a:b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Cất tiếng reo vang:</a:t>
            </a:r>
            <a:b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“Ôi chao! Mùa màng</a:t>
            </a:r>
            <a:b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Năm nay tốt quá!”</a:t>
            </a:r>
            <a:r>
              <a:rPr lang="en-US" sz="2800" i="0" dirty="0">
                <a:solidFill>
                  <a:srgbClr val="FF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64D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DE60B1A-7EBC-4A15-8B49-61AB17AD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2" b="98763" l="1196" r="97500">
                        <a14:foregroundMark x1="26957" y1="6007" x2="27391" y2="9894"/>
                        <a14:foregroundMark x1="41196" y1="15459" x2="46196" y2="18551"/>
                        <a14:foregroundMark x1="48804" y1="6360" x2="54022" y2="4240"/>
                        <a14:foregroundMark x1="56848" y1="14664" x2="60217" y2="12544"/>
                        <a14:foregroundMark x1="70435" y1="13693" x2="66848" y2="17403"/>
                        <a14:foregroundMark x1="53804" y1="16784" x2="57826" y2="15459"/>
                        <a14:foregroundMark x1="68043" y1="15106" x2="68261" y2="19523"/>
                        <a14:foregroundMark x1="73587" y1="23587" x2="80870" y2="22261"/>
                        <a14:foregroundMark x1="69457" y1="15459" x2="68043" y2="20053"/>
                        <a14:foregroundMark x1="53804" y1="21290" x2="55978" y2="22792"/>
                        <a14:foregroundMark x1="5543" y1="32420" x2="14674" y2="33216"/>
                        <a14:foregroundMark x1="14674" y1="33216" x2="14783" y2="33216"/>
                        <a14:foregroundMark x1="2717" y1="43905" x2="6957" y2="41343"/>
                        <a14:foregroundMark x1="10326" y1="48852" x2="10326" y2="48852"/>
                        <a14:foregroundMark x1="1739" y1="33216" x2="1304" y2="32686"/>
                        <a14:foregroundMark x1="20000" y1="53357" x2="23587" y2="53710"/>
                        <a14:foregroundMark x1="16957" y1="14488" x2="25000" y2="17138"/>
                        <a14:foregroundMark x1="25000" y1="17138" x2="25000" y2="17226"/>
                        <a14:foregroundMark x1="21522" y1="53357" x2="24565" y2="53534"/>
                        <a14:foregroundMark x1="62391" y1="50972" x2="59457" y2="55477"/>
                        <a14:foregroundMark x1="69022" y1="51590" x2="70217" y2="54064"/>
                        <a14:foregroundMark x1="65000" y1="49470" x2="64022" y2="52739"/>
                        <a14:foregroundMark x1="70217" y1="51237" x2="71196" y2="53534"/>
                        <a14:foregroundMark x1="65217" y1="50088" x2="65217" y2="51767"/>
                        <a14:foregroundMark x1="70217" y1="40194" x2="72065" y2="37456"/>
                        <a14:foregroundMark x1="79674" y1="39399" x2="80435" y2="36926"/>
                        <a14:foregroundMark x1="71413" y1="39046" x2="70652" y2="41343"/>
                        <a14:foregroundMark x1="85870" y1="40813" x2="97500" y2="42314"/>
                        <a14:foregroundMark x1="80217" y1="37898" x2="80435" y2="40813"/>
                        <a14:foregroundMark x1="30217" y1="10777" x2="31957" y2="15459"/>
                        <a14:foregroundMark x1="52174" y1="7686" x2="52174" y2="7686"/>
                        <a14:foregroundMark x1="52174" y1="6537" x2="50000" y2="12014"/>
                        <a14:foregroundMark x1="20326" y1="17226" x2="25543" y2="17580"/>
                        <a14:foregroundMark x1="33804" y1="94258" x2="41957" y2="93905"/>
                        <a14:foregroundMark x1="27935" y1="93728" x2="57391" y2="95053"/>
                        <a14:foregroundMark x1="25000" y1="94258" x2="34022" y2="93110"/>
                        <a14:foregroundMark x1="34022" y1="93110" x2="39348" y2="93110"/>
                        <a14:foregroundMark x1="20543" y1="93551" x2="29239" y2="90989"/>
                        <a14:foregroundMark x1="29239" y1="90989" x2="36196" y2="91431"/>
                        <a14:foregroundMark x1="29348" y1="96201" x2="44022" y2="98763"/>
                        <a14:foregroundMark x1="24130" y1="29770" x2="29348" y2="33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8" y="715618"/>
            <a:ext cx="4992042" cy="6142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229B8-66E6-46D7-932A-12744C4F419F}"/>
              </a:ext>
            </a:extLst>
          </p:cNvPr>
          <p:cNvSpPr txBox="1"/>
          <p:nvPr/>
        </p:nvSpPr>
        <p:spPr>
          <a:xfrm>
            <a:off x="7805530" y="5492670"/>
            <a:ext cx="2186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2400" i="1" dirty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endParaRPr lang="vi-VN" sz="2400" i="1" dirty="0">
              <a:solidFill>
                <a:srgbClr val="FF0000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6962" y="1044595"/>
            <a:ext cx="5120381" cy="1701916"/>
          </a:xfrm>
        </p:spPr>
        <p:txBody>
          <a:bodyPr/>
          <a:lstStyle/>
          <a:p>
            <a:pPr marL="139700" indent="0">
              <a:buNone/>
            </a:pPr>
            <a: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Bé theo mẹ ra đồng</a:t>
            </a:r>
            <a:b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Vầng dương lên rực đỏ</a:t>
            </a:r>
            <a:b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Muôn vàn kim cương nhỏ</a:t>
            </a:r>
            <a:b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rgbClr val="00206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Lấp lánh ngọn cỏ hoa.</a:t>
            </a:r>
          </a:p>
          <a:p>
            <a:pPr marL="139700" indent="0">
              <a:buNone/>
            </a:pPr>
            <a:r>
              <a:rPr lang="vi-VN" sz="3200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dirty="0">
              <a:solidFill>
                <a:srgbClr val="00206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CC44C-EBD1-48B1-B71A-FA8EDA3DA269}"/>
              </a:ext>
            </a:extLst>
          </p:cNvPr>
          <p:cNvSpPr txBox="1"/>
          <p:nvPr/>
        </p:nvSpPr>
        <p:spPr>
          <a:xfrm>
            <a:off x="3133345" y="200913"/>
            <a:ext cx="905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EM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0F79BD3-96F0-427C-89FC-B9657AD2305E}"/>
              </a:ext>
            </a:extLst>
          </p:cNvPr>
          <p:cNvSpPr txBox="1">
            <a:spLocks/>
          </p:cNvSpPr>
          <p:nvPr/>
        </p:nvSpPr>
        <p:spPr>
          <a:xfrm>
            <a:off x="406962" y="3629252"/>
            <a:ext cx="4921548" cy="153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Nắng ban mai hiền hoà</a:t>
            </a:r>
            <a:b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Tung lụa tơ vàng óng</a:t>
            </a:r>
            <a:b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Trải lên muôn con sóng</a:t>
            </a:r>
            <a:b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rgbClr val="0070C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Dập dờn đồng lúa xanh.</a:t>
            </a:r>
          </a:p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rgbClr val="0C761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kern="0" dirty="0">
                <a:solidFill>
                  <a:srgbClr val="0C761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kern="0" dirty="0">
                <a:solidFill>
                  <a:srgbClr val="0C761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kern="0" dirty="0">
              <a:solidFill>
                <a:srgbClr val="0C7611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7A6C9E2-F4CF-49AD-84E3-EDD14AF1C633}"/>
              </a:ext>
            </a:extLst>
          </p:cNvPr>
          <p:cNvSpPr txBox="1">
            <a:spLocks/>
          </p:cNvSpPr>
          <p:nvPr/>
        </p:nvSpPr>
        <p:spPr>
          <a:xfrm>
            <a:off x="5782547" y="3629252"/>
            <a:ext cx="5988540" cy="216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Sóng xanh cuộn chân trời</a:t>
            </a:r>
            <a:b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Cánh đồng như tranh vẽ</a:t>
            </a:r>
            <a:b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Bé ngân nga hát khẽ</a:t>
            </a:r>
            <a:b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bg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 hương lúa mênh mông.</a:t>
            </a:r>
          </a:p>
          <a:p>
            <a:pPr marL="139700" indent="0">
              <a:buFont typeface="Comfortaa"/>
              <a:buNone/>
            </a:pPr>
            <a:r>
              <a:rPr lang="en-US" sz="2400" i="1" kern="0" dirty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</a:t>
            </a:r>
            <a:r>
              <a:rPr lang="en-US" sz="2400" i="1" kern="0" dirty="0" smtClean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2400" i="1" kern="0" dirty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Bùi Minh </a:t>
            </a:r>
            <a:r>
              <a:rPr lang="vi-VN" sz="2400" i="1" kern="0" dirty="0" smtClean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Huế</a:t>
            </a:r>
            <a:endParaRPr lang="vi-VN" sz="2400" kern="0" dirty="0">
              <a:solidFill>
                <a:schemeClr val="tx1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9700" indent="0">
              <a:buFont typeface="Comfortaa"/>
              <a:buNone/>
            </a:pPr>
            <a:r>
              <a:rPr lang="vi-VN" sz="2800" kern="0" dirty="0">
                <a:solidFill>
                  <a:srgbClr val="F2712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kern="0" dirty="0">
                <a:solidFill>
                  <a:srgbClr val="F2712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kern="0" dirty="0">
                <a:solidFill>
                  <a:srgbClr val="F27122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kern="0" dirty="0">
              <a:solidFill>
                <a:srgbClr val="F27122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5BB9EA2-A744-4727-9F3C-3ED8368C536E}"/>
              </a:ext>
            </a:extLst>
          </p:cNvPr>
          <p:cNvSpPr txBox="1">
            <a:spLocks/>
          </p:cNvSpPr>
          <p:nvPr/>
        </p:nvSpPr>
        <p:spPr>
          <a:xfrm>
            <a:off x="5508392" y="1044595"/>
            <a:ext cx="5456607" cy="1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Đàn chiền chiện bay quanh</a:t>
            </a:r>
            <a:b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Hót tích ri tích rích</a:t>
            </a:r>
            <a:b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Lũ châu chấu tinh nghịch</a:t>
            </a:r>
            <a:b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Đu </a:t>
            </a:r>
            <a:r>
              <a:rPr lang="vi-VN" sz="32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ỏ </a:t>
            </a:r>
            <a:r>
              <a:rPr lang="vi-VN" sz="32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uống </a:t>
            </a:r>
            <a:r>
              <a:rPr lang="vi-VN" sz="32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sương rơi.</a:t>
            </a:r>
          </a:p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rgbClr val="7030A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kern="0" dirty="0">
                <a:solidFill>
                  <a:srgbClr val="7030A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u="sng" kern="0" dirty="0">
                <a:solidFill>
                  <a:srgbClr val="7030A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u="sng" kern="0" dirty="0">
              <a:solidFill>
                <a:srgbClr val="7030A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076925" y="682202"/>
            <a:ext cx="1024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51DF6-359E-4CFC-8F56-3AB91DBE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98" y="3322983"/>
            <a:ext cx="43548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913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248</Words>
  <Application>Microsoft Office PowerPoint</Application>
  <PresentationFormat>Widescreen</PresentationFormat>
  <Paragraphs>55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HP001 4 hàng</vt:lpstr>
      <vt:lpstr>Times New Roman</vt:lpstr>
      <vt:lpstr>1_Office Theme</vt:lpstr>
      <vt:lpstr>Response to Intervention: The Alphabet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21</cp:revision>
  <dcterms:created xsi:type="dcterms:W3CDTF">2021-12-12T11:29:38Z</dcterms:created>
  <dcterms:modified xsi:type="dcterms:W3CDTF">2022-02-13T11:23:21Z</dcterms:modified>
</cp:coreProperties>
</file>