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9"/>
  </p:notesMasterIdLst>
  <p:sldIdLst>
    <p:sldId id="291" r:id="rId3"/>
    <p:sldId id="259" r:id="rId4"/>
    <p:sldId id="272" r:id="rId5"/>
    <p:sldId id="283" r:id="rId6"/>
    <p:sldId id="260" r:id="rId7"/>
    <p:sldId id="262" r:id="rId8"/>
    <p:sldId id="263" r:id="rId9"/>
    <p:sldId id="264" r:id="rId10"/>
    <p:sldId id="265" r:id="rId11"/>
    <p:sldId id="273" r:id="rId12"/>
    <p:sldId id="266" r:id="rId13"/>
    <p:sldId id="269" r:id="rId14"/>
    <p:sldId id="285" r:id="rId15"/>
    <p:sldId id="268" r:id="rId16"/>
    <p:sldId id="274" r:id="rId17"/>
    <p:sldId id="275" r:id="rId18"/>
    <p:sldId id="276" r:id="rId19"/>
    <p:sldId id="271" r:id="rId20"/>
    <p:sldId id="277" r:id="rId21"/>
    <p:sldId id="278" r:id="rId22"/>
    <p:sldId id="290" r:id="rId23"/>
    <p:sldId id="279" r:id="rId24"/>
    <p:sldId id="287" r:id="rId25"/>
    <p:sldId id="289" r:id="rId26"/>
    <p:sldId id="280" r:id="rId27"/>
    <p:sldId id="282" r:id="rId28"/>
  </p:sldIdLst>
  <p:sldSz cx="9144000" cy="5143500" type="screen16x9"/>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14" autoAdjust="0"/>
    <p:restoredTop sz="86364" autoAdjust="0"/>
  </p:normalViewPr>
  <p:slideViewPr>
    <p:cSldViewPr>
      <p:cViewPr varScale="1">
        <p:scale>
          <a:sx n="84" d="100"/>
          <a:sy n="84" d="100"/>
        </p:scale>
        <p:origin x="576" y="78"/>
      </p:cViewPr>
      <p:guideLst>
        <p:guide orient="horz" pos="1620"/>
        <p:guide pos="2880"/>
      </p:guideLst>
    </p:cSldViewPr>
  </p:slideViewPr>
  <p:outlineViewPr>
    <p:cViewPr>
      <p:scale>
        <a:sx n="33" d="100"/>
        <a:sy n="33" d="100"/>
      </p:scale>
      <p:origin x="124"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31C25-DAF8-473D-8972-0138803B08F5}" type="datetimeFigureOut">
              <a:rPr lang="en-US" smtClean="0"/>
              <a:t>12/2/2022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BCD1DC-18D8-4589-ACC0-C9D47C1D4B68}" type="slidenum">
              <a:rPr lang="en-US" smtClean="0"/>
              <a:t>‹#›</a:t>
            </a:fld>
            <a:endParaRPr lang="en-US"/>
          </a:p>
        </p:txBody>
      </p:sp>
    </p:spTree>
    <p:extLst>
      <p:ext uri="{BB962C8B-B14F-4D97-AF65-F5344CB8AC3E}">
        <p14:creationId xmlns:p14="http://schemas.microsoft.com/office/powerpoint/2010/main" val="165270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CD1DC-18D8-4589-ACC0-C9D47C1D4B68}" type="slidenum">
              <a:rPr lang="en-US" smtClean="0"/>
              <a:t>2</a:t>
            </a:fld>
            <a:endParaRPr lang="en-US"/>
          </a:p>
        </p:txBody>
      </p:sp>
    </p:spTree>
    <p:extLst>
      <p:ext uri="{BB962C8B-B14F-4D97-AF65-F5344CB8AC3E}">
        <p14:creationId xmlns:p14="http://schemas.microsoft.com/office/powerpoint/2010/main" val="56915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Font typeface="Wingdings" pitchFamily="2" charset="2"/>
              <a:buNone/>
            </a:pPr>
            <a:endParaRPr lang="en-US" sz="1200" b="1" dirty="0">
              <a:latin typeface="Times New Roman" pitchFamily="18" charset="0"/>
            </a:endParaRPr>
          </a:p>
        </p:txBody>
      </p:sp>
      <p:sp>
        <p:nvSpPr>
          <p:cNvPr id="4" name="Slide Number Placeholder 3"/>
          <p:cNvSpPr>
            <a:spLocks noGrp="1"/>
          </p:cNvSpPr>
          <p:nvPr>
            <p:ph type="sldNum" sz="quarter" idx="10"/>
          </p:nvPr>
        </p:nvSpPr>
        <p:spPr/>
        <p:txBody>
          <a:bodyPr/>
          <a:lstStyle/>
          <a:p>
            <a:fld id="{7EBCD1DC-18D8-4589-ACC0-C9D47C1D4B68}" type="slidenum">
              <a:rPr lang="en-US" smtClean="0"/>
              <a:t>17</a:t>
            </a:fld>
            <a:endParaRPr lang="en-US"/>
          </a:p>
        </p:txBody>
      </p:sp>
    </p:spTree>
    <p:extLst>
      <p:ext uri="{BB962C8B-B14F-4D97-AF65-F5344CB8AC3E}">
        <p14:creationId xmlns:p14="http://schemas.microsoft.com/office/powerpoint/2010/main" val="225938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25A866-4B87-4578-849C-C2F34660525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34994833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5A866-4B87-4578-849C-C2F34660525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148303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5A866-4B87-4578-849C-C2F34660525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266877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http://violet.vn/lieupq71</a:t>
            </a:r>
            <a:endParaRPr lang="en-US"/>
          </a:p>
        </p:txBody>
      </p:sp>
      <p:sp>
        <p:nvSpPr>
          <p:cNvPr id="6" name="Slide Number Placeholder 5"/>
          <p:cNvSpPr>
            <a:spLocks noGrp="1"/>
          </p:cNvSpPr>
          <p:nvPr>
            <p:ph type="sldNum" sz="quarter" idx="12"/>
          </p:nvPr>
        </p:nvSpPr>
        <p:spPr/>
        <p:txBody>
          <a:bodyPr/>
          <a:lstStyle/>
          <a:p>
            <a:pPr>
              <a:defRPr/>
            </a:pPr>
            <a:fld id="{676D1521-DE80-4A02-BA53-9668037F4DB3}" type="slidenum">
              <a:rPr lang="en-US" smtClean="0"/>
              <a:pPr>
                <a:defRPr/>
              </a:pPr>
              <a:t>‹#›</a:t>
            </a:fld>
            <a:endParaRPr lang="en-US"/>
          </a:p>
        </p:txBody>
      </p:sp>
    </p:spTree>
    <p:extLst>
      <p:ext uri="{BB962C8B-B14F-4D97-AF65-F5344CB8AC3E}">
        <p14:creationId xmlns:p14="http://schemas.microsoft.com/office/powerpoint/2010/main" val="1997783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5A866-4B87-4578-849C-C2F34660525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1215272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http://violet.vn/lieupq71</a:t>
            </a:r>
            <a:endParaRPr lang="en-US"/>
          </a:p>
        </p:txBody>
      </p:sp>
      <p:sp>
        <p:nvSpPr>
          <p:cNvPr id="6" name="Slide Number Placeholder 5"/>
          <p:cNvSpPr>
            <a:spLocks noGrp="1"/>
          </p:cNvSpPr>
          <p:nvPr>
            <p:ph type="sldNum" sz="quarter" idx="12"/>
          </p:nvPr>
        </p:nvSpPr>
        <p:spPr/>
        <p:txBody>
          <a:bodyPr/>
          <a:lstStyle/>
          <a:p>
            <a:pPr>
              <a:defRPr/>
            </a:pPr>
            <a:fld id="{C5048E4A-9F3B-4FFA-8F79-7828887C0BEF}" type="slidenum">
              <a:rPr lang="en-US" smtClean="0"/>
              <a:pPr>
                <a:defRPr/>
              </a:pPr>
              <a:t>‹#›</a:t>
            </a:fld>
            <a:endParaRPr lang="en-US"/>
          </a:p>
        </p:txBody>
      </p:sp>
    </p:spTree>
    <p:extLst>
      <p:ext uri="{BB962C8B-B14F-4D97-AF65-F5344CB8AC3E}">
        <p14:creationId xmlns:p14="http://schemas.microsoft.com/office/powerpoint/2010/main" val="202571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http://violet.vn/lieupq71</a:t>
            </a:r>
            <a:endParaRPr lang="en-US"/>
          </a:p>
        </p:txBody>
      </p:sp>
      <p:sp>
        <p:nvSpPr>
          <p:cNvPr id="7" name="Slide Number Placeholder 6"/>
          <p:cNvSpPr>
            <a:spLocks noGrp="1"/>
          </p:cNvSpPr>
          <p:nvPr>
            <p:ph type="sldNum" sz="quarter" idx="12"/>
          </p:nvPr>
        </p:nvSpPr>
        <p:spPr/>
        <p:txBody>
          <a:bodyPr/>
          <a:lstStyle/>
          <a:p>
            <a:pPr>
              <a:defRPr/>
            </a:pPr>
            <a:fld id="{CE753590-F32A-4125-8E97-9725473C52F8}" type="slidenum">
              <a:rPr lang="en-US" smtClean="0"/>
              <a:pPr>
                <a:defRPr/>
              </a:pPr>
              <a:t>‹#›</a:t>
            </a:fld>
            <a:endParaRPr lang="en-US"/>
          </a:p>
        </p:txBody>
      </p:sp>
    </p:spTree>
    <p:extLst>
      <p:ext uri="{BB962C8B-B14F-4D97-AF65-F5344CB8AC3E}">
        <p14:creationId xmlns:p14="http://schemas.microsoft.com/office/powerpoint/2010/main" val="2116508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http://violet.vn/lieupq71</a:t>
            </a:r>
            <a:endParaRPr lang="en-US"/>
          </a:p>
        </p:txBody>
      </p:sp>
      <p:sp>
        <p:nvSpPr>
          <p:cNvPr id="9" name="Slide Number Placeholder 8"/>
          <p:cNvSpPr>
            <a:spLocks noGrp="1"/>
          </p:cNvSpPr>
          <p:nvPr>
            <p:ph type="sldNum" sz="quarter" idx="12"/>
          </p:nvPr>
        </p:nvSpPr>
        <p:spPr/>
        <p:txBody>
          <a:bodyPr/>
          <a:lstStyle/>
          <a:p>
            <a:pPr>
              <a:defRPr/>
            </a:pPr>
            <a:fld id="{DD9AB650-2A8B-44EB-BB29-C1082229020C}" type="slidenum">
              <a:rPr lang="en-US" smtClean="0"/>
              <a:pPr>
                <a:defRPr/>
              </a:pPr>
              <a:t>‹#›</a:t>
            </a:fld>
            <a:endParaRPr lang="en-US"/>
          </a:p>
        </p:txBody>
      </p:sp>
    </p:spTree>
    <p:extLst>
      <p:ext uri="{BB962C8B-B14F-4D97-AF65-F5344CB8AC3E}">
        <p14:creationId xmlns:p14="http://schemas.microsoft.com/office/powerpoint/2010/main" val="1061160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http://violet.vn/lieupq71</a:t>
            </a:r>
            <a:endParaRPr lang="en-US"/>
          </a:p>
        </p:txBody>
      </p:sp>
      <p:sp>
        <p:nvSpPr>
          <p:cNvPr id="5" name="Slide Number Placeholder 4"/>
          <p:cNvSpPr>
            <a:spLocks noGrp="1"/>
          </p:cNvSpPr>
          <p:nvPr>
            <p:ph type="sldNum" sz="quarter" idx="12"/>
          </p:nvPr>
        </p:nvSpPr>
        <p:spPr/>
        <p:txBody>
          <a:bodyPr/>
          <a:lstStyle/>
          <a:p>
            <a:pPr>
              <a:defRPr/>
            </a:pPr>
            <a:fld id="{639BA686-8C86-4809-998C-22698861CDE2}" type="slidenum">
              <a:rPr lang="en-US" smtClean="0"/>
              <a:pPr>
                <a:defRPr/>
              </a:pPr>
              <a:t>‹#›</a:t>
            </a:fld>
            <a:endParaRPr lang="en-US"/>
          </a:p>
        </p:txBody>
      </p:sp>
    </p:spTree>
    <p:extLst>
      <p:ext uri="{BB962C8B-B14F-4D97-AF65-F5344CB8AC3E}">
        <p14:creationId xmlns:p14="http://schemas.microsoft.com/office/powerpoint/2010/main" val="408900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http://violet.vn/lieupq71</a:t>
            </a:r>
            <a:endParaRPr lang="en-US"/>
          </a:p>
        </p:txBody>
      </p:sp>
      <p:sp>
        <p:nvSpPr>
          <p:cNvPr id="4" name="Slide Number Placeholder 3"/>
          <p:cNvSpPr>
            <a:spLocks noGrp="1"/>
          </p:cNvSpPr>
          <p:nvPr>
            <p:ph type="sldNum" sz="quarter" idx="12"/>
          </p:nvPr>
        </p:nvSpPr>
        <p:spPr/>
        <p:txBody>
          <a:bodyPr/>
          <a:lstStyle/>
          <a:p>
            <a:pPr>
              <a:defRPr/>
            </a:pPr>
            <a:fld id="{513AABBC-57F3-4FC4-A39B-99CC8B4CA896}" type="slidenum">
              <a:rPr lang="en-US" smtClean="0"/>
              <a:pPr>
                <a:defRPr/>
              </a:pPr>
              <a:t>‹#›</a:t>
            </a:fld>
            <a:endParaRPr lang="en-US"/>
          </a:p>
        </p:txBody>
      </p:sp>
    </p:spTree>
    <p:extLst>
      <p:ext uri="{BB962C8B-B14F-4D97-AF65-F5344CB8AC3E}">
        <p14:creationId xmlns:p14="http://schemas.microsoft.com/office/powerpoint/2010/main" val="33632069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http://violet.vn/lieupq71</a:t>
            </a:r>
            <a:endParaRPr lang="en-US"/>
          </a:p>
        </p:txBody>
      </p:sp>
      <p:sp>
        <p:nvSpPr>
          <p:cNvPr id="7" name="Slide Number Placeholder 6"/>
          <p:cNvSpPr>
            <a:spLocks noGrp="1"/>
          </p:cNvSpPr>
          <p:nvPr>
            <p:ph type="sldNum" sz="quarter" idx="12"/>
          </p:nvPr>
        </p:nvSpPr>
        <p:spPr/>
        <p:txBody>
          <a:bodyPr/>
          <a:lstStyle/>
          <a:p>
            <a:pPr>
              <a:defRPr/>
            </a:pPr>
            <a:fld id="{713294D5-437B-49EB-ADE1-E2DBC78BAB08}" type="slidenum">
              <a:rPr lang="en-US" smtClean="0"/>
              <a:pPr>
                <a:defRPr/>
              </a:pPr>
              <a:t>‹#›</a:t>
            </a:fld>
            <a:endParaRPr lang="en-US"/>
          </a:p>
        </p:txBody>
      </p:sp>
    </p:spTree>
    <p:extLst>
      <p:ext uri="{BB962C8B-B14F-4D97-AF65-F5344CB8AC3E}">
        <p14:creationId xmlns:p14="http://schemas.microsoft.com/office/powerpoint/2010/main" val="301976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5A866-4B87-4578-849C-C2F34660525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6698328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http://violet.vn/lieupq71</a:t>
            </a:r>
            <a:endParaRPr lang="en-US"/>
          </a:p>
        </p:txBody>
      </p:sp>
      <p:sp>
        <p:nvSpPr>
          <p:cNvPr id="7" name="Slide Number Placeholder 6"/>
          <p:cNvSpPr>
            <a:spLocks noGrp="1"/>
          </p:cNvSpPr>
          <p:nvPr>
            <p:ph type="sldNum" sz="quarter" idx="12"/>
          </p:nvPr>
        </p:nvSpPr>
        <p:spPr/>
        <p:txBody>
          <a:bodyPr/>
          <a:lstStyle/>
          <a:p>
            <a:pPr>
              <a:defRPr/>
            </a:pPr>
            <a:fld id="{DA9FCA17-0930-48C6-815A-8E714AF43445}" type="slidenum">
              <a:rPr lang="en-US" smtClean="0"/>
              <a:pPr>
                <a:defRPr/>
              </a:pPr>
              <a:t>‹#›</a:t>
            </a:fld>
            <a:endParaRPr lang="en-US"/>
          </a:p>
        </p:txBody>
      </p:sp>
    </p:spTree>
    <p:extLst>
      <p:ext uri="{BB962C8B-B14F-4D97-AF65-F5344CB8AC3E}">
        <p14:creationId xmlns:p14="http://schemas.microsoft.com/office/powerpoint/2010/main" val="86047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http://violet.vn/lieupq71</a:t>
            </a:r>
            <a:endParaRPr lang="en-US"/>
          </a:p>
        </p:txBody>
      </p:sp>
      <p:sp>
        <p:nvSpPr>
          <p:cNvPr id="6" name="Slide Number Placeholder 5"/>
          <p:cNvSpPr>
            <a:spLocks noGrp="1"/>
          </p:cNvSpPr>
          <p:nvPr>
            <p:ph type="sldNum" sz="quarter" idx="12"/>
          </p:nvPr>
        </p:nvSpPr>
        <p:spPr/>
        <p:txBody>
          <a:bodyPr/>
          <a:lstStyle/>
          <a:p>
            <a:pPr>
              <a:defRPr/>
            </a:pPr>
            <a:fld id="{799B35F7-CAE5-450D-BD61-9F1418870294}" type="slidenum">
              <a:rPr lang="en-US" smtClean="0"/>
              <a:pPr>
                <a:defRPr/>
              </a:pPr>
              <a:t>‹#›</a:t>
            </a:fld>
            <a:endParaRPr lang="en-US"/>
          </a:p>
        </p:txBody>
      </p:sp>
    </p:spTree>
    <p:extLst>
      <p:ext uri="{BB962C8B-B14F-4D97-AF65-F5344CB8AC3E}">
        <p14:creationId xmlns:p14="http://schemas.microsoft.com/office/powerpoint/2010/main" val="3221403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http://violet.vn/lieupq71</a:t>
            </a:r>
            <a:endParaRPr lang="en-US"/>
          </a:p>
        </p:txBody>
      </p:sp>
      <p:sp>
        <p:nvSpPr>
          <p:cNvPr id="6" name="Slide Number Placeholder 5"/>
          <p:cNvSpPr>
            <a:spLocks noGrp="1"/>
          </p:cNvSpPr>
          <p:nvPr>
            <p:ph type="sldNum" sz="quarter" idx="12"/>
          </p:nvPr>
        </p:nvSpPr>
        <p:spPr/>
        <p:txBody>
          <a:bodyPr/>
          <a:lstStyle/>
          <a:p>
            <a:pPr>
              <a:defRPr/>
            </a:pPr>
            <a:fld id="{0DCA8DBD-3FC4-4AE9-9468-E4A4AA31DF45}" type="slidenum">
              <a:rPr lang="en-US" smtClean="0"/>
              <a:pPr>
                <a:defRPr/>
              </a:pPr>
              <a:t>‹#›</a:t>
            </a:fld>
            <a:endParaRPr lang="en-US"/>
          </a:p>
        </p:txBody>
      </p:sp>
    </p:spTree>
    <p:extLst>
      <p:ext uri="{BB962C8B-B14F-4D97-AF65-F5344CB8AC3E}">
        <p14:creationId xmlns:p14="http://schemas.microsoft.com/office/powerpoint/2010/main" val="309689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5A866-4B87-4578-849C-C2F34660525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47096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5A866-4B87-4578-849C-C2F34660525F}"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3173427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5A866-4B87-4578-849C-C2F34660525F}" type="datetimeFigureOut">
              <a:rPr lang="en-US" smtClean="0"/>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74559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5A866-4B87-4578-849C-C2F34660525F}"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313857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5A866-4B87-4578-849C-C2F34660525F}" type="datetimeFigureOut">
              <a:rPr lang="en-US" smtClean="0"/>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11489484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25A866-4B87-4578-849C-C2F34660525F}"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112631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25A866-4B87-4578-849C-C2F34660525F}"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3566785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25A866-4B87-4578-849C-C2F34660525F}" type="datetimeFigureOut">
              <a:rPr lang="en-US" smtClean="0"/>
              <a:t>12/2/2022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368EC12-7711-4B5C-AFF6-F9C5FC434F59}" type="slidenum">
              <a:rPr lang="en-US" smtClean="0"/>
              <a:t>‹#›</a:t>
            </a:fld>
            <a:endParaRPr lang="en-US"/>
          </a:p>
        </p:txBody>
      </p:sp>
    </p:spTree>
    <p:extLst>
      <p:ext uri="{BB962C8B-B14F-4D97-AF65-F5344CB8AC3E}">
        <p14:creationId xmlns:p14="http://schemas.microsoft.com/office/powerpoint/2010/main" val="4072738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25A866-4B87-4578-849C-C2F34660525F}" type="datetimeFigureOut">
              <a:rPr lang="en-US" smtClean="0"/>
              <a:t>12/2/2022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368EC12-7711-4B5C-AFF6-F9C5FC434F59}" type="slidenum">
              <a:rPr lang="en-US" smtClean="0"/>
              <a:t>‹#›</a:t>
            </a:fld>
            <a:endParaRPr lang="en-US"/>
          </a:p>
        </p:txBody>
      </p:sp>
    </p:spTree>
    <p:extLst>
      <p:ext uri="{BB962C8B-B14F-4D97-AF65-F5344CB8AC3E}">
        <p14:creationId xmlns:p14="http://schemas.microsoft.com/office/powerpoint/2010/main" val="16854037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7150"/>
            <a:ext cx="9143999"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7"/>
          <p:cNvSpPr>
            <a:spLocks noTextEdit="1"/>
          </p:cNvSpPr>
          <p:nvPr/>
        </p:nvSpPr>
        <p:spPr bwMode="auto">
          <a:xfrm>
            <a:off x="5315434" y="259043"/>
            <a:ext cx="2989660" cy="385763"/>
          </a:xfrm>
          <a:prstGeom prst="rect">
            <a:avLst/>
          </a:prstGeom>
        </p:spPr>
        <p:txBody>
          <a:bodyPr wrap="none" fromWordArt="1">
            <a:prstTxWarp prst="textPlain">
              <a:avLst>
                <a:gd name="adj" fmla="val 50000"/>
              </a:avLst>
            </a:prstTxWarp>
          </a:bodyPr>
          <a:lstStyle/>
          <a:p>
            <a:pPr algn="ctr" eaLnBrk="1" hangingPunct="1">
              <a:defRPr/>
            </a:pPr>
            <a:r>
              <a:rPr lang="vi-VN" sz="113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PHÒNG GIÁO DỤC VÀ ĐÀO TẠO </a:t>
            </a:r>
            <a:r>
              <a:rPr lang="en-US" sz="113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QUẬN LONG BIÊN</a:t>
            </a:r>
            <a:endParaRPr lang="vi-VN" sz="113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endParaRPr>
          </a:p>
          <a:p>
            <a:pPr algn="ctr" eaLnBrk="1" hangingPunct="1">
              <a:defRPr/>
            </a:pPr>
            <a:r>
              <a:rPr lang="vi-VN" sz="113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TRƯỜNG TIỂU HỌC </a:t>
            </a:r>
            <a:r>
              <a:rPr lang="en-US" sz="113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ÁI MỘ A</a:t>
            </a:r>
          </a:p>
        </p:txBody>
      </p:sp>
      <p:sp>
        <p:nvSpPr>
          <p:cNvPr id="10" name="Text Box 12"/>
          <p:cNvSpPr txBox="1">
            <a:spLocks noChangeArrowheads="1"/>
          </p:cNvSpPr>
          <p:nvPr/>
        </p:nvSpPr>
        <p:spPr bwMode="auto">
          <a:xfrm>
            <a:off x="3077169" y="4004276"/>
            <a:ext cx="2989660" cy="31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9pPr>
          </a:lstStyle>
          <a:p>
            <a:pPr algn="ctr" eaLnBrk="1" hangingPunct="1">
              <a:lnSpc>
                <a:spcPct val="100000"/>
              </a:lnSpc>
              <a:spcBef>
                <a:spcPct val="50000"/>
              </a:spcBef>
              <a:buClrTx/>
              <a:buFontTx/>
              <a:buNone/>
              <a:defRPr/>
            </a:pPr>
            <a:r>
              <a:rPr lang="en-US" altLang="en-US" sz="1463" b="1" dirty="0" err="1">
                <a:solidFill>
                  <a:srgbClr val="002060"/>
                </a:solidFill>
                <a:latin typeface="Times New Roman" panose="02020603050405020304" pitchFamily="18" charset="0"/>
                <a:cs typeface="Times New Roman" panose="02020603050405020304" pitchFamily="18" charset="0"/>
              </a:rPr>
              <a:t>Giáo</a:t>
            </a:r>
            <a:r>
              <a:rPr lang="en-US" altLang="en-US" sz="1463" b="1" dirty="0">
                <a:solidFill>
                  <a:srgbClr val="002060"/>
                </a:solidFill>
                <a:latin typeface="Times New Roman" panose="02020603050405020304" pitchFamily="18" charset="0"/>
                <a:cs typeface="Times New Roman" panose="02020603050405020304" pitchFamily="18" charset="0"/>
              </a:rPr>
              <a:t> </a:t>
            </a:r>
            <a:r>
              <a:rPr lang="en-US" altLang="en-US" sz="1463" b="1" dirty="0" err="1">
                <a:solidFill>
                  <a:srgbClr val="002060"/>
                </a:solidFill>
                <a:latin typeface="Times New Roman" panose="02020603050405020304" pitchFamily="18" charset="0"/>
                <a:cs typeface="Times New Roman" panose="02020603050405020304" pitchFamily="18" charset="0"/>
              </a:rPr>
              <a:t>viên</a:t>
            </a:r>
            <a:r>
              <a:rPr lang="en-US" altLang="en-US" sz="1463" b="1" dirty="0">
                <a:solidFill>
                  <a:srgbClr val="002060"/>
                </a:solidFill>
                <a:latin typeface="Times New Roman" panose="02020603050405020304" pitchFamily="18" charset="0"/>
                <a:cs typeface="Times New Roman" panose="02020603050405020304" pitchFamily="18" charset="0"/>
              </a:rPr>
              <a:t>: </a:t>
            </a:r>
            <a:r>
              <a:rPr lang="en-US" altLang="en-US" sz="1463" b="1" dirty="0" err="1">
                <a:solidFill>
                  <a:srgbClr val="002060"/>
                </a:solidFill>
                <a:latin typeface="Times New Roman" panose="02020603050405020304" pitchFamily="18" charset="0"/>
                <a:cs typeface="Times New Roman" panose="02020603050405020304" pitchFamily="18" charset="0"/>
              </a:rPr>
              <a:t>Nguyễn</a:t>
            </a:r>
            <a:r>
              <a:rPr lang="en-US" altLang="en-US" sz="1463" b="1" dirty="0">
                <a:solidFill>
                  <a:srgbClr val="002060"/>
                </a:solidFill>
                <a:latin typeface="Times New Roman" panose="02020603050405020304" pitchFamily="18" charset="0"/>
                <a:cs typeface="Times New Roman" panose="02020603050405020304" pitchFamily="18" charset="0"/>
              </a:rPr>
              <a:t> </a:t>
            </a:r>
            <a:r>
              <a:rPr lang="en-US" altLang="en-US" sz="1463" b="1" dirty="0" err="1">
                <a:solidFill>
                  <a:srgbClr val="002060"/>
                </a:solidFill>
                <a:latin typeface="Times New Roman" panose="02020603050405020304" pitchFamily="18" charset="0"/>
                <a:cs typeface="Times New Roman" panose="02020603050405020304" pitchFamily="18" charset="0"/>
              </a:rPr>
              <a:t>Thị</a:t>
            </a:r>
            <a:r>
              <a:rPr lang="en-US" altLang="en-US" sz="1463" b="1" dirty="0">
                <a:solidFill>
                  <a:srgbClr val="002060"/>
                </a:solidFill>
                <a:latin typeface="Times New Roman" panose="02020603050405020304" pitchFamily="18" charset="0"/>
                <a:cs typeface="Times New Roman" panose="02020603050405020304" pitchFamily="18" charset="0"/>
              </a:rPr>
              <a:t> Thu Lan</a:t>
            </a:r>
          </a:p>
        </p:txBody>
      </p:sp>
      <p:sp>
        <p:nvSpPr>
          <p:cNvPr id="11" name="TextBox 10"/>
          <p:cNvSpPr txBox="1"/>
          <p:nvPr/>
        </p:nvSpPr>
        <p:spPr>
          <a:xfrm>
            <a:off x="2577382" y="1795232"/>
            <a:ext cx="4352057" cy="1028700"/>
          </a:xfrm>
          <a:prstGeom prst="rect">
            <a:avLst/>
          </a:prstGeom>
          <a:noFill/>
        </p:spPr>
        <p:txBody>
          <a:bodyPr spcFirstLastPara="1">
            <a:prstTxWarp prst="textArchUp">
              <a:avLst/>
            </a:prstTxWarp>
            <a:spAutoFit/>
          </a:bodyPr>
          <a:lstStyle/>
          <a:p>
            <a:pPr algn="ctr">
              <a:defRPr/>
            </a:pPr>
            <a:r>
              <a:rPr lang="vi-VN" sz="3038"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Bài giảng trực tuyến lớp 3</a:t>
            </a:r>
            <a:endParaRPr lang="en-US" sz="3038"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2303860" y="2358004"/>
            <a:ext cx="4690737" cy="1389300"/>
          </a:xfrm>
          <a:prstGeom prst="rect">
            <a:avLst/>
          </a:prstGeom>
          <a:noFill/>
        </p:spPr>
        <p:txBody>
          <a:bodyPr>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28"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Môn</a:t>
            </a:r>
            <a:r>
              <a:rPr lang="en-US" b="1" spc="2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b="1" spc="28"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Tập</a:t>
            </a:r>
            <a:r>
              <a:rPr lang="en-US" b="1" spc="28"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b="1" spc="28"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đọc</a:t>
            </a:r>
            <a:endParaRPr lang="en-US" b="1" spc="2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defRPr/>
            </a:pPr>
            <a:r>
              <a:rPr lang="en-US" b="1" spc="28"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Bài</a:t>
            </a:r>
            <a:r>
              <a:rPr lang="en-US" b="1" spc="2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 </a:t>
            </a:r>
            <a:r>
              <a:rPr lang="en-US" b="1" dirty="0" err="1" smtClean="0">
                <a:ln w="0"/>
                <a:solidFill>
                  <a:srgbClr val="FF0000"/>
                </a:solidFill>
                <a:effectLst>
                  <a:outerShdw blurRad="38100" dist="19050" dir="2700000" algn="tl" rotWithShape="0">
                    <a:schemeClr val="dk1">
                      <a:alpha val="40000"/>
                    </a:schemeClr>
                  </a:outerShdw>
                </a:effectLst>
              </a:rPr>
              <a:t>Nhà</a:t>
            </a:r>
            <a:r>
              <a:rPr lang="en-US" b="1" dirty="0" smtClean="0">
                <a:ln w="0"/>
                <a:solidFill>
                  <a:srgbClr val="FF0000"/>
                </a:solidFill>
                <a:effectLst>
                  <a:outerShdw blurRad="38100" dist="19050" dir="2700000" algn="tl" rotWithShape="0">
                    <a:schemeClr val="dk1">
                      <a:alpha val="40000"/>
                    </a:schemeClr>
                  </a:outerShdw>
                </a:effectLst>
              </a:rPr>
              <a:t> </a:t>
            </a:r>
            <a:r>
              <a:rPr lang="en-US" b="1" dirty="0" err="1" smtClean="0">
                <a:ln w="0"/>
                <a:solidFill>
                  <a:srgbClr val="FF0000"/>
                </a:solidFill>
                <a:effectLst>
                  <a:outerShdw blurRad="38100" dist="19050" dir="2700000" algn="tl" rotWithShape="0">
                    <a:schemeClr val="dk1">
                      <a:alpha val="40000"/>
                    </a:schemeClr>
                  </a:outerShdw>
                </a:effectLst>
              </a:rPr>
              <a:t>bác</a:t>
            </a:r>
            <a:r>
              <a:rPr lang="en-US" b="1" dirty="0" smtClean="0">
                <a:ln w="0"/>
                <a:solidFill>
                  <a:srgbClr val="FF0000"/>
                </a:solidFill>
                <a:effectLst>
                  <a:outerShdw blurRad="38100" dist="19050" dir="2700000" algn="tl" rotWithShape="0">
                    <a:schemeClr val="dk1">
                      <a:alpha val="40000"/>
                    </a:schemeClr>
                  </a:outerShdw>
                </a:effectLst>
              </a:rPr>
              <a:t> </a:t>
            </a:r>
            <a:r>
              <a:rPr lang="en-US" b="1" dirty="0" err="1" smtClean="0">
                <a:ln w="0"/>
                <a:solidFill>
                  <a:srgbClr val="FF0000"/>
                </a:solidFill>
                <a:effectLst>
                  <a:outerShdw blurRad="38100" dist="19050" dir="2700000" algn="tl" rotWithShape="0">
                    <a:schemeClr val="dk1">
                      <a:alpha val="40000"/>
                    </a:schemeClr>
                  </a:outerShdw>
                </a:effectLst>
              </a:rPr>
              <a:t>học</a:t>
            </a:r>
            <a:r>
              <a:rPr lang="en-US" b="1" dirty="0" smtClean="0">
                <a:ln w="0"/>
                <a:solidFill>
                  <a:srgbClr val="FF0000"/>
                </a:solidFill>
                <a:effectLst>
                  <a:outerShdw blurRad="38100" dist="19050" dir="2700000" algn="tl" rotWithShape="0">
                    <a:schemeClr val="dk1">
                      <a:alpha val="40000"/>
                    </a:schemeClr>
                  </a:outerShdw>
                </a:effectLst>
              </a:rPr>
              <a:t> </a:t>
            </a:r>
            <a:r>
              <a:rPr lang="en-US" b="1" dirty="0" err="1" smtClean="0">
                <a:ln w="0"/>
                <a:solidFill>
                  <a:srgbClr val="FF0000"/>
                </a:solidFill>
                <a:effectLst>
                  <a:outerShdw blurRad="38100" dist="19050" dir="2700000" algn="tl" rotWithShape="0">
                    <a:schemeClr val="dk1">
                      <a:alpha val="40000"/>
                    </a:schemeClr>
                  </a:outerShdw>
                </a:effectLst>
              </a:rPr>
              <a:t>và</a:t>
            </a:r>
            <a:r>
              <a:rPr lang="en-US" b="1" dirty="0" smtClean="0">
                <a:ln w="0"/>
                <a:solidFill>
                  <a:srgbClr val="FF0000"/>
                </a:solidFill>
                <a:effectLst>
                  <a:outerShdw blurRad="38100" dist="19050" dir="2700000" algn="tl" rotWithShape="0">
                    <a:schemeClr val="dk1">
                      <a:alpha val="40000"/>
                    </a:schemeClr>
                  </a:outerShdw>
                </a:effectLst>
              </a:rPr>
              <a:t> </a:t>
            </a:r>
            <a:r>
              <a:rPr lang="en-US" b="1" dirty="0" err="1" smtClean="0">
                <a:ln w="0"/>
                <a:solidFill>
                  <a:srgbClr val="FF0000"/>
                </a:solidFill>
                <a:effectLst>
                  <a:outerShdw blurRad="38100" dist="19050" dir="2700000" algn="tl" rotWithShape="0">
                    <a:schemeClr val="dk1">
                      <a:alpha val="40000"/>
                    </a:schemeClr>
                  </a:outerShdw>
                </a:effectLst>
              </a:rPr>
              <a:t>bà</a:t>
            </a:r>
            <a:r>
              <a:rPr lang="en-US" b="1" dirty="0" smtClean="0">
                <a:ln w="0"/>
                <a:solidFill>
                  <a:srgbClr val="FF0000"/>
                </a:solidFill>
                <a:effectLst>
                  <a:outerShdw blurRad="38100" dist="19050" dir="2700000" algn="tl" rotWithShape="0">
                    <a:schemeClr val="dk1">
                      <a:alpha val="40000"/>
                    </a:schemeClr>
                  </a:outerShdw>
                </a:effectLst>
              </a:rPr>
              <a:t> </a:t>
            </a:r>
            <a:r>
              <a:rPr lang="en-US" b="1" dirty="0" err="1" smtClean="0">
                <a:ln w="0"/>
                <a:solidFill>
                  <a:srgbClr val="FF0000"/>
                </a:solidFill>
                <a:effectLst>
                  <a:outerShdw blurRad="38100" dist="19050" dir="2700000" algn="tl" rotWithShape="0">
                    <a:schemeClr val="dk1">
                      <a:alpha val="40000"/>
                    </a:schemeClr>
                  </a:outerShdw>
                </a:effectLst>
              </a:rPr>
              <a:t>cụ</a:t>
            </a:r>
            <a:endParaRPr lang="en-US" sz="1575" b="1" spc="2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981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6450" y="1885950"/>
            <a:ext cx="5029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Horizontal Scroll 2"/>
          <p:cNvSpPr/>
          <p:nvPr/>
        </p:nvSpPr>
        <p:spPr>
          <a:xfrm>
            <a:off x="190500" y="-19050"/>
            <a:ext cx="8801100" cy="19812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b="1" dirty="0" err="1">
                <a:latin typeface="Times New Roman" pitchFamily="18" charset="0"/>
                <a:cs typeface="Times New Roman" pitchFamily="18" charset="0"/>
              </a:rPr>
              <a:t>Cười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móm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mém</a:t>
            </a:r>
            <a:r>
              <a:rPr lang="en-US" sz="4400" b="1" dirty="0">
                <a:latin typeface="Times New Roman" pitchFamily="18" charset="0"/>
                <a:cs typeface="Times New Roman" pitchFamily="18" charset="0"/>
              </a:rPr>
              <a:t>: </a:t>
            </a:r>
            <a:r>
              <a:rPr lang="en-US" sz="4400" i="1" dirty="0" err="1">
                <a:latin typeface="Times New Roman" pitchFamily="18" charset="0"/>
                <a:cs typeface="Times New Roman" pitchFamily="18" charset="0"/>
              </a:rPr>
              <a:t>cười</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mà</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miệng</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và</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má</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hõm</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vào</a:t>
            </a:r>
            <a:r>
              <a:rPr lang="en-US" sz="4400" i="1" dirty="0">
                <a:latin typeface="Times New Roman" pitchFamily="18" charset="0"/>
                <a:cs typeface="Times New Roman" pitchFamily="18" charset="0"/>
              </a:rPr>
              <a:t> do </a:t>
            </a:r>
            <a:r>
              <a:rPr lang="en-US" sz="4400" i="1" dirty="0" err="1">
                <a:latin typeface="Times New Roman" pitchFamily="18" charset="0"/>
                <a:cs typeface="Times New Roman" pitchFamily="18" charset="0"/>
              </a:rPr>
              <a:t>rụng</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hết</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răng</a:t>
            </a:r>
            <a:r>
              <a:rPr lang="en-US" sz="4400" i="1" dirty="0">
                <a:latin typeface="Times New Roman" pitchFamily="18" charset="0"/>
                <a:cs typeface="Times New Roman" pitchFamily="18" charset="0"/>
              </a:rPr>
              <a:t>.</a:t>
            </a:r>
          </a:p>
        </p:txBody>
      </p:sp>
    </p:spTree>
    <p:extLst>
      <p:ext uri="{BB962C8B-B14F-4D97-AF65-F5344CB8AC3E}">
        <p14:creationId xmlns:p14="http://schemas.microsoft.com/office/powerpoint/2010/main" val="204419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3009900" y="1352550"/>
            <a:ext cx="3200400" cy="523220"/>
          </a:xfrm>
          <a:prstGeom prst="rect">
            <a:avLst/>
          </a:prstGeom>
          <a:noFill/>
        </p:spPr>
        <p:txBody>
          <a:bodyPr wrap="square" rtlCol="0">
            <a:spAutoFit/>
          </a:bodyPr>
          <a:lstStyle/>
          <a:p>
            <a:pPr algn="ctr"/>
            <a:r>
              <a:rPr lang="en-US" sz="2800" dirty="0" err="1">
                <a:latin typeface="Times New Roman" pitchFamily="18" charset="0"/>
                <a:cs typeface="Times New Roman" pitchFamily="18" charset="0"/>
              </a:rPr>
              <a:t>Đọc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1 </a:t>
            </a:r>
          </a:p>
        </p:txBody>
      </p:sp>
      <p:sp>
        <p:nvSpPr>
          <p:cNvPr id="3" name="TextBox 2"/>
          <p:cNvSpPr txBox="1"/>
          <p:nvPr/>
        </p:nvSpPr>
        <p:spPr>
          <a:xfrm>
            <a:off x="762000" y="1990681"/>
            <a:ext cx="769620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Hãy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nói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Ê-</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xơn</a:t>
            </a:r>
            <a:r>
              <a:rPr lang="en-US"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9017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03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4419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28600" y="4379952"/>
            <a:ext cx="3962400" cy="553998"/>
          </a:xfrm>
          <a:prstGeom prst="rect">
            <a:avLst/>
          </a:prstGeom>
          <a:solidFill>
            <a:srgbClr val="CC99FF"/>
          </a:solidFill>
          <a:ln w="76200" cmpd="tri">
            <a:solidFill>
              <a:schemeClr val="tx1"/>
            </a:solidFill>
            <a:miter lim="800000"/>
            <a:headEnd/>
            <a:tailEnd/>
          </a:ln>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ctr" eaLnBrk="1" hangingPunct="1">
              <a:spcBef>
                <a:spcPct val="50000"/>
              </a:spcBef>
            </a:pPr>
            <a:r>
              <a:rPr lang="en-US" sz="1200" b="1" dirty="0">
                <a:solidFill>
                  <a:srgbClr val="0000CC"/>
                </a:solidFill>
              </a:rPr>
              <a:t>Ê-</a:t>
            </a:r>
            <a:r>
              <a:rPr lang="en-US" sz="1200" b="1" dirty="0" err="1">
                <a:solidFill>
                  <a:srgbClr val="0000CC"/>
                </a:solidFill>
              </a:rPr>
              <a:t>đi</a:t>
            </a:r>
            <a:r>
              <a:rPr lang="en-US" sz="1200" b="1" dirty="0">
                <a:solidFill>
                  <a:srgbClr val="0000CC"/>
                </a:solidFill>
              </a:rPr>
              <a:t>-</a:t>
            </a:r>
            <a:r>
              <a:rPr lang="en-US" sz="1200" b="1" dirty="0" err="1">
                <a:solidFill>
                  <a:srgbClr val="0000CC"/>
                </a:solidFill>
              </a:rPr>
              <a:t>xơn</a:t>
            </a:r>
            <a:r>
              <a:rPr lang="en-US" sz="1200" b="1" dirty="0">
                <a:solidFill>
                  <a:srgbClr val="0000CC"/>
                </a:solidFill>
              </a:rPr>
              <a:t> ( Thomas Edison )</a:t>
            </a:r>
          </a:p>
          <a:p>
            <a:pPr algn="ctr" eaLnBrk="1" hangingPunct="1">
              <a:spcBef>
                <a:spcPct val="50000"/>
              </a:spcBef>
            </a:pPr>
            <a:r>
              <a:rPr lang="en-US" sz="1200" b="1" dirty="0">
                <a:solidFill>
                  <a:srgbClr val="0000CC"/>
                </a:solidFill>
              </a:rPr>
              <a:t>( 1847 – 1931 )</a:t>
            </a:r>
          </a:p>
        </p:txBody>
      </p:sp>
      <p:sp>
        <p:nvSpPr>
          <p:cNvPr id="6" name="TextBox 5"/>
          <p:cNvSpPr txBox="1"/>
          <p:nvPr/>
        </p:nvSpPr>
        <p:spPr>
          <a:xfrm>
            <a:off x="4475175" y="514350"/>
            <a:ext cx="4668825" cy="4154984"/>
          </a:xfrm>
          <a:prstGeom prst="rect">
            <a:avLst/>
          </a:prstGeom>
          <a:noFill/>
        </p:spPr>
        <p:txBody>
          <a:bodyPr wrap="square" rtlCol="0">
            <a:spAutoFit/>
          </a:bodyPr>
          <a:lstStyle/>
          <a:p>
            <a:r>
              <a:rPr lang="en-US" sz="2400" i="1" u="sng" dirty="0" err="1" smtClean="0">
                <a:solidFill>
                  <a:srgbClr val="FF0000"/>
                </a:solidFill>
                <a:latin typeface="Times New Roman" pitchFamily="18" charset="0"/>
                <a:cs typeface="Times New Roman" pitchFamily="18" charset="0"/>
              </a:rPr>
              <a:t>Trả</a:t>
            </a:r>
            <a:r>
              <a:rPr lang="en-US" sz="2400" i="1" u="sng" dirty="0" smtClean="0">
                <a:solidFill>
                  <a:srgbClr val="FF0000"/>
                </a:solidFill>
                <a:latin typeface="Times New Roman" pitchFamily="18" charset="0"/>
                <a:cs typeface="Times New Roman" pitchFamily="18" charset="0"/>
              </a:rPr>
              <a:t> </a:t>
            </a:r>
            <a:r>
              <a:rPr lang="en-US" sz="2400" i="1" u="sng" dirty="0" err="1" smtClean="0">
                <a:solidFill>
                  <a:srgbClr val="FF0000"/>
                </a:solidFill>
                <a:latin typeface="Times New Roman" pitchFamily="18" charset="0"/>
                <a:cs typeface="Times New Roman" pitchFamily="18" charset="0"/>
              </a:rPr>
              <a:t>lời</a:t>
            </a:r>
            <a:r>
              <a:rPr lang="en-US" sz="2400" i="1" dirty="0" smtClean="0">
                <a:solidFill>
                  <a:srgbClr val="FF0000"/>
                </a:solidFill>
                <a:latin typeface="Times New Roman" pitchFamily="18" charset="0"/>
                <a:cs typeface="Times New Roman" pitchFamily="18" charset="0"/>
              </a:rPr>
              <a:t>: Ê-</a:t>
            </a:r>
            <a:r>
              <a:rPr lang="en-US" sz="2400" i="1" dirty="0" err="1" smtClean="0">
                <a:solidFill>
                  <a:srgbClr val="FF0000"/>
                </a:solidFill>
                <a:latin typeface="Times New Roman" pitchFamily="18" charset="0"/>
                <a:cs typeface="Times New Roman" pitchFamily="18" charset="0"/>
              </a:rPr>
              <a:t>đi</a:t>
            </a:r>
            <a:r>
              <a:rPr lang="en-US" sz="2400" i="1" dirty="0" smtClean="0">
                <a:solidFill>
                  <a:srgbClr val="FF0000"/>
                </a:solidFill>
                <a:latin typeface="Times New Roman" pitchFamily="18" charset="0"/>
                <a:cs typeface="Times New Roman" pitchFamily="18" charset="0"/>
              </a:rPr>
              <a:t>-</a:t>
            </a:r>
            <a:r>
              <a:rPr lang="en-US" sz="2400" i="1" dirty="0" err="1" smtClean="0">
                <a:solidFill>
                  <a:srgbClr val="FF0000"/>
                </a:solidFill>
                <a:latin typeface="Times New Roman" pitchFamily="18" charset="0"/>
                <a:cs typeface="Times New Roman" pitchFamily="18" charset="0"/>
              </a:rPr>
              <a:t>xơn</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bác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học</a:t>
            </a:r>
            <a:r>
              <a:rPr lang="en-US" sz="2400" i="1" dirty="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nổi</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tiếng</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người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Mĩ</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sinh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năm</a:t>
            </a:r>
            <a:r>
              <a:rPr lang="en-US" sz="2400" i="1" dirty="0">
                <a:solidFill>
                  <a:srgbClr val="FF0000"/>
                </a:solidFill>
                <a:latin typeface="Times New Roman" pitchFamily="18" charset="0"/>
                <a:cs typeface="Times New Roman" pitchFamily="18" charset="0"/>
              </a:rPr>
              <a:t> 1847, </a:t>
            </a:r>
            <a:r>
              <a:rPr lang="en-US" sz="2400" i="1" dirty="0" err="1">
                <a:solidFill>
                  <a:srgbClr val="FF0000"/>
                </a:solidFill>
                <a:latin typeface="Times New Roman" pitchFamily="18" charset="0"/>
                <a:cs typeface="Times New Roman" pitchFamily="18" charset="0"/>
              </a:rPr>
              <a:t>mất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năm</a:t>
            </a:r>
            <a:r>
              <a:rPr lang="en-US" sz="2400" i="1" dirty="0">
                <a:solidFill>
                  <a:srgbClr val="FF0000"/>
                </a:solidFill>
                <a:latin typeface="Times New Roman" pitchFamily="18" charset="0"/>
                <a:cs typeface="Times New Roman" pitchFamily="18" charset="0"/>
              </a:rPr>
              <a:t> 1931</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Ông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đã</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cống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hiến</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cho</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loài</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người</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hơn</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một</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nghìn</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sáng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chế</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trong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lĩnh</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vực</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điện</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kĩ</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thuật</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Tuổi</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thơ</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của</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ông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rất</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vất</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vả</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Ông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phải</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đi</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bán</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báo</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kiếm</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sống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và</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tự</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mày</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mò</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học</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tập</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mà</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không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được</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đến</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trường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học</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Trung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học</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Nhờ</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tài</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năng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và</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lao</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động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không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mệt</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mỏi</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ông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đã</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trở</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thành</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nhà</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bác</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học</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vĩ</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đại</a:t>
            </a:r>
            <a:r>
              <a:rPr lang="en-US" sz="2400" i="1" dirty="0" smtClean="0">
                <a:solidFill>
                  <a:srgbClr val="FF0000"/>
                </a:solidFill>
                <a:latin typeface="Times New Roman" pitchFamily="18" charset="0"/>
                <a:cs typeface="Times New Roman" pitchFamily="18" charset="0"/>
              </a:rPr>
              <a:t>.</a:t>
            </a:r>
            <a:endParaRPr lang="en-US" sz="24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1610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rmAutofit/>
          </a:bodyPr>
          <a:lstStyle/>
          <a:p>
            <a:r>
              <a:rPr lang="en-US" sz="3600" b="1" dirty="0" err="1" smtClean="0">
                <a:latin typeface="Times New Roman" panose="02020603050405020304" pitchFamily="18" charset="0"/>
                <a:cs typeface="Times New Roman" panose="02020603050405020304" pitchFamily="18" charset="0"/>
              </a:rPr>
              <a:t>Những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phát</a:t>
            </a:r>
            <a:r>
              <a:rPr lang="en-US" sz="3600" b="1" dirty="0" smtClean="0">
                <a:latin typeface="Times New Roman" panose="02020603050405020304" pitchFamily="18" charset="0"/>
                <a:cs typeface="Times New Roman" panose="02020603050405020304" pitchFamily="18" charset="0"/>
              </a:rPr>
              <a:t> minh </a:t>
            </a:r>
            <a:r>
              <a:rPr lang="en-US" sz="3600" b="1" dirty="0" err="1" smtClean="0">
                <a:latin typeface="Times New Roman" panose="02020603050405020304" pitchFamily="18" charset="0"/>
                <a:cs typeface="Times New Roman" panose="02020603050405020304" pitchFamily="18" charset="0"/>
              </a:rPr>
              <a:t>của</a:t>
            </a:r>
            <a:r>
              <a:rPr lang="en-US" sz="3600" b="1" dirty="0" smtClean="0">
                <a:latin typeface="Times New Roman" panose="02020603050405020304" pitchFamily="18" charset="0"/>
                <a:cs typeface="Times New Roman" panose="02020603050405020304" pitchFamily="18" charset="0"/>
              </a:rPr>
              <a:t> Ê-</a:t>
            </a:r>
            <a:r>
              <a:rPr lang="en-US" sz="3600" b="1" dirty="0" err="1" smtClean="0">
                <a:latin typeface="Times New Roman" panose="02020603050405020304" pitchFamily="18" charset="0"/>
                <a:cs typeface="Times New Roman" panose="02020603050405020304" pitchFamily="18" charset="0"/>
              </a:rPr>
              <a:t>đi</a:t>
            </a:r>
            <a:r>
              <a:rPr lang="en-US" sz="3600" b="1" dirty="0" smtClean="0">
                <a:latin typeface="Times New Roman" panose="02020603050405020304" pitchFamily="18" charset="0"/>
                <a:cs typeface="Times New Roman" panose="02020603050405020304" pitchFamily="18" charset="0"/>
              </a:rPr>
              <a:t>-</a:t>
            </a:r>
            <a:r>
              <a:rPr lang="en-US" sz="3600" b="1" dirty="0" err="1" smtClean="0">
                <a:latin typeface="Times New Roman" panose="02020603050405020304" pitchFamily="18" charset="0"/>
                <a:cs typeface="Times New Roman" panose="02020603050405020304" pitchFamily="18" charset="0"/>
              </a:rPr>
              <a:t>xơn</a:t>
            </a:r>
            <a:endParaRPr lang="en-US" sz="36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29306" y="1102069"/>
            <a:ext cx="2185694" cy="284128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303" y="1102069"/>
            <a:ext cx="2600297" cy="22126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1102070"/>
            <a:ext cx="2743200" cy="1850680"/>
          </a:xfrm>
          <a:prstGeom prst="rect">
            <a:avLst/>
          </a:prstGeom>
        </p:spPr>
      </p:pic>
      <p:sp>
        <p:nvSpPr>
          <p:cNvPr id="8" name="TextBox 7"/>
          <p:cNvSpPr txBox="1"/>
          <p:nvPr/>
        </p:nvSpPr>
        <p:spPr>
          <a:xfrm>
            <a:off x="295303" y="3409950"/>
            <a:ext cx="2600297" cy="523220"/>
          </a:xfrm>
          <a:prstGeom prst="rect">
            <a:avLst/>
          </a:prstGeom>
          <a:no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Máy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phim</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657600" y="4031218"/>
            <a:ext cx="1981200" cy="523220"/>
          </a:xfrm>
          <a:prstGeom prst="rect">
            <a:avLst/>
          </a:prstGeom>
          <a:no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Đèn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đốt</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096000" y="3112357"/>
            <a:ext cx="2743200" cy="523220"/>
          </a:xfrm>
          <a:prstGeom prst="rect">
            <a:avLst/>
          </a:prstGeom>
          <a:no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điện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30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066800" y="133350"/>
            <a:ext cx="6934200" cy="1077218"/>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giữa</a:t>
            </a:r>
            <a:r>
              <a:rPr lang="en-US" sz="3200" b="1" dirty="0">
                <a:latin typeface="Times New Roman" pitchFamily="18" charset="0"/>
                <a:cs typeface="Times New Roman" pitchFamily="18" charset="0"/>
              </a:rPr>
              <a:t> Ê-</a:t>
            </a:r>
            <a:r>
              <a:rPr lang="en-US" sz="3200" b="1" dirty="0" err="1">
                <a:latin typeface="Times New Roman" pitchFamily="18" charset="0"/>
                <a:cs typeface="Times New Roman" pitchFamily="18" charset="0"/>
              </a:rPr>
              <a:t>đi</a:t>
            </a:r>
            <a:r>
              <a:rPr lang="en-US" sz="3200" b="1" dirty="0">
                <a:latin typeface="Times New Roman" pitchFamily="18" charset="0"/>
                <a:cs typeface="Times New Roman" pitchFamily="18" charset="0"/>
              </a:rPr>
              <a:t>-</a:t>
            </a:r>
            <a:r>
              <a:rPr lang="en-US" sz="3200" b="1" dirty="0" err="1">
                <a:latin typeface="Times New Roman" pitchFamily="18" charset="0"/>
                <a:cs typeface="Times New Roman" pitchFamily="18" charset="0"/>
              </a:rPr>
              <a:t>xơn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cụ</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xảy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lúc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p>
        </p:txBody>
      </p:sp>
      <p:sp>
        <p:nvSpPr>
          <p:cNvPr id="4" name="TextBox 3"/>
          <p:cNvSpPr txBox="1"/>
          <p:nvPr/>
        </p:nvSpPr>
        <p:spPr>
          <a:xfrm>
            <a:off x="533400" y="1276350"/>
            <a:ext cx="8001000" cy="3539430"/>
          </a:xfrm>
          <a:prstGeom prst="rect">
            <a:avLst/>
          </a:prstGeom>
          <a:noFill/>
        </p:spPr>
        <p:txBody>
          <a:bodyPr wrap="square" rtlCol="0">
            <a:spAutoFit/>
          </a:bodyPr>
          <a:lstStyle/>
          <a:p>
            <a:r>
              <a:rPr lang="en-US" sz="3200" i="1" dirty="0" err="1" smtClean="0">
                <a:solidFill>
                  <a:srgbClr val="FF0000"/>
                </a:solidFill>
                <a:latin typeface="Times New Roman" pitchFamily="18" charset="0"/>
                <a:cs typeface="Times New Roman" pitchFamily="18" charset="0"/>
              </a:rPr>
              <a:t>Trả</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lời</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Câu</a:t>
            </a:r>
            <a:r>
              <a:rPr lang="en-US" sz="3200" i="1" dirty="0" smtClean="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chuyện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xảy</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ra</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khi</a:t>
            </a:r>
            <a:r>
              <a:rPr lang="en-US" sz="3200" i="1" dirty="0">
                <a:solidFill>
                  <a:srgbClr val="FF0000"/>
                </a:solidFill>
                <a:latin typeface="Times New Roman" pitchFamily="18" charset="0"/>
                <a:cs typeface="Times New Roman" pitchFamily="18" charset="0"/>
              </a:rPr>
              <a:t> Ê-</a:t>
            </a:r>
            <a:r>
              <a:rPr lang="en-US" sz="3200" i="1" dirty="0" err="1">
                <a:solidFill>
                  <a:srgbClr val="FF0000"/>
                </a:solidFill>
                <a:latin typeface="Times New Roman" pitchFamily="18" charset="0"/>
                <a:cs typeface="Times New Roman" pitchFamily="18" charset="0"/>
              </a:rPr>
              <a:t>đi</a:t>
            </a:r>
            <a:r>
              <a:rPr lang="en-US" sz="3200" i="1" dirty="0">
                <a:solidFill>
                  <a:srgbClr val="FF0000"/>
                </a:solidFill>
                <a:latin typeface="Times New Roman" pitchFamily="18" charset="0"/>
                <a:cs typeface="Times New Roman" pitchFamily="18" charset="0"/>
              </a:rPr>
              <a:t>-</a:t>
            </a:r>
            <a:r>
              <a:rPr lang="en-US" sz="3200" i="1" dirty="0" err="1">
                <a:solidFill>
                  <a:srgbClr val="FF0000"/>
                </a:solidFill>
                <a:latin typeface="Times New Roman" pitchFamily="18" charset="0"/>
                <a:cs typeface="Times New Roman" pitchFamily="18" charset="0"/>
              </a:rPr>
              <a:t>xơn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phát</a:t>
            </a:r>
            <a:r>
              <a:rPr lang="en-US" sz="3200" i="1" dirty="0">
                <a:solidFill>
                  <a:srgbClr val="FF0000"/>
                </a:solidFill>
                <a:latin typeface="Times New Roman" pitchFamily="18" charset="0"/>
                <a:cs typeface="Times New Roman" pitchFamily="18" charset="0"/>
              </a:rPr>
              <a:t> minh </a:t>
            </a:r>
            <a:r>
              <a:rPr lang="en-US" sz="3200" i="1" dirty="0" err="1">
                <a:solidFill>
                  <a:srgbClr val="FF0000"/>
                </a:solidFill>
                <a:latin typeface="Times New Roman" pitchFamily="18" charset="0"/>
                <a:cs typeface="Times New Roman" pitchFamily="18" charset="0"/>
              </a:rPr>
              <a:t>ra</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đèn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điện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mọi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người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ùn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ùn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kéo</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đến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xem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Có</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một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cụ</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đã</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bộ</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mười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hai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cây</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số</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để</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được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tận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mắt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xem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chiếc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đèn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điện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đến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nơi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cụ</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mệt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quá</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ngồi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nghỉ</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bên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vệ</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đường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đúng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lúc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ấy</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nhà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bác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học</a:t>
            </a:r>
            <a:r>
              <a:rPr lang="en-US" sz="3200" i="1" dirty="0">
                <a:solidFill>
                  <a:srgbClr val="FF0000"/>
                </a:solidFill>
                <a:latin typeface="Times New Roman" pitchFamily="18" charset="0"/>
                <a:cs typeface="Times New Roman" pitchFamily="18" charset="0"/>
              </a:rPr>
              <a:t> Ê-</a:t>
            </a:r>
            <a:r>
              <a:rPr lang="en-US" sz="3200" i="1" dirty="0" err="1">
                <a:solidFill>
                  <a:srgbClr val="FF0000"/>
                </a:solidFill>
                <a:latin typeface="Times New Roman" pitchFamily="18" charset="0"/>
                <a:cs typeface="Times New Roman" pitchFamily="18" charset="0"/>
              </a:rPr>
              <a:t>đi</a:t>
            </a:r>
            <a:r>
              <a:rPr lang="en-US" sz="3200" i="1" dirty="0">
                <a:solidFill>
                  <a:srgbClr val="FF0000"/>
                </a:solidFill>
                <a:latin typeface="Times New Roman" pitchFamily="18" charset="0"/>
                <a:cs typeface="Times New Roman" pitchFamily="18" charset="0"/>
              </a:rPr>
              <a:t>-</a:t>
            </a:r>
            <a:r>
              <a:rPr lang="en-US" sz="3200" i="1" dirty="0" err="1">
                <a:solidFill>
                  <a:srgbClr val="FF0000"/>
                </a:solidFill>
                <a:latin typeface="Times New Roman" pitchFamily="18" charset="0"/>
                <a:cs typeface="Times New Roman" pitchFamily="18" charset="0"/>
              </a:rPr>
              <a:t>xơn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ngang</a:t>
            </a:r>
            <a:r>
              <a:rPr lang="en-US" sz="3200" i="1" dirty="0">
                <a:solidFill>
                  <a:srgbClr val="FF0000"/>
                </a:solidFill>
                <a:latin typeface="Times New Roman" pitchFamily="18" charset="0"/>
                <a:cs typeface="Times New Roman" pitchFamily="18" charset="0"/>
              </a:rPr>
              <a:t> qua, </a:t>
            </a:r>
            <a:r>
              <a:rPr lang="en-US" sz="3200" i="1" dirty="0" err="1">
                <a:solidFill>
                  <a:srgbClr val="FF0000"/>
                </a:solidFill>
                <a:latin typeface="Times New Roman" pitchFamily="18" charset="0"/>
                <a:cs typeface="Times New Roman" pitchFamily="18" charset="0"/>
              </a:rPr>
              <a:t>thấy</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cụ</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ông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dừng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lại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hỏi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thăm</a:t>
            </a:r>
            <a:r>
              <a:rPr lang="en-US" sz="3200" i="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11507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066800" y="797064"/>
            <a:ext cx="7315200" cy="1569660"/>
          </a:xfrm>
          <a:prstGeom prst="rect">
            <a:avLst/>
          </a:prstGeom>
          <a:noFill/>
        </p:spPr>
        <p:txBody>
          <a:bodyPr wrap="square" rtlCol="0">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3: </a:t>
            </a:r>
            <a:r>
              <a:rPr lang="en-US" sz="3200" b="1" dirty="0" err="1">
                <a:latin typeface="Times New Roman" pitchFamily="18" charset="0"/>
                <a:cs typeface="Times New Roman" pitchFamily="18" charset="0"/>
              </a:rPr>
              <a:t>Khi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Ê-</a:t>
            </a:r>
            <a:r>
              <a:rPr lang="en-US" sz="3200" b="1" dirty="0" err="1">
                <a:latin typeface="Times New Roman" pitchFamily="18" charset="0"/>
                <a:cs typeface="Times New Roman" pitchFamily="18" charset="0"/>
              </a:rPr>
              <a:t>đi</a:t>
            </a:r>
            <a:r>
              <a:rPr lang="en-US" sz="3200" b="1" dirty="0">
                <a:latin typeface="Times New Roman" pitchFamily="18" charset="0"/>
                <a:cs typeface="Times New Roman" pitchFamily="18" charset="0"/>
              </a:rPr>
              <a:t>-</a:t>
            </a:r>
            <a:r>
              <a:rPr lang="en-US" sz="3200" b="1" dirty="0" err="1">
                <a:latin typeface="Times New Roman" pitchFamily="18" charset="0"/>
                <a:cs typeface="Times New Roman" pitchFamily="18" charset="0"/>
              </a:rPr>
              <a:t>xơn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cụ</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muốn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 </a:t>
            </a:r>
          </a:p>
        </p:txBody>
      </p:sp>
      <p:sp>
        <p:nvSpPr>
          <p:cNvPr id="3" name="TextBox 2"/>
          <p:cNvSpPr txBox="1"/>
          <p:nvPr/>
        </p:nvSpPr>
        <p:spPr>
          <a:xfrm>
            <a:off x="914400" y="2713732"/>
            <a:ext cx="7620000" cy="1077218"/>
          </a:xfrm>
          <a:prstGeom prst="rect">
            <a:avLst/>
          </a:prstGeom>
          <a:noFill/>
        </p:spPr>
        <p:txBody>
          <a:bodyPr wrap="square" rtlCol="0">
            <a:spAutoFit/>
          </a:bodyPr>
          <a:lstStyle/>
          <a:p>
            <a:r>
              <a:rPr lang="en-US" sz="3200" i="1" dirty="0" err="1" smtClean="0">
                <a:solidFill>
                  <a:srgbClr val="FF0000"/>
                </a:solidFill>
                <a:latin typeface="Times New Roman" pitchFamily="18" charset="0"/>
                <a:cs typeface="Times New Roman" pitchFamily="18" charset="0"/>
              </a:rPr>
              <a:t>Trả</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lời:Bà</a:t>
            </a:r>
            <a:r>
              <a:rPr lang="en-US" sz="3200" i="1" dirty="0" smtClean="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cụ</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mong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nhà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bác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học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làm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được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cái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xe</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không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cần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ngựa</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kéo</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và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thật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êm</a:t>
            </a:r>
            <a:r>
              <a:rPr lang="en-US" sz="3200" i="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7756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590550"/>
            <a:ext cx="8382000" cy="1200329"/>
          </a:xfrm>
          <a:prstGeom prst="rect">
            <a:avLst/>
          </a:prstGeom>
          <a:noFill/>
        </p:spPr>
        <p:txBody>
          <a:bodyPr wrap="square" rtlCol="0">
            <a:spAutoFit/>
          </a:bodyPr>
          <a:lstStyle/>
          <a:p>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4: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cụ</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vậy</a:t>
            </a:r>
            <a:r>
              <a:rPr lang="en-US" sz="3600" b="1" dirty="0">
                <a:latin typeface="Times New Roman" pitchFamily="18" charset="0"/>
                <a:cs typeface="Times New Roman" pitchFamily="18" charset="0"/>
              </a:rPr>
              <a:t>? </a:t>
            </a:r>
          </a:p>
        </p:txBody>
      </p:sp>
      <p:sp>
        <p:nvSpPr>
          <p:cNvPr id="3" name="TextBox 2"/>
          <p:cNvSpPr txBox="1"/>
          <p:nvPr/>
        </p:nvSpPr>
        <p:spPr>
          <a:xfrm>
            <a:off x="228600" y="1733550"/>
            <a:ext cx="8686800" cy="369332"/>
          </a:xfrm>
          <a:prstGeom prst="rect">
            <a:avLst/>
          </a:prstGeom>
          <a:noFill/>
        </p:spPr>
        <p:txBody>
          <a:bodyPr wrap="square" rtlCol="0">
            <a:spAutoFit/>
          </a:bodyPr>
          <a:lstStyle/>
          <a:p>
            <a:endParaRPr lang="en-US" dirty="0"/>
          </a:p>
        </p:txBody>
      </p:sp>
      <p:sp>
        <p:nvSpPr>
          <p:cNvPr id="4" name="TextBox 3"/>
          <p:cNvSpPr txBox="1"/>
          <p:nvPr/>
        </p:nvSpPr>
        <p:spPr>
          <a:xfrm>
            <a:off x="1143000" y="2267466"/>
            <a:ext cx="7315200" cy="1200329"/>
          </a:xfrm>
          <a:prstGeom prst="rect">
            <a:avLst/>
          </a:prstGeom>
          <a:noFill/>
        </p:spPr>
        <p:txBody>
          <a:bodyPr wrap="square" rtlCol="0">
            <a:spAutoFit/>
          </a:bodyPr>
          <a:lstStyle/>
          <a:p>
            <a:r>
              <a:rPr lang="en-US" sz="3600" i="1" dirty="0" err="1" smtClean="0">
                <a:solidFill>
                  <a:srgbClr val="FF0000"/>
                </a:solidFill>
                <a:latin typeface="Times New Roman" pitchFamily="18" charset="0"/>
                <a:cs typeface="Times New Roman" pitchFamily="18" charset="0"/>
              </a:rPr>
              <a:t>Trả</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lời</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Vì</a:t>
            </a:r>
            <a:r>
              <a:rPr lang="en-US" sz="3600" i="1" dirty="0" smtClean="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xe</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ngựa</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rất</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xóc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xe</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ấy</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các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cụ</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già</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sẽ</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ốm</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mất</a:t>
            </a:r>
            <a:r>
              <a:rPr lang="en-US" sz="3600" i="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6988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8100"/>
            <a:ext cx="8915400" cy="1323439"/>
          </a:xfrm>
          <a:prstGeom prst="rect">
            <a:avLst/>
          </a:prstGeom>
          <a:noFill/>
        </p:spPr>
        <p:txBody>
          <a:bodyPr wrap="square" rtlCol="0">
            <a:spAutoFit/>
          </a:bodyPr>
          <a:lstStyle/>
          <a:p>
            <a:r>
              <a:rPr lang="en-US" sz="4000" b="1" dirty="0" err="1">
                <a:latin typeface="Times New Roman" pitchFamily="18" charset="0"/>
                <a:cs typeface="Times New Roman" pitchFamily="18" charset="0"/>
              </a:rPr>
              <a:t>Câu</a:t>
            </a:r>
            <a:r>
              <a:rPr lang="en-US" sz="4000" b="1" dirty="0">
                <a:latin typeface="Times New Roman" pitchFamily="18" charset="0"/>
                <a:cs typeface="Times New Roman" pitchFamily="18" charset="0"/>
              </a:rPr>
              <a:t> 5: </a:t>
            </a:r>
            <a:r>
              <a:rPr lang="en-US" sz="4000" b="1" dirty="0" err="1">
                <a:latin typeface="Times New Roman" pitchFamily="18" charset="0"/>
                <a:cs typeface="Times New Roman" pitchFamily="18" charset="0"/>
              </a:rPr>
              <a:t>Nhờ</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đâu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mong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ước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cụ</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được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thực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hiện</a:t>
            </a:r>
            <a:r>
              <a:rPr lang="en-US" sz="4000" b="1" dirty="0">
                <a:latin typeface="Times New Roman" pitchFamily="18" charset="0"/>
                <a:cs typeface="Times New Roman" pitchFamily="18" charset="0"/>
              </a:rPr>
              <a:t>? </a:t>
            </a:r>
          </a:p>
        </p:txBody>
      </p:sp>
      <p:sp>
        <p:nvSpPr>
          <p:cNvPr id="3" name="Text Box 7"/>
          <p:cNvSpPr txBox="1">
            <a:spLocks noChangeArrowheads="1"/>
          </p:cNvSpPr>
          <p:nvPr/>
        </p:nvSpPr>
        <p:spPr bwMode="auto">
          <a:xfrm>
            <a:off x="0" y="1352550"/>
            <a:ext cx="10134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spcBef>
                <a:spcPct val="50000"/>
              </a:spcBef>
              <a:buFont typeface="Wingdings" pitchFamily="2" charset="2"/>
              <a:buNone/>
            </a:pPr>
            <a:r>
              <a:rPr lang="en-US" sz="4000" dirty="0">
                <a:latin typeface="Times New Roman" pitchFamily="18" charset="0"/>
              </a:rPr>
              <a:t>A. </a:t>
            </a:r>
            <a:r>
              <a:rPr lang="en-US" sz="4000" dirty="0" err="1">
                <a:latin typeface="Times New Roman" pitchFamily="18" charset="0"/>
              </a:rPr>
              <a:t>Nhờ</a:t>
            </a:r>
            <a:r>
              <a:rPr lang="en-US" sz="4000" dirty="0">
                <a:latin typeface="Times New Roman" pitchFamily="18" charset="0"/>
              </a:rPr>
              <a:t> </a:t>
            </a:r>
            <a:r>
              <a:rPr lang="en-US" sz="4000" dirty="0" err="1">
                <a:latin typeface="Times New Roman" pitchFamily="18" charset="0"/>
              </a:rPr>
              <a:t>óc</a:t>
            </a:r>
            <a:r>
              <a:rPr lang="en-US" sz="4000" dirty="0">
                <a:latin typeface="Times New Roman" pitchFamily="18" charset="0"/>
              </a:rPr>
              <a:t> </a:t>
            </a:r>
            <a:r>
              <a:rPr lang="en-US" sz="4000" dirty="0" err="1">
                <a:latin typeface="Times New Roman" pitchFamily="18" charset="0"/>
              </a:rPr>
              <a:t>sáng</a:t>
            </a:r>
            <a:r>
              <a:rPr lang="en-US" sz="4000" dirty="0">
                <a:latin typeface="Times New Roman" pitchFamily="18" charset="0"/>
              </a:rPr>
              <a:t> </a:t>
            </a:r>
            <a:r>
              <a:rPr lang="en-US" sz="4000" dirty="0" err="1">
                <a:latin typeface="Times New Roman" pitchFamily="18" charset="0"/>
              </a:rPr>
              <a:t>tạo</a:t>
            </a:r>
            <a:r>
              <a:rPr lang="en-US" sz="4000" dirty="0">
                <a:latin typeface="Times New Roman" pitchFamily="18" charset="0"/>
              </a:rPr>
              <a:t> </a:t>
            </a:r>
            <a:r>
              <a:rPr lang="en-US" sz="4000" dirty="0" err="1">
                <a:latin typeface="Times New Roman" pitchFamily="18" charset="0"/>
              </a:rPr>
              <a:t>kì</a:t>
            </a:r>
            <a:r>
              <a:rPr lang="en-US" sz="4000" dirty="0">
                <a:latin typeface="Times New Roman" pitchFamily="18" charset="0"/>
              </a:rPr>
              <a:t> </a:t>
            </a:r>
            <a:r>
              <a:rPr lang="en-US" sz="4000" dirty="0" err="1">
                <a:latin typeface="Times New Roman" pitchFamily="18" charset="0"/>
              </a:rPr>
              <a:t>diệu</a:t>
            </a:r>
            <a:r>
              <a:rPr lang="en-US" sz="4000" dirty="0">
                <a:latin typeface="Times New Roman" pitchFamily="18" charset="0"/>
              </a:rPr>
              <a:t> </a:t>
            </a:r>
            <a:r>
              <a:rPr lang="en-US" sz="4000" dirty="0" err="1">
                <a:latin typeface="Times New Roman" pitchFamily="18" charset="0"/>
              </a:rPr>
              <a:t>của</a:t>
            </a:r>
            <a:r>
              <a:rPr lang="en-US" sz="4000" dirty="0">
                <a:latin typeface="Times New Roman" pitchFamily="18" charset="0"/>
              </a:rPr>
              <a:t> Ê-</a:t>
            </a:r>
            <a:r>
              <a:rPr lang="en-US" sz="4000" dirty="0" err="1">
                <a:latin typeface="Times New Roman" pitchFamily="18" charset="0"/>
              </a:rPr>
              <a:t>đi</a:t>
            </a:r>
            <a:r>
              <a:rPr lang="en-US" sz="4000" dirty="0">
                <a:latin typeface="Times New Roman" pitchFamily="18" charset="0"/>
              </a:rPr>
              <a:t>-</a:t>
            </a:r>
            <a:r>
              <a:rPr lang="en-US" sz="4000" dirty="0" err="1">
                <a:latin typeface="Times New Roman" pitchFamily="18" charset="0"/>
              </a:rPr>
              <a:t>xơn</a:t>
            </a:r>
            <a:r>
              <a:rPr lang="en-US" sz="4000" dirty="0">
                <a:latin typeface="Times New Roman" pitchFamily="18" charset="0"/>
              </a:rPr>
              <a:t>.</a:t>
            </a:r>
          </a:p>
        </p:txBody>
      </p:sp>
      <p:sp>
        <p:nvSpPr>
          <p:cNvPr id="4" name="Text Box 8"/>
          <p:cNvSpPr txBox="1">
            <a:spLocks noChangeArrowheads="1"/>
          </p:cNvSpPr>
          <p:nvPr/>
        </p:nvSpPr>
        <p:spPr bwMode="auto">
          <a:xfrm>
            <a:off x="-25400" y="2114550"/>
            <a:ext cx="939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spcBef>
                <a:spcPct val="50000"/>
              </a:spcBef>
              <a:buFont typeface="Wingdings" pitchFamily="2" charset="2"/>
              <a:buNone/>
            </a:pPr>
            <a:r>
              <a:rPr lang="en-US" sz="4000" dirty="0">
                <a:latin typeface="Times New Roman" pitchFamily="18" charset="0"/>
              </a:rPr>
              <a:t>B. </a:t>
            </a:r>
            <a:r>
              <a:rPr lang="en-US" sz="4000" dirty="0" err="1">
                <a:latin typeface="Times New Roman" pitchFamily="18" charset="0"/>
              </a:rPr>
              <a:t>Sự</a:t>
            </a:r>
            <a:r>
              <a:rPr lang="en-US" sz="4000" dirty="0">
                <a:latin typeface="Times New Roman" pitchFamily="18" charset="0"/>
              </a:rPr>
              <a:t> </a:t>
            </a:r>
            <a:r>
              <a:rPr lang="en-US" sz="4000" dirty="0" err="1">
                <a:latin typeface="Times New Roman" pitchFamily="18" charset="0"/>
              </a:rPr>
              <a:t>quan</a:t>
            </a:r>
            <a:r>
              <a:rPr lang="en-US" sz="4000" dirty="0">
                <a:latin typeface="Times New Roman" pitchFamily="18" charset="0"/>
              </a:rPr>
              <a:t> </a:t>
            </a:r>
            <a:r>
              <a:rPr lang="en-US" sz="4000" dirty="0" err="1">
                <a:latin typeface="Times New Roman" pitchFamily="18" charset="0"/>
              </a:rPr>
              <a:t>tâm</a:t>
            </a:r>
            <a:r>
              <a:rPr lang="en-US" sz="4000" dirty="0">
                <a:latin typeface="Times New Roman" pitchFamily="18" charset="0"/>
              </a:rPr>
              <a:t> </a:t>
            </a:r>
            <a:r>
              <a:rPr lang="en-US" sz="4000" dirty="0" err="1">
                <a:latin typeface="Times New Roman" pitchFamily="18" charset="0"/>
              </a:rPr>
              <a:t>đến</a:t>
            </a:r>
            <a:r>
              <a:rPr lang="en-US" sz="4000" dirty="0">
                <a:latin typeface="Times New Roman" pitchFamily="18" charset="0"/>
              </a:rPr>
              <a:t> con </a:t>
            </a:r>
            <a:r>
              <a:rPr lang="en-US" sz="4000" dirty="0" err="1">
                <a:latin typeface="Times New Roman" pitchFamily="18" charset="0"/>
              </a:rPr>
              <a:t>người</a:t>
            </a:r>
            <a:r>
              <a:rPr lang="en-US" sz="4000" dirty="0">
                <a:latin typeface="Times New Roman" pitchFamily="18" charset="0"/>
              </a:rPr>
              <a:t> </a:t>
            </a:r>
            <a:r>
              <a:rPr lang="en-US" sz="4000" dirty="0" err="1">
                <a:latin typeface="Times New Roman" pitchFamily="18" charset="0"/>
              </a:rPr>
              <a:t>của</a:t>
            </a:r>
            <a:r>
              <a:rPr lang="en-US" sz="4000" dirty="0">
                <a:latin typeface="Times New Roman" pitchFamily="18" charset="0"/>
              </a:rPr>
              <a:t> Ê-</a:t>
            </a:r>
            <a:r>
              <a:rPr lang="en-US" sz="4000" dirty="0" err="1">
                <a:latin typeface="Times New Roman" pitchFamily="18" charset="0"/>
              </a:rPr>
              <a:t>đi</a:t>
            </a:r>
            <a:r>
              <a:rPr lang="en-US" sz="4000" dirty="0">
                <a:latin typeface="Times New Roman" pitchFamily="18" charset="0"/>
              </a:rPr>
              <a:t>-</a:t>
            </a:r>
            <a:r>
              <a:rPr lang="en-US" sz="4000" dirty="0" err="1">
                <a:latin typeface="Times New Roman" pitchFamily="18" charset="0"/>
              </a:rPr>
              <a:t>xơn</a:t>
            </a:r>
            <a:r>
              <a:rPr lang="en-US" sz="4000" dirty="0">
                <a:latin typeface="Times New Roman" pitchFamily="18" charset="0"/>
              </a:rPr>
              <a:t>. </a:t>
            </a:r>
          </a:p>
        </p:txBody>
      </p:sp>
      <p:sp>
        <p:nvSpPr>
          <p:cNvPr id="5" name="Text Box 9"/>
          <p:cNvSpPr txBox="1">
            <a:spLocks noChangeArrowheads="1"/>
          </p:cNvSpPr>
          <p:nvPr/>
        </p:nvSpPr>
        <p:spPr bwMode="auto">
          <a:xfrm>
            <a:off x="0" y="2854186"/>
            <a:ext cx="928793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spcBef>
                <a:spcPct val="50000"/>
              </a:spcBef>
              <a:buFont typeface="Wingdings" pitchFamily="2" charset="2"/>
              <a:buNone/>
            </a:pPr>
            <a:r>
              <a:rPr lang="en-US" sz="4000" dirty="0">
                <a:latin typeface="Times New Roman" pitchFamily="18" charset="0"/>
              </a:rPr>
              <a:t>C. </a:t>
            </a:r>
            <a:r>
              <a:rPr lang="en-US" sz="4000" dirty="0" err="1">
                <a:latin typeface="Times New Roman" pitchFamily="18" charset="0"/>
              </a:rPr>
              <a:t>Sự</a:t>
            </a:r>
            <a:r>
              <a:rPr lang="en-US" sz="4000" dirty="0">
                <a:latin typeface="Times New Roman" pitchFamily="18" charset="0"/>
              </a:rPr>
              <a:t> </a:t>
            </a:r>
            <a:r>
              <a:rPr lang="en-US" sz="4000" dirty="0" err="1">
                <a:latin typeface="Times New Roman" pitchFamily="18" charset="0"/>
              </a:rPr>
              <a:t>lao</a:t>
            </a:r>
            <a:r>
              <a:rPr lang="en-US" sz="4000" dirty="0">
                <a:latin typeface="Times New Roman" pitchFamily="18" charset="0"/>
              </a:rPr>
              <a:t> </a:t>
            </a:r>
            <a:r>
              <a:rPr lang="en-US" sz="4000" dirty="0" err="1">
                <a:latin typeface="Times New Roman" pitchFamily="18" charset="0"/>
              </a:rPr>
              <a:t>động</a:t>
            </a:r>
            <a:r>
              <a:rPr lang="en-US" sz="4000" dirty="0">
                <a:latin typeface="Times New Roman" pitchFamily="18" charset="0"/>
              </a:rPr>
              <a:t> </a:t>
            </a:r>
            <a:r>
              <a:rPr lang="en-US" sz="4000" dirty="0" err="1">
                <a:latin typeface="Times New Roman" pitchFamily="18" charset="0"/>
              </a:rPr>
              <a:t>miệt</a:t>
            </a:r>
            <a:r>
              <a:rPr lang="en-US" sz="4000" dirty="0">
                <a:latin typeface="Times New Roman" pitchFamily="18" charset="0"/>
              </a:rPr>
              <a:t> </a:t>
            </a:r>
            <a:r>
              <a:rPr lang="en-US" sz="4000" dirty="0" err="1">
                <a:latin typeface="Times New Roman" pitchFamily="18" charset="0"/>
              </a:rPr>
              <a:t>mài</a:t>
            </a:r>
            <a:r>
              <a:rPr lang="en-US" sz="4000" dirty="0">
                <a:latin typeface="Times New Roman" pitchFamily="18" charset="0"/>
              </a:rPr>
              <a:t> </a:t>
            </a:r>
            <a:r>
              <a:rPr lang="en-US" sz="4000" dirty="0" err="1">
                <a:latin typeface="Times New Roman" pitchFamily="18" charset="0"/>
              </a:rPr>
              <a:t>của</a:t>
            </a:r>
            <a:r>
              <a:rPr lang="en-US" sz="4000" dirty="0">
                <a:latin typeface="Times New Roman" pitchFamily="18" charset="0"/>
              </a:rPr>
              <a:t> </a:t>
            </a:r>
            <a:r>
              <a:rPr lang="en-US" sz="4000" dirty="0" err="1">
                <a:latin typeface="Times New Roman" pitchFamily="18" charset="0"/>
              </a:rPr>
              <a:t>nhà</a:t>
            </a:r>
            <a:r>
              <a:rPr lang="en-US" sz="4000" dirty="0">
                <a:latin typeface="Times New Roman" pitchFamily="18" charset="0"/>
              </a:rPr>
              <a:t> </a:t>
            </a:r>
            <a:r>
              <a:rPr lang="en-US" sz="4000" dirty="0" err="1">
                <a:latin typeface="Times New Roman" pitchFamily="18" charset="0"/>
              </a:rPr>
              <a:t>bác</a:t>
            </a:r>
            <a:r>
              <a:rPr lang="en-US" sz="4000" dirty="0">
                <a:latin typeface="Times New Roman" pitchFamily="18" charset="0"/>
              </a:rPr>
              <a:t> </a:t>
            </a:r>
            <a:r>
              <a:rPr lang="en-US" sz="4000" dirty="0" err="1">
                <a:latin typeface="Times New Roman" pitchFamily="18" charset="0"/>
              </a:rPr>
              <a:t>học</a:t>
            </a:r>
            <a:r>
              <a:rPr lang="en-US" sz="4000" dirty="0">
                <a:latin typeface="Times New Roman" pitchFamily="18" charset="0"/>
              </a:rPr>
              <a:t> </a:t>
            </a:r>
            <a:r>
              <a:rPr lang="en-US" sz="4000" dirty="0" err="1">
                <a:latin typeface="Times New Roman" pitchFamily="18" charset="0"/>
              </a:rPr>
              <a:t>để</a:t>
            </a:r>
            <a:r>
              <a:rPr lang="en-US" sz="4000" dirty="0">
                <a:latin typeface="Times New Roman" pitchFamily="18" charset="0"/>
              </a:rPr>
              <a:t> </a:t>
            </a:r>
            <a:r>
              <a:rPr lang="en-US" sz="4000" dirty="0" err="1">
                <a:latin typeface="Times New Roman" pitchFamily="18" charset="0"/>
              </a:rPr>
              <a:t>thực</a:t>
            </a:r>
            <a:r>
              <a:rPr lang="en-US" sz="4000" dirty="0">
                <a:latin typeface="Times New Roman" pitchFamily="18" charset="0"/>
              </a:rPr>
              <a:t> </a:t>
            </a:r>
            <a:r>
              <a:rPr lang="en-US" sz="4000" dirty="0" err="1">
                <a:latin typeface="Times New Roman" pitchFamily="18" charset="0"/>
              </a:rPr>
              <a:t>hiện</a:t>
            </a:r>
            <a:r>
              <a:rPr lang="en-US" sz="4000" dirty="0">
                <a:latin typeface="Times New Roman" pitchFamily="18" charset="0"/>
              </a:rPr>
              <a:t> </a:t>
            </a:r>
            <a:r>
              <a:rPr lang="en-US" sz="4000" dirty="0" err="1">
                <a:latin typeface="Times New Roman" pitchFamily="18" charset="0"/>
              </a:rPr>
              <a:t>lời</a:t>
            </a:r>
            <a:r>
              <a:rPr lang="en-US" sz="4000" dirty="0">
                <a:latin typeface="Times New Roman" pitchFamily="18" charset="0"/>
              </a:rPr>
              <a:t> </a:t>
            </a:r>
            <a:r>
              <a:rPr lang="en-US" sz="4000" dirty="0" err="1">
                <a:latin typeface="Times New Roman" pitchFamily="18" charset="0"/>
              </a:rPr>
              <a:t>hứa</a:t>
            </a:r>
            <a:r>
              <a:rPr lang="en-US" sz="4000" dirty="0">
                <a:latin typeface="Times New Roman" pitchFamily="18" charset="0"/>
              </a:rPr>
              <a:t>.</a:t>
            </a:r>
          </a:p>
        </p:txBody>
      </p:sp>
      <p:sp>
        <p:nvSpPr>
          <p:cNvPr id="6" name="Text Box 10"/>
          <p:cNvSpPr txBox="1">
            <a:spLocks noChangeArrowheads="1"/>
          </p:cNvSpPr>
          <p:nvPr/>
        </p:nvSpPr>
        <p:spPr bwMode="auto">
          <a:xfrm>
            <a:off x="0" y="4177625"/>
            <a:ext cx="6324600"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spcBef>
                <a:spcPct val="50000"/>
              </a:spcBef>
              <a:buFont typeface="Wingdings" pitchFamily="2" charset="2"/>
              <a:buNone/>
            </a:pPr>
            <a:r>
              <a:rPr lang="en-US" sz="4000" dirty="0">
                <a:latin typeface="Times New Roman" pitchFamily="18" charset="0"/>
              </a:rPr>
              <a:t>D. </a:t>
            </a:r>
            <a:r>
              <a:rPr lang="en-US" sz="4000" dirty="0" err="1">
                <a:latin typeface="Times New Roman" pitchFamily="18" charset="0"/>
              </a:rPr>
              <a:t>Cả</a:t>
            </a:r>
            <a:r>
              <a:rPr lang="en-US" sz="4000" dirty="0">
                <a:latin typeface="Times New Roman" pitchFamily="18" charset="0"/>
              </a:rPr>
              <a:t> 3 ý </a:t>
            </a:r>
            <a:r>
              <a:rPr lang="en-US" sz="4000" dirty="0" err="1">
                <a:latin typeface="Times New Roman" pitchFamily="18" charset="0"/>
              </a:rPr>
              <a:t>trên</a:t>
            </a:r>
            <a:r>
              <a:rPr lang="en-US" sz="4000" dirty="0">
                <a:latin typeface="Times New Roman" pitchFamily="18" charset="0"/>
              </a:rPr>
              <a:t> </a:t>
            </a:r>
            <a:r>
              <a:rPr lang="en-US" sz="4000" dirty="0" err="1">
                <a:latin typeface="Times New Roman" pitchFamily="18" charset="0"/>
              </a:rPr>
              <a:t>đều</a:t>
            </a:r>
            <a:r>
              <a:rPr lang="en-US" sz="4000" dirty="0">
                <a:latin typeface="Times New Roman" pitchFamily="18" charset="0"/>
              </a:rPr>
              <a:t> </a:t>
            </a:r>
            <a:r>
              <a:rPr lang="en-US" sz="4000" dirty="0" err="1">
                <a:latin typeface="Times New Roman" pitchFamily="18" charset="0"/>
              </a:rPr>
              <a:t>đúng</a:t>
            </a:r>
            <a:r>
              <a:rPr lang="en-US" sz="4000" dirty="0">
                <a:latin typeface="Times New Roman" pitchFamily="18" charset="0"/>
              </a:rPr>
              <a:t>.</a:t>
            </a:r>
          </a:p>
        </p:txBody>
      </p:sp>
      <p:sp>
        <p:nvSpPr>
          <p:cNvPr id="7" name="Oval 6"/>
          <p:cNvSpPr/>
          <p:nvPr/>
        </p:nvSpPr>
        <p:spPr>
          <a:xfrm>
            <a:off x="0" y="4177625"/>
            <a:ext cx="609600" cy="7078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1518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80">
                                          <p:stCondLst>
                                            <p:cond delay="0"/>
                                          </p:stCondLst>
                                        </p:cTn>
                                        <p:tgtEl>
                                          <p:spTgt spid="5"/>
                                        </p:tgtEl>
                                      </p:cBhvr>
                                    </p:animEffect>
                                    <p:anim calcmode="lin" valueType="num">
                                      <p:cBhvr>
                                        <p:cTn id="4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0" dur="26">
                                          <p:stCondLst>
                                            <p:cond delay="650"/>
                                          </p:stCondLst>
                                        </p:cTn>
                                        <p:tgtEl>
                                          <p:spTgt spid="5"/>
                                        </p:tgtEl>
                                      </p:cBhvr>
                                      <p:to x="100000" y="60000"/>
                                    </p:animScale>
                                    <p:animScale>
                                      <p:cBhvr>
                                        <p:cTn id="51" dur="166" decel="50000">
                                          <p:stCondLst>
                                            <p:cond delay="676"/>
                                          </p:stCondLst>
                                        </p:cTn>
                                        <p:tgtEl>
                                          <p:spTgt spid="5"/>
                                        </p:tgtEl>
                                      </p:cBhvr>
                                      <p:to x="100000" y="100000"/>
                                    </p:animScale>
                                    <p:animScale>
                                      <p:cBhvr>
                                        <p:cTn id="52" dur="26">
                                          <p:stCondLst>
                                            <p:cond delay="1312"/>
                                          </p:stCondLst>
                                        </p:cTn>
                                        <p:tgtEl>
                                          <p:spTgt spid="5"/>
                                        </p:tgtEl>
                                      </p:cBhvr>
                                      <p:to x="100000" y="80000"/>
                                    </p:animScale>
                                    <p:animScale>
                                      <p:cBhvr>
                                        <p:cTn id="53" dur="166" decel="50000">
                                          <p:stCondLst>
                                            <p:cond delay="1338"/>
                                          </p:stCondLst>
                                        </p:cTn>
                                        <p:tgtEl>
                                          <p:spTgt spid="5"/>
                                        </p:tgtEl>
                                      </p:cBhvr>
                                      <p:to x="100000" y="100000"/>
                                    </p:animScale>
                                    <p:animScale>
                                      <p:cBhvr>
                                        <p:cTn id="54" dur="26">
                                          <p:stCondLst>
                                            <p:cond delay="1642"/>
                                          </p:stCondLst>
                                        </p:cTn>
                                        <p:tgtEl>
                                          <p:spTgt spid="5"/>
                                        </p:tgtEl>
                                      </p:cBhvr>
                                      <p:to x="100000" y="90000"/>
                                    </p:animScale>
                                    <p:animScale>
                                      <p:cBhvr>
                                        <p:cTn id="55" dur="166" decel="50000">
                                          <p:stCondLst>
                                            <p:cond delay="1668"/>
                                          </p:stCondLst>
                                        </p:cTn>
                                        <p:tgtEl>
                                          <p:spTgt spid="5"/>
                                        </p:tgtEl>
                                      </p:cBhvr>
                                      <p:to x="100000" y="100000"/>
                                    </p:animScale>
                                    <p:animScale>
                                      <p:cBhvr>
                                        <p:cTn id="56" dur="26">
                                          <p:stCondLst>
                                            <p:cond delay="1808"/>
                                          </p:stCondLst>
                                        </p:cTn>
                                        <p:tgtEl>
                                          <p:spTgt spid="5"/>
                                        </p:tgtEl>
                                      </p:cBhvr>
                                      <p:to x="100000" y="95000"/>
                                    </p:animScale>
                                    <p:animScale>
                                      <p:cBhvr>
                                        <p:cTn id="57" dur="166" decel="50000">
                                          <p:stCondLst>
                                            <p:cond delay="1834"/>
                                          </p:stCondLst>
                                        </p:cTn>
                                        <p:tgtEl>
                                          <p:spTgt spid="5"/>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80">
                                          <p:stCondLst>
                                            <p:cond delay="0"/>
                                          </p:stCondLst>
                                        </p:cTn>
                                        <p:tgtEl>
                                          <p:spTgt spid="6"/>
                                        </p:tgtEl>
                                      </p:cBhvr>
                                    </p:animEffect>
                                    <p:anim calcmode="lin" valueType="num">
                                      <p:cBhvr>
                                        <p:cTn id="6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6" dur="26">
                                          <p:stCondLst>
                                            <p:cond delay="650"/>
                                          </p:stCondLst>
                                        </p:cTn>
                                        <p:tgtEl>
                                          <p:spTgt spid="6"/>
                                        </p:tgtEl>
                                      </p:cBhvr>
                                      <p:to x="100000" y="60000"/>
                                    </p:animScale>
                                    <p:animScale>
                                      <p:cBhvr>
                                        <p:cTn id="67" dur="166" decel="50000">
                                          <p:stCondLst>
                                            <p:cond delay="676"/>
                                          </p:stCondLst>
                                        </p:cTn>
                                        <p:tgtEl>
                                          <p:spTgt spid="6"/>
                                        </p:tgtEl>
                                      </p:cBhvr>
                                      <p:to x="100000" y="100000"/>
                                    </p:animScale>
                                    <p:animScale>
                                      <p:cBhvr>
                                        <p:cTn id="68" dur="26">
                                          <p:stCondLst>
                                            <p:cond delay="1312"/>
                                          </p:stCondLst>
                                        </p:cTn>
                                        <p:tgtEl>
                                          <p:spTgt spid="6"/>
                                        </p:tgtEl>
                                      </p:cBhvr>
                                      <p:to x="100000" y="80000"/>
                                    </p:animScale>
                                    <p:animScale>
                                      <p:cBhvr>
                                        <p:cTn id="69" dur="166" decel="50000">
                                          <p:stCondLst>
                                            <p:cond delay="1338"/>
                                          </p:stCondLst>
                                        </p:cTn>
                                        <p:tgtEl>
                                          <p:spTgt spid="6"/>
                                        </p:tgtEl>
                                      </p:cBhvr>
                                      <p:to x="100000" y="100000"/>
                                    </p:animScale>
                                    <p:animScale>
                                      <p:cBhvr>
                                        <p:cTn id="70" dur="26">
                                          <p:stCondLst>
                                            <p:cond delay="1642"/>
                                          </p:stCondLst>
                                        </p:cTn>
                                        <p:tgtEl>
                                          <p:spTgt spid="6"/>
                                        </p:tgtEl>
                                      </p:cBhvr>
                                      <p:to x="100000" y="90000"/>
                                    </p:animScale>
                                    <p:animScale>
                                      <p:cBhvr>
                                        <p:cTn id="71" dur="166" decel="50000">
                                          <p:stCondLst>
                                            <p:cond delay="1668"/>
                                          </p:stCondLst>
                                        </p:cTn>
                                        <p:tgtEl>
                                          <p:spTgt spid="6"/>
                                        </p:tgtEl>
                                      </p:cBhvr>
                                      <p:to x="100000" y="100000"/>
                                    </p:animScale>
                                    <p:animScale>
                                      <p:cBhvr>
                                        <p:cTn id="72" dur="26">
                                          <p:stCondLst>
                                            <p:cond delay="1808"/>
                                          </p:stCondLst>
                                        </p:cTn>
                                        <p:tgtEl>
                                          <p:spTgt spid="6"/>
                                        </p:tgtEl>
                                      </p:cBhvr>
                                      <p:to x="100000" y="95000"/>
                                    </p:animScale>
                                    <p:animScale>
                                      <p:cBhvr>
                                        <p:cTn id="73" dur="166" decel="50000">
                                          <p:stCondLst>
                                            <p:cond delay="1834"/>
                                          </p:stCondLst>
                                        </p:cTn>
                                        <p:tgtEl>
                                          <p:spTgt spid="6"/>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p:cTn id="78" dur="500" fill="hold"/>
                                        <p:tgtEl>
                                          <p:spTgt spid="7"/>
                                        </p:tgtEl>
                                        <p:attrNameLst>
                                          <p:attrName>ppt_w</p:attrName>
                                        </p:attrNameLst>
                                      </p:cBhvr>
                                      <p:tavLst>
                                        <p:tav tm="0">
                                          <p:val>
                                            <p:fltVal val="0"/>
                                          </p:val>
                                        </p:tav>
                                        <p:tav tm="100000">
                                          <p:val>
                                            <p:strVal val="#ppt_w"/>
                                          </p:val>
                                        </p:tav>
                                      </p:tavLst>
                                    </p:anim>
                                    <p:anim calcmode="lin" valueType="num">
                                      <p:cBhvr>
                                        <p:cTn id="79" dur="500" fill="hold"/>
                                        <p:tgtEl>
                                          <p:spTgt spid="7"/>
                                        </p:tgtEl>
                                        <p:attrNameLst>
                                          <p:attrName>ppt_h</p:attrName>
                                        </p:attrNameLst>
                                      </p:cBhvr>
                                      <p:tavLst>
                                        <p:tav tm="0">
                                          <p:val>
                                            <p:fltVal val="0"/>
                                          </p:val>
                                        </p:tav>
                                        <p:tav tm="100000">
                                          <p:val>
                                            <p:strVal val="#ppt_h"/>
                                          </p:val>
                                        </p:tav>
                                      </p:tavLst>
                                    </p:anim>
                                    <p:animEffect transition="in" filter="fade">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a:stretch>
        </a:blipFill>
        <a:effectLst/>
      </p:bgPr>
    </p:bg>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324100" y="1504950"/>
            <a:ext cx="68961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4000" b="1" i="1" dirty="0" err="1">
                <a:latin typeface="Times New Roman" pitchFamily="18" charset="0"/>
                <a:cs typeface="Times New Roman" pitchFamily="18" charset="0"/>
              </a:rPr>
              <a:t>Miệt</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mài</a:t>
            </a:r>
            <a:r>
              <a:rPr lang="en-US" sz="4000" b="1" i="1" dirty="0">
                <a:latin typeface="Times New Roman" pitchFamily="18" charset="0"/>
                <a:cs typeface="Times New Roman" pitchFamily="18" charset="0"/>
              </a:rPr>
              <a:t>: </a:t>
            </a:r>
            <a:r>
              <a:rPr lang="vi-VN" sz="4000" dirty="0">
                <a:latin typeface="Times New Roman" pitchFamily="18" charset="0"/>
                <a:cs typeface="Times New Roman" pitchFamily="18" charset="0"/>
              </a:rPr>
              <a:t>Ở trạng thái tập trung và bị lôi cuốn vào công việc đến mức như không một lúc nào có thể rời ra.</a:t>
            </a:r>
            <a:endParaRPr lang="en-US" sz="4000" dirty="0">
              <a:latin typeface="Times New Roman" pitchFamily="18" charset="0"/>
              <a:cs typeface="Times New Roman" pitchFamily="18" charset="0"/>
            </a:endParaRPr>
          </a:p>
          <a:p>
            <a:r>
              <a:rPr lang="en-US" sz="4000" dirty="0" err="1">
                <a:solidFill>
                  <a:srgbClr val="7030A0"/>
                </a:solidFill>
                <a:latin typeface="Times New Roman" pitchFamily="18" charset="0"/>
                <a:cs typeface="Times New Roman" pitchFamily="18" charset="0"/>
              </a:rPr>
              <a:t>Ví</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dụ</a:t>
            </a:r>
            <a:r>
              <a:rPr lang="en-US" sz="4000" dirty="0">
                <a:solidFill>
                  <a:srgbClr val="7030A0"/>
                </a:solidFill>
                <a:latin typeface="Times New Roman" pitchFamily="18" charset="0"/>
                <a:cs typeface="Times New Roman" pitchFamily="18" charset="0"/>
              </a:rPr>
              <a:t>:</a:t>
            </a:r>
            <a:r>
              <a:rPr lang="vi-VN" sz="4000" dirty="0">
                <a:solidFill>
                  <a:srgbClr val="7030A0"/>
                </a:solidFill>
                <a:latin typeface="Times New Roman" pitchFamily="18" charset="0"/>
                <a:cs typeface="Times New Roman" pitchFamily="18" charset="0"/>
              </a:rPr>
              <a:t> Học tập miệt mài.</a:t>
            </a:r>
            <a:endParaRPr lang="en-US" sz="4000" dirty="0">
              <a:solidFill>
                <a:srgbClr val="7030A0"/>
              </a:solidFill>
              <a:latin typeface="Times New Roman" pitchFamily="18" charset="0"/>
              <a:cs typeface="Times New Roman" pitchFamily="18" charset="0"/>
            </a:endParaRPr>
          </a:p>
        </p:txBody>
      </p:sp>
      <p:sp>
        <p:nvSpPr>
          <p:cNvPr id="3" name="5-Point Star 2">
            <a:hlinkClick r:id="rId3" action="ppaction://hlinksldjump"/>
          </p:cNvPr>
          <p:cNvSpPr/>
          <p:nvPr/>
        </p:nvSpPr>
        <p:spPr>
          <a:xfrm>
            <a:off x="8305800" y="4552950"/>
            <a:ext cx="5334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a:spLocks noChangeArrowheads="1"/>
          </p:cNvSpPr>
          <p:nvPr/>
        </p:nvSpPr>
        <p:spPr bwMode="auto">
          <a:xfrm>
            <a:off x="3390900" y="339864"/>
            <a:ext cx="6896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4000" b="1" dirty="0" err="1" smtClean="0">
                <a:solidFill>
                  <a:schemeClr val="accent6">
                    <a:lumMod val="75000"/>
                  </a:schemeClr>
                </a:solidFill>
                <a:latin typeface="Times New Roman" pitchFamily="18" charset="0"/>
                <a:cs typeface="Times New Roman" pitchFamily="18" charset="0"/>
              </a:rPr>
              <a:t>Em</a:t>
            </a:r>
            <a:r>
              <a:rPr lang="en-US" sz="4000" b="1" dirty="0" smtClean="0">
                <a:solidFill>
                  <a:schemeClr val="accent6">
                    <a:lumMod val="75000"/>
                  </a:schemeClr>
                </a:solidFill>
                <a:latin typeface="Times New Roman" pitchFamily="18" charset="0"/>
                <a:cs typeface="Times New Roman" pitchFamily="18" charset="0"/>
              </a:rPr>
              <a:t> </a:t>
            </a:r>
            <a:r>
              <a:rPr lang="en-US" sz="4000" b="1" dirty="0" err="1" smtClean="0">
                <a:solidFill>
                  <a:schemeClr val="accent6">
                    <a:lumMod val="75000"/>
                  </a:schemeClr>
                </a:solidFill>
                <a:latin typeface="Times New Roman" pitchFamily="18" charset="0"/>
                <a:cs typeface="Times New Roman" pitchFamily="18" charset="0"/>
              </a:rPr>
              <a:t>hiểu</a:t>
            </a:r>
            <a:r>
              <a:rPr lang="en-US" sz="4000" b="1" dirty="0" smtClean="0">
                <a:solidFill>
                  <a:schemeClr val="accent6">
                    <a:lumMod val="75000"/>
                  </a:schemeClr>
                </a:solidFill>
                <a:latin typeface="Times New Roman" pitchFamily="18" charset="0"/>
                <a:cs typeface="Times New Roman" pitchFamily="18" charset="0"/>
              </a:rPr>
              <a:t> </a:t>
            </a:r>
            <a:r>
              <a:rPr lang="en-US" sz="4000" b="1" i="1" dirty="0" err="1">
                <a:solidFill>
                  <a:schemeClr val="accent6">
                    <a:lumMod val="75000"/>
                  </a:schemeClr>
                </a:solidFill>
                <a:latin typeface="Times New Roman" pitchFamily="18" charset="0"/>
                <a:cs typeface="Times New Roman" pitchFamily="18" charset="0"/>
              </a:rPr>
              <a:t>m</a:t>
            </a:r>
            <a:r>
              <a:rPr lang="en-US" sz="4000" b="1" i="1" dirty="0" err="1" smtClean="0">
                <a:solidFill>
                  <a:schemeClr val="accent6">
                    <a:lumMod val="75000"/>
                  </a:schemeClr>
                </a:solidFill>
                <a:latin typeface="Times New Roman" pitchFamily="18" charset="0"/>
                <a:cs typeface="Times New Roman" pitchFamily="18" charset="0"/>
              </a:rPr>
              <a:t>iệt</a:t>
            </a:r>
            <a:r>
              <a:rPr lang="en-US" sz="4000" b="1" i="1" dirty="0" smtClean="0">
                <a:solidFill>
                  <a:schemeClr val="accent6">
                    <a:lumMod val="75000"/>
                  </a:schemeClr>
                </a:solidFill>
                <a:latin typeface="Times New Roman" pitchFamily="18" charset="0"/>
                <a:cs typeface="Times New Roman" pitchFamily="18" charset="0"/>
              </a:rPr>
              <a:t> </a:t>
            </a:r>
            <a:r>
              <a:rPr lang="en-US" sz="4000" b="1" i="1" dirty="0" err="1" smtClean="0">
                <a:solidFill>
                  <a:schemeClr val="accent6">
                    <a:lumMod val="75000"/>
                  </a:schemeClr>
                </a:solidFill>
                <a:latin typeface="Times New Roman" pitchFamily="18" charset="0"/>
                <a:cs typeface="Times New Roman" pitchFamily="18" charset="0"/>
              </a:rPr>
              <a:t>mài</a:t>
            </a:r>
            <a:r>
              <a:rPr lang="en-US" sz="4000" b="1" i="1" dirty="0">
                <a:solidFill>
                  <a:schemeClr val="accent6">
                    <a:lumMod val="75000"/>
                  </a:schemeClr>
                </a:solidFill>
                <a:latin typeface="Times New Roman" pitchFamily="18" charset="0"/>
                <a:cs typeface="Times New Roman" pitchFamily="18" charset="0"/>
              </a:rPr>
              <a:t> </a:t>
            </a:r>
            <a:r>
              <a:rPr lang="en-US" sz="4000" b="1" dirty="0" err="1" smtClean="0">
                <a:solidFill>
                  <a:schemeClr val="accent6">
                    <a:lumMod val="75000"/>
                  </a:schemeClr>
                </a:solidFill>
                <a:latin typeface="Times New Roman" pitchFamily="18" charset="0"/>
                <a:cs typeface="Times New Roman" pitchFamily="18" charset="0"/>
              </a:rPr>
              <a:t>là</a:t>
            </a:r>
            <a:r>
              <a:rPr lang="en-US" sz="4000" b="1" dirty="0" smtClean="0">
                <a:solidFill>
                  <a:schemeClr val="accent6">
                    <a:lumMod val="75000"/>
                  </a:schemeClr>
                </a:solidFill>
                <a:latin typeface="Times New Roman" pitchFamily="18" charset="0"/>
                <a:cs typeface="Times New Roman" pitchFamily="18" charset="0"/>
              </a:rPr>
              <a:t> </a:t>
            </a:r>
            <a:r>
              <a:rPr lang="en-US" sz="4000" b="1" dirty="0" err="1" smtClean="0">
                <a:solidFill>
                  <a:schemeClr val="accent6">
                    <a:lumMod val="75000"/>
                  </a:schemeClr>
                </a:solidFill>
                <a:latin typeface="Times New Roman" pitchFamily="18" charset="0"/>
                <a:cs typeface="Times New Roman" pitchFamily="18" charset="0"/>
              </a:rPr>
              <a:t>gì</a:t>
            </a:r>
            <a:r>
              <a:rPr lang="en-US" sz="4000" b="1" dirty="0" smtClean="0">
                <a:solidFill>
                  <a:schemeClr val="accent6">
                    <a:lumMod val="75000"/>
                  </a:schemeClr>
                </a:solidFill>
                <a:latin typeface="Times New Roman" pitchFamily="18" charset="0"/>
                <a:cs typeface="Times New Roman" pitchFamily="18" charset="0"/>
              </a:rPr>
              <a:t>?</a:t>
            </a:r>
            <a:endParaRPr lang="en-US" sz="4000" b="1" dirty="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0688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915" y="0"/>
            <a:ext cx="9091083" cy="1323439"/>
          </a:xfrm>
          <a:prstGeom prst="rect">
            <a:avLst/>
          </a:prstGeom>
          <a:noFill/>
        </p:spPr>
        <p:txBody>
          <a:bodyPr wrap="square" rtlCol="0">
            <a:spAutoFit/>
          </a:bodyPr>
          <a:lstStyle/>
          <a:p>
            <a:r>
              <a:rPr lang="en-US" sz="4000" b="1" dirty="0" err="1">
                <a:latin typeface="Times New Roman" pitchFamily="18" charset="0"/>
                <a:cs typeface="Times New Roman" pitchFamily="18" charset="0"/>
              </a:rPr>
              <a:t>Câu</a:t>
            </a:r>
            <a:r>
              <a:rPr lang="en-US" sz="4000" b="1" dirty="0">
                <a:latin typeface="Times New Roman" pitchFamily="18" charset="0"/>
                <a:cs typeface="Times New Roman" pitchFamily="18" charset="0"/>
              </a:rPr>
              <a:t> 6: Theo </a:t>
            </a:r>
            <a:r>
              <a:rPr lang="en-US" sz="4000" b="1" dirty="0" err="1">
                <a:latin typeface="Times New Roman" pitchFamily="18" charset="0"/>
                <a:cs typeface="Times New Roman" pitchFamily="18" charset="0"/>
              </a:rPr>
              <a:t>em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khoa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đem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lợi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ích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gì</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cho</a:t>
            </a:r>
            <a:r>
              <a:rPr lang="en-US" sz="4000" b="1" dirty="0">
                <a:latin typeface="Times New Roman" pitchFamily="18" charset="0"/>
                <a:cs typeface="Times New Roman" pitchFamily="18" charset="0"/>
              </a:rPr>
              <a:t> con </a:t>
            </a:r>
            <a:r>
              <a:rPr lang="en-US" sz="4000" b="1" dirty="0" err="1">
                <a:latin typeface="Times New Roman" pitchFamily="18" charset="0"/>
                <a:cs typeface="Times New Roman" pitchFamily="18" charset="0"/>
              </a:rPr>
              <a:t>người</a:t>
            </a:r>
            <a:r>
              <a:rPr lang="en-US" sz="4000" b="1" dirty="0">
                <a:latin typeface="Times New Roman" pitchFamily="18" charset="0"/>
                <a:cs typeface="Times New Roman" pitchFamily="18" charset="0"/>
              </a:rPr>
              <a:t>? </a:t>
            </a:r>
          </a:p>
        </p:txBody>
      </p:sp>
      <p:sp>
        <p:nvSpPr>
          <p:cNvPr id="3" name="Rectangle 2"/>
          <p:cNvSpPr>
            <a:spLocks noChangeArrowheads="1"/>
          </p:cNvSpPr>
          <p:nvPr/>
        </p:nvSpPr>
        <p:spPr bwMode="auto">
          <a:xfrm>
            <a:off x="19049" y="1312856"/>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Wingdings" pitchFamily="2" charset="2"/>
              <a:buNone/>
            </a:pPr>
            <a:r>
              <a:rPr lang="en-US" sz="4000" dirty="0">
                <a:latin typeface="Times New Roman" pitchFamily="18" charset="0"/>
              </a:rPr>
              <a:t>A. </a:t>
            </a:r>
            <a:r>
              <a:rPr lang="en-US" sz="4000" dirty="0" err="1">
                <a:latin typeface="Times New Roman" pitchFamily="18" charset="0"/>
              </a:rPr>
              <a:t>Khoa</a:t>
            </a:r>
            <a:r>
              <a:rPr lang="en-US" sz="4000" dirty="0">
                <a:latin typeface="Times New Roman" pitchFamily="18" charset="0"/>
              </a:rPr>
              <a:t> </a:t>
            </a:r>
            <a:r>
              <a:rPr lang="en-US" sz="4000" dirty="0" err="1">
                <a:latin typeface="Times New Roman" pitchFamily="18" charset="0"/>
              </a:rPr>
              <a:t>học</a:t>
            </a:r>
            <a:r>
              <a:rPr lang="en-US" sz="4000" dirty="0">
                <a:latin typeface="Times New Roman" pitchFamily="18" charset="0"/>
              </a:rPr>
              <a:t> </a:t>
            </a:r>
            <a:r>
              <a:rPr lang="en-US" sz="4000" dirty="0" err="1">
                <a:latin typeface="Times New Roman" pitchFamily="18" charset="0"/>
              </a:rPr>
              <a:t>cải</a:t>
            </a:r>
            <a:r>
              <a:rPr lang="en-US" sz="4000" dirty="0">
                <a:latin typeface="Times New Roman" pitchFamily="18" charset="0"/>
              </a:rPr>
              <a:t> </a:t>
            </a:r>
            <a:r>
              <a:rPr lang="en-US" sz="4000" dirty="0" err="1">
                <a:latin typeface="Times New Roman" pitchFamily="18" charset="0"/>
              </a:rPr>
              <a:t>tạo</a:t>
            </a:r>
            <a:r>
              <a:rPr lang="en-US" sz="4000" dirty="0">
                <a:latin typeface="Times New Roman" pitchFamily="18" charset="0"/>
              </a:rPr>
              <a:t> </a:t>
            </a:r>
            <a:r>
              <a:rPr lang="en-US" sz="4000" dirty="0" err="1">
                <a:latin typeface="Times New Roman" pitchFamily="18" charset="0"/>
              </a:rPr>
              <a:t>thế</a:t>
            </a:r>
            <a:r>
              <a:rPr lang="en-US" sz="4000" dirty="0">
                <a:latin typeface="Times New Roman" pitchFamily="18" charset="0"/>
              </a:rPr>
              <a:t> </a:t>
            </a:r>
            <a:r>
              <a:rPr lang="en-US" sz="4000" dirty="0" err="1">
                <a:latin typeface="Times New Roman" pitchFamily="18" charset="0"/>
              </a:rPr>
              <a:t>giới</a:t>
            </a:r>
            <a:endParaRPr lang="en-US" sz="4000" dirty="0">
              <a:latin typeface="Times New Roman" pitchFamily="18" charset="0"/>
            </a:endParaRPr>
          </a:p>
        </p:txBody>
      </p:sp>
      <p:sp>
        <p:nvSpPr>
          <p:cNvPr id="4" name="Rectangle 3"/>
          <p:cNvSpPr>
            <a:spLocks noChangeArrowheads="1"/>
          </p:cNvSpPr>
          <p:nvPr/>
        </p:nvSpPr>
        <p:spPr bwMode="auto">
          <a:xfrm>
            <a:off x="52916" y="1883764"/>
            <a:ext cx="90910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Wingdings" pitchFamily="2" charset="2"/>
              <a:buNone/>
            </a:pPr>
            <a:r>
              <a:rPr lang="en-US" sz="4000" dirty="0">
                <a:latin typeface="Times New Roman" pitchFamily="18" charset="0"/>
              </a:rPr>
              <a:t>B. </a:t>
            </a:r>
            <a:r>
              <a:rPr lang="en-US" sz="4000" dirty="0" err="1">
                <a:latin typeface="Times New Roman" pitchFamily="18" charset="0"/>
              </a:rPr>
              <a:t>Cải</a:t>
            </a:r>
            <a:r>
              <a:rPr lang="en-US" sz="4000" dirty="0">
                <a:latin typeface="Times New Roman" pitchFamily="18" charset="0"/>
              </a:rPr>
              <a:t> </a:t>
            </a:r>
            <a:r>
              <a:rPr lang="en-US" sz="4000" dirty="0" err="1">
                <a:latin typeface="Times New Roman" pitchFamily="18" charset="0"/>
              </a:rPr>
              <a:t>thiện</a:t>
            </a:r>
            <a:r>
              <a:rPr lang="en-US" sz="4000" dirty="0">
                <a:latin typeface="Times New Roman" pitchFamily="18" charset="0"/>
              </a:rPr>
              <a:t> </a:t>
            </a:r>
            <a:r>
              <a:rPr lang="en-US" sz="4000" dirty="0" err="1">
                <a:latin typeface="Times New Roman" pitchFamily="18" charset="0"/>
              </a:rPr>
              <a:t>cuộc</a:t>
            </a:r>
            <a:r>
              <a:rPr lang="en-US" sz="4000" dirty="0">
                <a:latin typeface="Times New Roman" pitchFamily="18" charset="0"/>
              </a:rPr>
              <a:t> </a:t>
            </a:r>
            <a:r>
              <a:rPr lang="en-US" sz="4000" dirty="0" err="1">
                <a:latin typeface="Times New Roman" pitchFamily="18" charset="0"/>
              </a:rPr>
              <a:t>sống</a:t>
            </a:r>
            <a:r>
              <a:rPr lang="en-US" sz="4000" dirty="0">
                <a:latin typeface="Times New Roman" pitchFamily="18" charset="0"/>
              </a:rPr>
              <a:t> con </a:t>
            </a:r>
            <a:r>
              <a:rPr lang="en-US" sz="4000" dirty="0" err="1">
                <a:latin typeface="Times New Roman" pitchFamily="18" charset="0"/>
              </a:rPr>
              <a:t>người</a:t>
            </a:r>
            <a:endParaRPr lang="en-US" sz="4000" dirty="0">
              <a:latin typeface="Times New Roman" pitchFamily="18" charset="0"/>
            </a:endParaRPr>
          </a:p>
        </p:txBody>
      </p:sp>
      <p:sp>
        <p:nvSpPr>
          <p:cNvPr id="5" name="Rectangle 4"/>
          <p:cNvSpPr>
            <a:spLocks noChangeArrowheads="1"/>
          </p:cNvSpPr>
          <p:nvPr/>
        </p:nvSpPr>
        <p:spPr bwMode="auto">
          <a:xfrm>
            <a:off x="42332" y="2495550"/>
            <a:ext cx="917786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Wingdings" pitchFamily="2" charset="2"/>
              <a:buNone/>
            </a:pPr>
            <a:r>
              <a:rPr lang="en-US" sz="4000" dirty="0">
                <a:latin typeface="Times New Roman" pitchFamily="18" charset="0"/>
              </a:rPr>
              <a:t>C. </a:t>
            </a:r>
            <a:r>
              <a:rPr lang="en-US" sz="4000" dirty="0" err="1">
                <a:latin typeface="Times New Roman" pitchFamily="18" charset="0"/>
              </a:rPr>
              <a:t>Làm</a:t>
            </a:r>
            <a:r>
              <a:rPr lang="en-US" sz="4000" dirty="0">
                <a:latin typeface="Times New Roman" pitchFamily="18" charset="0"/>
              </a:rPr>
              <a:t> con </a:t>
            </a:r>
            <a:r>
              <a:rPr lang="en-US" sz="4000" dirty="0" err="1">
                <a:latin typeface="Times New Roman" pitchFamily="18" charset="0"/>
              </a:rPr>
              <a:t>người</a:t>
            </a:r>
            <a:r>
              <a:rPr lang="en-US" sz="4000" dirty="0">
                <a:latin typeface="Times New Roman" pitchFamily="18" charset="0"/>
              </a:rPr>
              <a:t> </a:t>
            </a:r>
            <a:r>
              <a:rPr lang="en-US" sz="4000" dirty="0" err="1">
                <a:latin typeface="Times New Roman" pitchFamily="18" charset="0"/>
              </a:rPr>
              <a:t>sống</a:t>
            </a:r>
            <a:r>
              <a:rPr lang="en-US" sz="4000" dirty="0">
                <a:latin typeface="Times New Roman" pitchFamily="18" charset="0"/>
              </a:rPr>
              <a:t> </a:t>
            </a:r>
            <a:r>
              <a:rPr lang="en-US" sz="4000" dirty="0" err="1">
                <a:latin typeface="Times New Roman" pitchFamily="18" charset="0"/>
              </a:rPr>
              <a:t>tốt</a:t>
            </a:r>
            <a:r>
              <a:rPr lang="en-US" sz="4000" dirty="0">
                <a:latin typeface="Times New Roman" pitchFamily="18" charset="0"/>
              </a:rPr>
              <a:t> </a:t>
            </a:r>
            <a:r>
              <a:rPr lang="en-US" sz="4000" dirty="0" err="1">
                <a:latin typeface="Times New Roman" pitchFamily="18" charset="0"/>
              </a:rPr>
              <a:t>hơn</a:t>
            </a:r>
            <a:r>
              <a:rPr lang="en-US" sz="4000" dirty="0">
                <a:latin typeface="Times New Roman" pitchFamily="18" charset="0"/>
              </a:rPr>
              <a:t>, sung </a:t>
            </a:r>
            <a:r>
              <a:rPr lang="en-US" sz="4000" dirty="0" err="1">
                <a:latin typeface="Times New Roman" pitchFamily="18" charset="0"/>
              </a:rPr>
              <a:t>sướng</a:t>
            </a:r>
            <a:r>
              <a:rPr lang="en-US" sz="4000" dirty="0">
                <a:latin typeface="Times New Roman" pitchFamily="18" charset="0"/>
              </a:rPr>
              <a:t> </a:t>
            </a:r>
            <a:r>
              <a:rPr lang="en-US" sz="4000" dirty="0" err="1">
                <a:latin typeface="Times New Roman" pitchFamily="18" charset="0"/>
              </a:rPr>
              <a:t>hơn</a:t>
            </a:r>
            <a:endParaRPr lang="en-US" sz="4000" dirty="0">
              <a:latin typeface="Times New Roman" pitchFamily="18" charset="0"/>
            </a:endParaRPr>
          </a:p>
        </p:txBody>
      </p:sp>
      <p:sp>
        <p:nvSpPr>
          <p:cNvPr id="6" name="Rectangle 5"/>
          <p:cNvSpPr>
            <a:spLocks noChangeArrowheads="1"/>
          </p:cNvSpPr>
          <p:nvPr/>
        </p:nvSpPr>
        <p:spPr bwMode="auto">
          <a:xfrm>
            <a:off x="35982" y="3638550"/>
            <a:ext cx="96414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Wingdings" pitchFamily="2" charset="2"/>
              <a:buNone/>
            </a:pPr>
            <a:r>
              <a:rPr lang="en-US" sz="4000" dirty="0">
                <a:latin typeface="Times New Roman" pitchFamily="18" charset="0"/>
              </a:rPr>
              <a:t>D. </a:t>
            </a:r>
            <a:r>
              <a:rPr lang="en-US" sz="4000" dirty="0" err="1">
                <a:latin typeface="Times New Roman" pitchFamily="18" charset="0"/>
              </a:rPr>
              <a:t>Cải</a:t>
            </a:r>
            <a:r>
              <a:rPr lang="en-US" sz="4000" dirty="0">
                <a:latin typeface="Times New Roman" pitchFamily="18" charset="0"/>
              </a:rPr>
              <a:t> </a:t>
            </a:r>
            <a:r>
              <a:rPr lang="en-US" sz="4000" dirty="0" err="1">
                <a:latin typeface="Times New Roman" pitchFamily="18" charset="0"/>
              </a:rPr>
              <a:t>tạo</a:t>
            </a:r>
            <a:r>
              <a:rPr lang="en-US" sz="4000" dirty="0">
                <a:latin typeface="Times New Roman" pitchFamily="18" charset="0"/>
              </a:rPr>
              <a:t> </a:t>
            </a:r>
            <a:r>
              <a:rPr lang="en-US" sz="4000" dirty="0" err="1">
                <a:latin typeface="Times New Roman" pitchFamily="18" charset="0"/>
              </a:rPr>
              <a:t>thế</a:t>
            </a:r>
            <a:r>
              <a:rPr lang="en-US" sz="4000" dirty="0">
                <a:latin typeface="Times New Roman" pitchFamily="18" charset="0"/>
              </a:rPr>
              <a:t> </a:t>
            </a:r>
            <a:r>
              <a:rPr lang="en-US" sz="4000" dirty="0" err="1">
                <a:latin typeface="Times New Roman" pitchFamily="18" charset="0"/>
              </a:rPr>
              <a:t>giới</a:t>
            </a:r>
            <a:r>
              <a:rPr lang="en-US" sz="4000" dirty="0">
                <a:latin typeface="Times New Roman" pitchFamily="18" charset="0"/>
              </a:rPr>
              <a:t>, </a:t>
            </a:r>
            <a:r>
              <a:rPr lang="en-US" sz="4000" dirty="0" err="1">
                <a:latin typeface="Times New Roman" pitchFamily="18" charset="0"/>
              </a:rPr>
              <a:t>giúp</a:t>
            </a:r>
            <a:r>
              <a:rPr lang="en-US" sz="4000" dirty="0">
                <a:latin typeface="Times New Roman" pitchFamily="18" charset="0"/>
              </a:rPr>
              <a:t> </a:t>
            </a:r>
            <a:r>
              <a:rPr lang="en-US" sz="4000" dirty="0" err="1">
                <a:latin typeface="Times New Roman" pitchFamily="18" charset="0"/>
              </a:rPr>
              <a:t>đời</a:t>
            </a:r>
            <a:r>
              <a:rPr lang="en-US" sz="4000" dirty="0">
                <a:latin typeface="Times New Roman" pitchFamily="18" charset="0"/>
              </a:rPr>
              <a:t> </a:t>
            </a:r>
            <a:r>
              <a:rPr lang="en-US" sz="4000" dirty="0" err="1">
                <a:latin typeface="Times New Roman" pitchFamily="18" charset="0"/>
              </a:rPr>
              <a:t>sống</a:t>
            </a:r>
            <a:r>
              <a:rPr lang="en-US" sz="4000" dirty="0">
                <a:latin typeface="Times New Roman" pitchFamily="18" charset="0"/>
              </a:rPr>
              <a:t> con </a:t>
            </a:r>
            <a:r>
              <a:rPr lang="en-US" sz="4000" dirty="0" err="1">
                <a:latin typeface="Times New Roman" pitchFamily="18" charset="0"/>
              </a:rPr>
              <a:t>người</a:t>
            </a:r>
            <a:r>
              <a:rPr lang="en-US" sz="4000" dirty="0">
                <a:latin typeface="Times New Roman" pitchFamily="18" charset="0"/>
              </a:rPr>
              <a:t> </a:t>
            </a:r>
            <a:r>
              <a:rPr lang="en-US" sz="4000" dirty="0" err="1">
                <a:latin typeface="Times New Roman" pitchFamily="18" charset="0"/>
              </a:rPr>
              <a:t>tốt</a:t>
            </a:r>
            <a:r>
              <a:rPr lang="en-US" sz="4000" dirty="0">
                <a:latin typeface="Times New Roman" pitchFamily="18" charset="0"/>
              </a:rPr>
              <a:t> </a:t>
            </a:r>
            <a:r>
              <a:rPr lang="en-US" sz="4000" dirty="0" err="1">
                <a:latin typeface="Times New Roman" pitchFamily="18" charset="0"/>
              </a:rPr>
              <a:t>hơn</a:t>
            </a:r>
            <a:r>
              <a:rPr lang="en-US" sz="4000" dirty="0">
                <a:latin typeface="Times New Roman" pitchFamily="18" charset="0"/>
              </a:rPr>
              <a:t>, sung </a:t>
            </a:r>
            <a:r>
              <a:rPr lang="en-US" sz="4000" dirty="0" err="1">
                <a:latin typeface="Times New Roman" pitchFamily="18" charset="0"/>
              </a:rPr>
              <a:t>sướng</a:t>
            </a:r>
            <a:r>
              <a:rPr lang="en-US" sz="4000" dirty="0">
                <a:latin typeface="Times New Roman" pitchFamily="18" charset="0"/>
              </a:rPr>
              <a:t> </a:t>
            </a:r>
            <a:r>
              <a:rPr lang="en-US" sz="4000" dirty="0" err="1">
                <a:latin typeface="Times New Roman" pitchFamily="18" charset="0"/>
              </a:rPr>
              <a:t>hơn</a:t>
            </a:r>
            <a:r>
              <a:rPr lang="en-US" sz="4000" dirty="0">
                <a:latin typeface="Times New Roman" pitchFamily="18" charset="0"/>
              </a:rPr>
              <a:t>, </a:t>
            </a:r>
            <a:r>
              <a:rPr lang="en-US" sz="4000" dirty="0" err="1">
                <a:latin typeface="Times New Roman" pitchFamily="18" charset="0"/>
              </a:rPr>
              <a:t>hiện</a:t>
            </a:r>
            <a:r>
              <a:rPr lang="en-US" sz="4000" dirty="0">
                <a:latin typeface="Times New Roman" pitchFamily="18" charset="0"/>
              </a:rPr>
              <a:t> </a:t>
            </a:r>
            <a:r>
              <a:rPr lang="en-US" sz="4000" dirty="0" err="1">
                <a:latin typeface="Times New Roman" pitchFamily="18" charset="0"/>
              </a:rPr>
              <a:t>đại</a:t>
            </a:r>
            <a:r>
              <a:rPr lang="en-US" sz="4000" dirty="0">
                <a:latin typeface="Times New Roman" pitchFamily="18" charset="0"/>
              </a:rPr>
              <a:t> </a:t>
            </a:r>
            <a:r>
              <a:rPr lang="en-US" sz="4000" dirty="0" err="1">
                <a:latin typeface="Times New Roman" pitchFamily="18" charset="0"/>
              </a:rPr>
              <a:t>hơn</a:t>
            </a:r>
            <a:endParaRPr lang="en-US" sz="4000" dirty="0">
              <a:latin typeface="Times New Roman" pitchFamily="18" charset="0"/>
            </a:endParaRPr>
          </a:p>
        </p:txBody>
      </p:sp>
      <p:sp>
        <p:nvSpPr>
          <p:cNvPr id="7" name="Oval 6"/>
          <p:cNvSpPr/>
          <p:nvPr/>
        </p:nvSpPr>
        <p:spPr>
          <a:xfrm>
            <a:off x="0" y="3714750"/>
            <a:ext cx="632885" cy="5855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99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heckerboard(across)">
                                      <p:cBhvr>
                                        <p:cTn id="15" dur="500"/>
                                        <p:tgtEl>
                                          <p:spTgt spid="4">
                                            <p:txEl>
                                              <p:pRg st="0" end="0"/>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a:stretch>
        </a:blipFill>
        <a:effectLst/>
      </p:bgPr>
    </p:bg>
    <p:spTree>
      <p:nvGrpSpPr>
        <p:cNvPr id="1" name=""/>
        <p:cNvGrpSpPr/>
        <p:nvPr/>
      </p:nvGrpSpPr>
      <p:grpSpPr>
        <a:xfrm>
          <a:off x="0" y="0"/>
          <a:ext cx="0" cy="0"/>
          <a:chOff x="0" y="0"/>
          <a:chExt cx="0" cy="0"/>
        </a:xfrm>
      </p:grpSpPr>
      <p:sp>
        <p:nvSpPr>
          <p:cNvPr id="4" name="Rectangle 3"/>
          <p:cNvSpPr/>
          <p:nvPr/>
        </p:nvSpPr>
        <p:spPr>
          <a:xfrm>
            <a:off x="0" y="-179"/>
            <a:ext cx="9144000" cy="1200329"/>
          </a:xfrm>
          <a:prstGeom prst="rect">
            <a:avLst/>
          </a:prstGeom>
        </p:spPr>
        <p:txBody>
          <a:bodyPr wrap="square">
            <a:spAutoFit/>
          </a:bodyPr>
          <a:lstStyle/>
          <a:p>
            <a:pPr algn="ctr"/>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hai</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ngày</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14 </a:t>
            </a:r>
            <a:r>
              <a:rPr lang="en-US" sz="2400" b="1" dirty="0" err="1">
                <a:latin typeface="Times New Roman" pitchFamily="18" charset="0"/>
                <a:cs typeface="Times New Roman" pitchFamily="18" charset="0"/>
              </a:rPr>
              <a:t>tháng</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2022</a:t>
            </a:r>
            <a:endParaRPr lang="en-US" sz="2400" b="1" dirty="0">
              <a:latin typeface="Times New Roman" pitchFamily="18" charset="0"/>
              <a:cs typeface="Times New Roman" pitchFamily="18" charset="0"/>
            </a:endParaRPr>
          </a:p>
          <a:p>
            <a:pPr algn="ctr"/>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Kể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chuyện</a:t>
            </a:r>
            <a:endParaRPr lang="en-US" sz="2400" b="1" dirty="0">
              <a:solidFill>
                <a:srgbClr val="FF0000"/>
              </a:solidFill>
              <a:latin typeface="Times New Roman" pitchFamily="18" charset="0"/>
              <a:cs typeface="Times New Roman" pitchFamily="18" charset="0"/>
            </a:endParaRPr>
          </a:p>
          <a:p>
            <a:pPr algn="ctr"/>
            <a:r>
              <a:rPr lang="en-US" sz="2400" b="1" dirty="0" err="1">
                <a:solidFill>
                  <a:srgbClr val="0000FF"/>
                </a:solidFill>
                <a:latin typeface="Times New Roman" pitchFamily="18" charset="0"/>
                <a:cs typeface="Times New Roman" pitchFamily="18" charset="0"/>
              </a:rPr>
              <a:t>Nhà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cụ</a:t>
            </a:r>
            <a:r>
              <a:rPr lang="en-US" sz="2400" b="1" dirty="0">
                <a:solidFill>
                  <a:srgbClr val="0000FF"/>
                </a:solidFill>
                <a:latin typeface="Times New Roman" pitchFamily="18" charset="0"/>
                <a:cs typeface="Times New Roman" pitchFamily="18" charset="0"/>
              </a:rPr>
              <a:t> </a:t>
            </a:r>
          </a:p>
        </p:txBody>
      </p:sp>
      <p:sp>
        <p:nvSpPr>
          <p:cNvPr id="5" name="TextBox 4"/>
          <p:cNvSpPr txBox="1"/>
          <p:nvPr/>
        </p:nvSpPr>
        <p:spPr>
          <a:xfrm>
            <a:off x="6477000" y="937796"/>
            <a:ext cx="304800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Theo </a:t>
            </a:r>
            <a:r>
              <a:rPr lang="en-US" sz="1600" dirty="0" err="1" smtClean="0">
                <a:latin typeface="Times New Roman" panose="02020603050405020304" pitchFamily="18" charset="0"/>
                <a:cs typeface="Times New Roman" panose="02020603050405020304" pitchFamily="18" charset="0"/>
              </a:rPr>
              <a:t>TRUYỆN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ĐỌC</a:t>
            </a:r>
            <a:r>
              <a:rPr lang="en-US" sz="1600" dirty="0" smtClean="0">
                <a:latin typeface="Times New Roman" panose="02020603050405020304" pitchFamily="18" charset="0"/>
                <a:cs typeface="Times New Roman" panose="02020603050405020304" pitchFamily="18" charset="0"/>
              </a:rPr>
              <a:t> 3, 1995</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69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1000" r="-6000" b="-29000"/>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52500" y="1276350"/>
            <a:ext cx="7429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2200" b="1" dirty="0" err="1" smtClean="0">
                <a:solidFill>
                  <a:srgbClr val="FFFF00"/>
                </a:solidFill>
                <a:latin typeface="Times New Roman" pitchFamily="18" charset="0"/>
                <a:cs typeface="Times New Roman" pitchFamily="18" charset="0"/>
              </a:rPr>
              <a:t>Nội</a:t>
            </a:r>
            <a:r>
              <a:rPr lang="en-US" sz="2200" b="1" dirty="0" smtClean="0">
                <a:solidFill>
                  <a:srgbClr val="FFFF00"/>
                </a:solidFill>
                <a:latin typeface="Times New Roman" pitchFamily="18" charset="0"/>
                <a:cs typeface="Times New Roman" pitchFamily="18" charset="0"/>
              </a:rPr>
              <a:t> dung: Ca </a:t>
            </a:r>
            <a:r>
              <a:rPr lang="en-US" sz="2200" b="1" dirty="0" err="1" smtClean="0">
                <a:solidFill>
                  <a:srgbClr val="FFFF00"/>
                </a:solidFill>
                <a:latin typeface="Times New Roman" pitchFamily="18" charset="0"/>
                <a:cs typeface="Times New Roman" pitchFamily="18" charset="0"/>
              </a:rPr>
              <a:t>ngợi</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nhà</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bác</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học</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vĩ</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đại</a:t>
            </a:r>
            <a:r>
              <a:rPr lang="en-US" sz="2200" b="1" dirty="0" smtClean="0">
                <a:solidFill>
                  <a:srgbClr val="FFFF00"/>
                </a:solidFill>
                <a:latin typeface="Times New Roman" pitchFamily="18" charset="0"/>
                <a:cs typeface="Times New Roman" pitchFamily="18" charset="0"/>
              </a:rPr>
              <a:t> Ê-</a:t>
            </a:r>
            <a:r>
              <a:rPr lang="en-US" sz="2200" b="1" dirty="0" err="1" smtClean="0">
                <a:solidFill>
                  <a:srgbClr val="FFFF00"/>
                </a:solidFill>
                <a:latin typeface="Times New Roman" pitchFamily="18" charset="0"/>
                <a:cs typeface="Times New Roman" pitchFamily="18" charset="0"/>
              </a:rPr>
              <a:t>đi</a:t>
            </a:r>
            <a:r>
              <a:rPr lang="en-US" sz="2200" b="1" dirty="0" smtClean="0">
                <a:solidFill>
                  <a:srgbClr val="FFFF00"/>
                </a:solidFill>
                <a:latin typeface="Times New Roman" pitchFamily="18" charset="0"/>
                <a:cs typeface="Times New Roman" pitchFamily="18" charset="0"/>
              </a:rPr>
              <a:t>-</a:t>
            </a:r>
            <a:r>
              <a:rPr lang="en-US" sz="2200" b="1" dirty="0" err="1" smtClean="0">
                <a:solidFill>
                  <a:srgbClr val="FFFF00"/>
                </a:solidFill>
                <a:latin typeface="Times New Roman" pitchFamily="18" charset="0"/>
                <a:cs typeface="Times New Roman" pitchFamily="18" charset="0"/>
              </a:rPr>
              <a:t>xơn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rất</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giàu</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sáng</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kiến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luôn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mong</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muốn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đem</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khoa</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học</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phục</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vụ</a:t>
            </a:r>
            <a:r>
              <a:rPr lang="en-US" sz="2200" b="1" dirty="0" smtClean="0">
                <a:solidFill>
                  <a:srgbClr val="FFFF00"/>
                </a:solidFill>
                <a:latin typeface="Times New Roman" pitchFamily="18" charset="0"/>
                <a:cs typeface="Times New Roman" pitchFamily="18" charset="0"/>
              </a:rPr>
              <a:t> con </a:t>
            </a:r>
            <a:r>
              <a:rPr lang="en-US" sz="2200" b="1" dirty="0" err="1" smtClean="0">
                <a:solidFill>
                  <a:srgbClr val="FFFF00"/>
                </a:solidFill>
                <a:latin typeface="Times New Roman" pitchFamily="18" charset="0"/>
                <a:cs typeface="Times New Roman" pitchFamily="18" charset="0"/>
              </a:rPr>
              <a:t>người</a:t>
            </a:r>
            <a:r>
              <a:rPr lang="en-US" sz="2200" b="1" dirty="0" smtClean="0">
                <a:solidFill>
                  <a:srgbClr val="FFFF00"/>
                </a:solidFill>
                <a:latin typeface="Times New Roman" pitchFamily="18" charset="0"/>
                <a:cs typeface="Times New Roman" pitchFamily="18" charset="0"/>
              </a:rPr>
              <a:t>.</a:t>
            </a:r>
            <a:endParaRPr lang="en-US" sz="2200" b="1" dirty="0">
              <a:solidFill>
                <a:srgbClr val="FFFF00"/>
              </a:solidFill>
              <a:latin typeface="Times New Roman" pitchFamily="18" charset="0"/>
              <a:cs typeface="Times New Roman" pitchFamily="18" charset="0"/>
            </a:endParaRPr>
          </a:p>
        </p:txBody>
      </p:sp>
      <p:sp>
        <p:nvSpPr>
          <p:cNvPr id="2" name="Rectangle 1"/>
          <p:cNvSpPr/>
          <p:nvPr/>
        </p:nvSpPr>
        <p:spPr>
          <a:xfrm>
            <a:off x="2381250" y="133350"/>
            <a:ext cx="4572000" cy="1200329"/>
          </a:xfrm>
          <a:prstGeom prst="rect">
            <a:avLst/>
          </a:prstGeom>
        </p:spPr>
        <p:txBody>
          <a:bodyPr>
            <a:spAutoFit/>
          </a:bodyPr>
          <a:lstStyle/>
          <a:p>
            <a:pPr algn="ctr"/>
            <a:r>
              <a:rPr lang="en-US" sz="2400" dirty="0" err="1">
                <a:solidFill>
                  <a:schemeClr val="bg1"/>
                </a:solidFill>
                <a:latin typeface="Times New Roman" pitchFamily="18" charset="0"/>
                <a:cs typeface="Times New Roman" pitchFamily="18" charset="0"/>
              </a:rPr>
              <a:t>Thứ</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hai</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ngày</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15 </a:t>
            </a:r>
            <a:r>
              <a:rPr lang="en-US" sz="2400" dirty="0" err="1">
                <a:solidFill>
                  <a:schemeClr val="bg1"/>
                </a:solidFill>
                <a:latin typeface="Times New Roman" pitchFamily="18" charset="0"/>
                <a:cs typeface="Times New Roman" pitchFamily="18" charset="0"/>
              </a:rPr>
              <a:t>tháng</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2 </a:t>
            </a:r>
            <a:r>
              <a:rPr lang="en-US" sz="2400" dirty="0" err="1">
                <a:solidFill>
                  <a:schemeClr val="bg1"/>
                </a:solidFill>
                <a:latin typeface="Times New Roman" pitchFamily="18" charset="0"/>
                <a:cs typeface="Times New Roman" pitchFamily="18" charset="0"/>
              </a:rPr>
              <a:t>năm</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2022</a:t>
            </a:r>
            <a:endParaRPr lang="en-US" sz="2400" dirty="0">
              <a:solidFill>
                <a:schemeClr val="bg1"/>
              </a:solidFill>
              <a:latin typeface="Times New Roman" pitchFamily="18" charset="0"/>
              <a:cs typeface="Times New Roman" pitchFamily="18" charset="0"/>
            </a:endParaRPr>
          </a:p>
          <a:p>
            <a:pPr algn="ctr"/>
            <a:r>
              <a:rPr lang="en-US" sz="2400" dirty="0" err="1">
                <a:solidFill>
                  <a:schemeClr val="bg1"/>
                </a:solidFill>
                <a:latin typeface="Times New Roman" pitchFamily="18" charset="0"/>
                <a:cs typeface="Times New Roman" pitchFamily="18" charset="0"/>
              </a:rPr>
              <a:t>Tập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đọc</a:t>
            </a:r>
            <a:r>
              <a:rPr lang="en-US" sz="2400" dirty="0">
                <a:solidFill>
                  <a:schemeClr val="bg1"/>
                </a:solidFill>
                <a:latin typeface="Times New Roman" pitchFamily="18" charset="0"/>
                <a:cs typeface="Times New Roman" pitchFamily="18" charset="0"/>
              </a:rPr>
              <a:t> - </a:t>
            </a:r>
            <a:r>
              <a:rPr lang="en-US" sz="2400" dirty="0" err="1">
                <a:solidFill>
                  <a:schemeClr val="bg1"/>
                </a:solidFill>
                <a:latin typeface="Times New Roman" pitchFamily="18" charset="0"/>
                <a:cs typeface="Times New Roman" pitchFamily="18" charset="0"/>
              </a:rPr>
              <a:t>Kể</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chuyện</a:t>
            </a:r>
            <a:endParaRPr lang="en-US" sz="2400" dirty="0">
              <a:solidFill>
                <a:schemeClr val="bg1"/>
              </a:solidFill>
              <a:latin typeface="Times New Roman" pitchFamily="18" charset="0"/>
              <a:cs typeface="Times New Roman" pitchFamily="18" charset="0"/>
            </a:endParaRPr>
          </a:p>
          <a:p>
            <a:pPr algn="ctr"/>
            <a:r>
              <a:rPr lang="en-US" sz="2400" dirty="0" err="1">
                <a:solidFill>
                  <a:schemeClr val="bg1"/>
                </a:solidFill>
                <a:latin typeface="Times New Roman" pitchFamily="18" charset="0"/>
                <a:cs typeface="Times New Roman" pitchFamily="18" charset="0"/>
              </a:rPr>
              <a:t>Nhà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bác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học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cụ</a:t>
            </a:r>
            <a:r>
              <a:rPr lang="en-US" sz="2400" dirty="0">
                <a:solidFill>
                  <a:schemeClr val="bg1"/>
                </a:solidFill>
                <a:latin typeface="Times New Roman" pitchFamily="18" charset="0"/>
                <a:cs typeface="Times New Roman" pitchFamily="18" charset="0"/>
              </a:rPr>
              <a:t> </a:t>
            </a:r>
          </a:p>
        </p:txBody>
      </p:sp>
      <p:sp>
        <p:nvSpPr>
          <p:cNvPr id="3" name="TextBox 2"/>
          <p:cNvSpPr txBox="1"/>
          <p:nvPr/>
        </p:nvSpPr>
        <p:spPr>
          <a:xfrm>
            <a:off x="1066800" y="2023467"/>
            <a:ext cx="8077200" cy="3139321"/>
          </a:xfrm>
          <a:prstGeom prst="rect">
            <a:avLst/>
          </a:prstGeom>
          <a:noFill/>
        </p:spPr>
        <p:txBody>
          <a:bodyPr wrap="square" rtlCol="0">
            <a:spAutoFit/>
          </a:bodyPr>
          <a:lstStyle/>
          <a:p>
            <a:pPr marL="342900" indent="-342900">
              <a:buFont typeface="Arial" panose="020B0604020202020204" pitchFamily="34" charset="0"/>
              <a:buChar char="•"/>
            </a:pPr>
            <a:r>
              <a:rPr lang="en-US" sz="2200" b="1" dirty="0" err="1" smtClean="0">
                <a:solidFill>
                  <a:schemeClr val="bg1"/>
                </a:solidFill>
                <a:latin typeface="Times New Roman" panose="02020603050405020304" pitchFamily="18" charset="0"/>
                <a:cs typeface="Times New Roman" panose="02020603050405020304" pitchFamily="18" charset="0"/>
              </a:rPr>
              <a:t>Luyện</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đọc</a:t>
            </a:r>
            <a:endParaRPr lang="en-US" sz="2200" b="1" dirty="0" smtClean="0">
              <a:solidFill>
                <a:schemeClr val="bg1"/>
              </a:solidFill>
              <a:latin typeface="Times New Roman" panose="02020603050405020304" pitchFamily="18" charset="0"/>
              <a:cs typeface="Times New Roman" panose="02020603050405020304" pitchFamily="18" charset="0"/>
            </a:endParaRPr>
          </a:p>
          <a:p>
            <a:endParaRPr lang="en-US" sz="2200" b="1" dirty="0" smtClean="0">
              <a:solidFill>
                <a:schemeClr val="bg1"/>
              </a:solidFill>
              <a:latin typeface="Times New Roman" panose="02020603050405020304" pitchFamily="18" charset="0"/>
              <a:cs typeface="Times New Roman" panose="02020603050405020304" pitchFamily="18" charset="0"/>
            </a:endParaRPr>
          </a:p>
          <a:p>
            <a:r>
              <a:rPr lang="en-US" sz="2200" b="1" dirty="0" smtClean="0">
                <a:solidFill>
                  <a:schemeClr val="bg1"/>
                </a:solidFill>
                <a:latin typeface="Times New Roman" panose="02020603050405020304" pitchFamily="18" charset="0"/>
                <a:cs typeface="Times New Roman" panose="02020603050405020304" pitchFamily="18" charset="0"/>
              </a:rPr>
              <a:t>Ê – </a:t>
            </a:r>
            <a:r>
              <a:rPr lang="en-US" sz="2200" b="1" dirty="0" err="1" smtClean="0">
                <a:solidFill>
                  <a:schemeClr val="bg1"/>
                </a:solidFill>
                <a:latin typeface="Times New Roman" panose="02020603050405020304" pitchFamily="18" charset="0"/>
                <a:cs typeface="Times New Roman" panose="02020603050405020304" pitchFamily="18" charset="0"/>
              </a:rPr>
              <a:t>đi</a:t>
            </a:r>
            <a:r>
              <a:rPr lang="en-US" sz="2200" b="1" dirty="0" smtClean="0">
                <a:solidFill>
                  <a:schemeClr val="bg1"/>
                </a:solidFill>
                <a:latin typeface="Times New Roman" panose="02020603050405020304" pitchFamily="18" charset="0"/>
                <a:cs typeface="Times New Roman" panose="02020603050405020304" pitchFamily="18" charset="0"/>
              </a:rPr>
              <a:t> – </a:t>
            </a:r>
            <a:r>
              <a:rPr lang="en-US" sz="2200" b="1" dirty="0" err="1" smtClean="0">
                <a:solidFill>
                  <a:schemeClr val="bg1"/>
                </a:solidFill>
                <a:latin typeface="Times New Roman" panose="02020603050405020304" pitchFamily="18" charset="0"/>
                <a:cs typeface="Times New Roman" panose="02020603050405020304" pitchFamily="18" charset="0"/>
              </a:rPr>
              <a:t>xơn</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nhà</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bác</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học</a:t>
            </a:r>
            <a:endParaRPr lang="en-US" sz="2200" b="1" dirty="0" smtClean="0">
              <a:solidFill>
                <a:schemeClr val="bg1"/>
              </a:solidFill>
              <a:latin typeface="Times New Roman" panose="02020603050405020304" pitchFamily="18" charset="0"/>
              <a:cs typeface="Times New Roman" panose="02020603050405020304" pitchFamily="18" charset="0"/>
            </a:endParaRPr>
          </a:p>
          <a:p>
            <a:endParaRPr lang="en-US" sz="2200" b="1" dirty="0" smtClean="0">
              <a:solidFill>
                <a:schemeClr val="bg1"/>
              </a:solidFill>
              <a:latin typeface="Times New Roman" panose="02020603050405020304" pitchFamily="18" charset="0"/>
              <a:cs typeface="Times New Roman" panose="02020603050405020304" pitchFamily="18" charset="0"/>
            </a:endParaRPr>
          </a:p>
          <a:p>
            <a:r>
              <a:rPr lang="en-US" sz="2200" b="1" dirty="0" err="1" smtClean="0">
                <a:solidFill>
                  <a:schemeClr val="bg1"/>
                </a:solidFill>
                <a:latin typeface="Times New Roman" panose="02020603050405020304" pitchFamily="18" charset="0"/>
                <a:cs typeface="Times New Roman" panose="02020603050405020304" pitchFamily="18" charset="0"/>
              </a:rPr>
              <a:t>lóe</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lên</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cười</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móm</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mém</a:t>
            </a:r>
            <a:endParaRPr lang="en-US" sz="2200" b="1" dirty="0" smtClean="0">
              <a:solidFill>
                <a:schemeClr val="bg1"/>
              </a:solidFill>
              <a:latin typeface="Times New Roman" panose="02020603050405020304" pitchFamily="18" charset="0"/>
              <a:cs typeface="Times New Roman" panose="02020603050405020304" pitchFamily="18" charset="0"/>
            </a:endParaRPr>
          </a:p>
          <a:p>
            <a:endParaRPr lang="en-US" sz="2200" b="1" dirty="0" smtClean="0">
              <a:solidFill>
                <a:schemeClr val="bg1"/>
              </a:solidFill>
              <a:latin typeface="Times New Roman" panose="02020603050405020304" pitchFamily="18" charset="0"/>
              <a:cs typeface="Times New Roman" panose="02020603050405020304" pitchFamily="18" charset="0"/>
            </a:endParaRPr>
          </a:p>
          <a:p>
            <a:r>
              <a:rPr lang="en-US" sz="2200" b="1" dirty="0" err="1">
                <a:solidFill>
                  <a:schemeClr val="bg1"/>
                </a:solidFill>
                <a:latin typeface="Times New Roman" panose="02020603050405020304" pitchFamily="18" charset="0"/>
                <a:cs typeface="Times New Roman" panose="02020603050405020304" pitchFamily="18" charset="0"/>
              </a:rPr>
              <a:t>m</a:t>
            </a:r>
            <a:r>
              <a:rPr lang="en-US" sz="2200" b="1" dirty="0" err="1" smtClean="0">
                <a:solidFill>
                  <a:schemeClr val="bg1"/>
                </a:solidFill>
                <a:latin typeface="Times New Roman" panose="02020603050405020304" pitchFamily="18" charset="0"/>
                <a:cs typeface="Times New Roman" panose="02020603050405020304" pitchFamily="18" charset="0"/>
              </a:rPr>
              <a:t>iệt</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mài</a:t>
            </a:r>
            <a:endParaRPr lang="en-US" sz="2200" b="1" dirty="0" smtClean="0">
              <a:solidFill>
                <a:schemeClr val="bg1"/>
              </a:solidFill>
              <a:latin typeface="Times New Roman" panose="02020603050405020304" pitchFamily="18" charset="0"/>
              <a:cs typeface="Times New Roman" panose="02020603050405020304" pitchFamily="18" charset="0"/>
            </a:endParaRPr>
          </a:p>
          <a:p>
            <a:endParaRPr lang="en-US" sz="2200" b="1" dirty="0" smtClean="0">
              <a:solidFill>
                <a:schemeClr val="bg1"/>
              </a:solidFill>
              <a:latin typeface="Times New Roman" panose="02020603050405020304" pitchFamily="18" charset="0"/>
              <a:cs typeface="Times New Roman" panose="02020603050405020304" pitchFamily="18" charset="0"/>
            </a:endParaRPr>
          </a:p>
          <a:p>
            <a:r>
              <a:rPr lang="en-US" sz="2200" b="1" dirty="0" err="1">
                <a:solidFill>
                  <a:schemeClr val="bg1"/>
                </a:solidFill>
                <a:latin typeface="Times New Roman" panose="02020603050405020304" pitchFamily="18" charset="0"/>
                <a:cs typeface="Times New Roman" panose="02020603050405020304" pitchFamily="18" charset="0"/>
              </a:rPr>
              <a:t>t</a:t>
            </a:r>
            <a:r>
              <a:rPr lang="en-US" sz="2200" b="1" dirty="0" err="1" smtClean="0">
                <a:solidFill>
                  <a:schemeClr val="bg1"/>
                </a:solidFill>
                <a:latin typeface="Times New Roman" panose="02020603050405020304" pitchFamily="18" charset="0"/>
                <a:cs typeface="Times New Roman" panose="02020603050405020304" pitchFamily="18" charset="0"/>
              </a:rPr>
              <a:t>hùm</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thụp</a:t>
            </a:r>
            <a:endParaRPr lang="en-US" sz="2200" b="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51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006078"/>
            <a:ext cx="8229600" cy="3394472"/>
          </a:xfrm>
        </p:spPr>
        <p:txBody>
          <a:bodyPr>
            <a:noAutofit/>
          </a:bodyPr>
          <a:lstStyle/>
          <a:p>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itchFamily="18" charset="0"/>
              </a:rPr>
              <a:t>Đoạn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1: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Giọng</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đọc</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chậm</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rãi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khoan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thai.</a:t>
            </a:r>
            <a:endParaRPr lang="en-US" sz="2400" b="1" dirty="0">
              <a:ln w="11430"/>
              <a:effectLst>
                <a:outerShdw blurRad="50800" dist="39000" dir="5460000" algn="tl">
                  <a:srgbClr val="000000">
                    <a:alpha val="38000"/>
                  </a:srgbClr>
                </a:outerShdw>
              </a:effectLst>
              <a:latin typeface="Times New Roman" pitchFamily="18" charset="0"/>
              <a:cs typeface="Times New Roman" pitchFamily="18" charset="0"/>
            </a:endParaRPr>
          </a:p>
          <a:p>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Đoạn</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2: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Giọng</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bà</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cụ</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chậm</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chạp</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mệt</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mỏi</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Ê-</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đi</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xơn</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hỏi</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giọng</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ngạc</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nhiên</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p>
          <a:p>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Đoạn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3: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Giọng</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Ê-</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đi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xơn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reo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vui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khi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sáng</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kiến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chợt</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loé</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đến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giọng</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bà</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cụ</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phấn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chấn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endParaRPr lang="en-US" sz="2400" b="1" dirty="0" smtClean="0">
              <a:ln w="11430"/>
              <a:effectLst>
                <a:outerShdw blurRad="50800" dist="39000" dir="5460000" algn="tl">
                  <a:srgbClr val="000000">
                    <a:alpha val="38000"/>
                  </a:srgbClr>
                </a:outerShdw>
              </a:effectLst>
              <a:latin typeface="Times New Roman" pitchFamily="18" charset="0"/>
              <a:cs typeface="Times New Roman" pitchFamily="18" charset="0"/>
            </a:endParaRPr>
          </a:p>
          <a:p>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Đoạn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4: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Giọng</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Ê-</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đi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xơn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vui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hóm</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hỉnh</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giọng</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cụ</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già</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phấn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smtClean="0">
                <a:ln w="11430"/>
                <a:effectLst>
                  <a:outerShdw blurRad="50800" dist="39000" dir="5460000" algn="tl">
                    <a:srgbClr val="000000">
                      <a:alpha val="38000"/>
                    </a:srgbClr>
                  </a:outerShdw>
                </a:effectLst>
                <a:latin typeface="Times New Roman" pitchFamily="18" charset="0"/>
                <a:cs typeface="Times New Roman" pitchFamily="18" charset="0"/>
              </a:rPr>
              <a:t>khởi</a:t>
            </a:r>
            <a:r>
              <a:rPr lang="en-US" sz="2400" b="1" dirty="0" smtClean="0">
                <a:ln w="11430"/>
                <a:effectLst>
                  <a:outerShdw blurRad="50800" dist="39000" dir="5460000" algn="tl">
                    <a:srgbClr val="000000">
                      <a:alpha val="38000"/>
                    </a:srgbClr>
                  </a:outerShdw>
                </a:effectLst>
                <a:latin typeface="Times New Roman" pitchFamily="18" charset="0"/>
                <a:cs typeface="Times New Roman" pitchFamily="18" charset="0"/>
              </a:rPr>
              <a:t>.</a:t>
            </a:r>
            <a:endParaRPr lang="en-US" sz="2400" b="1" dirty="0">
              <a:ln w="11430"/>
              <a:effectLst>
                <a:outerShdw blurRad="50800" dist="39000" dir="5460000" algn="tl">
                  <a:srgbClr val="000000">
                    <a:alpha val="38000"/>
                  </a:srgbClr>
                </a:outerShdw>
              </a:effectLst>
              <a:latin typeface="Times New Roman" pitchFamily="18" charset="0"/>
              <a:cs typeface="Times New Roman" pitchFamily="18" charset="0"/>
            </a:endParaRPr>
          </a:p>
          <a:p>
            <a:endParaRPr lang="en-US" sz="2400" b="1" dirty="0">
              <a:ln w="11430"/>
              <a:effectLst>
                <a:outerShdw blurRad="50800" dist="39000" dir="5460000" algn="tl">
                  <a:srgbClr val="000000">
                    <a:alpha val="38000"/>
                  </a:srgbClr>
                </a:outerShdw>
              </a:effectLst>
              <a:latin typeface="Times New Roman" pitchFamily="18" charset="0"/>
              <a:cs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F19A0C6-888C-4CC5-9931-440444C351AE}"/>
              </a:ext>
            </a:extLst>
          </p:cNvPr>
          <p:cNvSpPr/>
          <p:nvPr/>
        </p:nvSpPr>
        <p:spPr>
          <a:xfrm>
            <a:off x="977081" y="295930"/>
            <a:ext cx="7239000"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LUYỆN ĐỌC LẠI</a:t>
            </a:r>
          </a:p>
        </p:txBody>
      </p:sp>
    </p:spTree>
    <p:extLst>
      <p:ext uri="{BB962C8B-B14F-4D97-AF65-F5344CB8AC3E}">
        <p14:creationId xmlns:p14="http://schemas.microsoft.com/office/powerpoint/2010/main" val="274536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406956"/>
            <a:ext cx="9220200"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3. </a:t>
            </a:r>
            <a:r>
              <a:rPr lang="en-US" dirty="0" err="1" smtClean="0">
                <a:latin typeface="Times New Roman" pitchFamily="18" charset="0"/>
                <a:cs typeface="Times New Roman" pitchFamily="18" charset="0"/>
              </a:rPr>
              <a:t>Nghe</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vậy</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bỗng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nghĩ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Ê-</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xơn</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reo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p>
          <a:p>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ơi</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Ê-</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xơn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đây</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nảy</a:t>
            </a:r>
            <a:r>
              <a:rPr lang="en-US" dirty="0">
                <a:latin typeface="Times New Roman" pitchFamily="18" charset="0"/>
                <a:cs typeface="Times New Roman" pitchFamily="18" charset="0"/>
              </a:rPr>
              <a:t> ra ý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đấy</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mọi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Lúc</a:t>
            </a:r>
            <a:r>
              <a:rPr lang="en-US" dirty="0">
                <a:latin typeface="Times New Roman" pitchFamily="18" charset="0"/>
                <a:cs typeface="Times New Roman" pitchFamily="18" charset="0"/>
              </a:rPr>
              <a:t> chia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Ê-</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xơn</a:t>
            </a:r>
            <a:r>
              <a:rPr lang="en-US" dirty="0">
                <a:latin typeface="Times New Roman" pitchFamily="18" charset="0"/>
                <a:cs typeface="Times New Roman" pitchFamily="18" charset="0"/>
              </a:rPr>
              <a:t> bảo:</a:t>
            </a:r>
            <a:r>
              <a:rPr lang="en-US" b="1" dirty="0">
                <a:solidFill>
                  <a:srgbClr val="FF0000"/>
                </a:solidFill>
                <a:latin typeface="Times New Roman" pitchFamily="18" charset="0"/>
                <a:cs typeface="Times New Roman" pitchFamily="18" charset="0"/>
              </a:rPr>
              <a:t>//</a:t>
            </a:r>
          </a:p>
          <a:p>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tiên</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p>
          <a:p>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nhé</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kẻo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bao </a:t>
            </a:r>
            <a:r>
              <a:rPr lang="en-US" dirty="0" err="1">
                <a:latin typeface="Times New Roman" pitchFamily="18" charset="0"/>
                <a:cs typeface="Times New Roman" pitchFamily="18" charset="0"/>
              </a:rPr>
              <a:t>lâu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đâu</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5F19A0C6-888C-4CC5-9931-440444C351AE}"/>
              </a:ext>
            </a:extLst>
          </p:cNvPr>
          <p:cNvSpPr/>
          <p:nvPr/>
        </p:nvSpPr>
        <p:spPr>
          <a:xfrm>
            <a:off x="977081" y="57150"/>
            <a:ext cx="7239000"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LUYỆN ĐỌC LẠI</a:t>
            </a:r>
          </a:p>
        </p:txBody>
      </p:sp>
      <p:cxnSp>
        <p:nvCxnSpPr>
          <p:cNvPr id="4" name="Straight Connector 3"/>
          <p:cNvCxnSpPr/>
          <p:nvPr/>
        </p:nvCxnSpPr>
        <p:spPr>
          <a:xfrm>
            <a:off x="2667000" y="142875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324600" y="97155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96200" y="196215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00200" y="2876550"/>
            <a:ext cx="2895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200" y="3333750"/>
            <a:ext cx="1828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91200" y="417195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15200" y="4629150"/>
            <a:ext cx="167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782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02074" y="477897"/>
            <a:ext cx="2739853" cy="769441"/>
          </a:xfrm>
          <a:prstGeom prst="rect">
            <a:avLst/>
          </a:prstGeom>
          <a:noFill/>
        </p:spPr>
        <p:txBody>
          <a:bodyPr wrap="none">
            <a:spAutoFit/>
          </a:bodyPr>
          <a:lstStyle/>
          <a:p>
            <a:pPr algn="ctr">
              <a:defRPr/>
            </a:pPr>
            <a:r>
              <a:rPr lang="en-US" sz="4400" b="1" u="sng" dirty="0" err="1">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Kể</a:t>
            </a:r>
            <a:r>
              <a:rPr lang="en-US" sz="4400" b="1" u="sng"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 </a:t>
            </a:r>
            <a:r>
              <a:rPr lang="en-US" sz="4400" b="1" u="sng" dirty="0" err="1">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chuyện</a:t>
            </a:r>
            <a:endParaRPr lang="en-US" sz="4400" b="1" u="sng"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sp>
        <p:nvSpPr>
          <p:cNvPr id="3" name="Rectangle 2"/>
          <p:cNvSpPr/>
          <p:nvPr/>
        </p:nvSpPr>
        <p:spPr>
          <a:xfrm>
            <a:off x="0" y="1333950"/>
            <a:ext cx="9144000" cy="584775"/>
          </a:xfrm>
          <a:prstGeom prst="rect">
            <a:avLst/>
          </a:prstGeom>
        </p:spPr>
        <p:txBody>
          <a:bodyPr>
            <a:spAutoFit/>
          </a:bodyPr>
          <a:lstStyle/>
          <a:p>
            <a:pPr algn="ctr">
              <a:defRPr/>
            </a:pPr>
            <a:r>
              <a:rPr lang="en-US" sz="3200" b="1" kern="10" dirty="0">
                <a:ln w="9525">
                  <a:solidFill>
                    <a:srgbClr val="0000FF"/>
                  </a:solidFill>
                  <a:round/>
                  <a:headEnd/>
                  <a:tailEnd/>
                </a:ln>
                <a:solidFill>
                  <a:srgbClr val="000000"/>
                </a:solidFill>
                <a:effectLst>
                  <a:outerShdw dist="35921" dir="2700000" algn="ctr" rotWithShape="0">
                    <a:srgbClr val="C0C0C0">
                      <a:alpha val="79999"/>
                    </a:srgbClr>
                  </a:outerShdw>
                </a:effectLst>
                <a:latin typeface="Times New Roman" pitchFamily="18" charset="0"/>
                <a:cs typeface="Times New Roman" pitchFamily="18" charset="0"/>
              </a:rPr>
              <a:t>NHÀ BÁC HỌC VÀ BÀ CỤ</a:t>
            </a:r>
          </a:p>
        </p:txBody>
      </p:sp>
      <p:sp>
        <p:nvSpPr>
          <p:cNvPr id="4" name="TextBox 3"/>
          <p:cNvSpPr txBox="1">
            <a:spLocks noChangeArrowheads="1"/>
          </p:cNvSpPr>
          <p:nvPr/>
        </p:nvSpPr>
        <p:spPr bwMode="auto">
          <a:xfrm>
            <a:off x="0" y="204183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ct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chuyện</a:t>
            </a:r>
            <a:endParaRPr lang="en-US" sz="2800" dirty="0">
              <a:latin typeface="Times New Roman" pitchFamily="18" charset="0"/>
              <a:cs typeface="Times New Roman" pitchFamily="18" charset="0"/>
            </a:endParaRPr>
          </a:p>
        </p:txBody>
      </p:sp>
      <p:sp>
        <p:nvSpPr>
          <p:cNvPr id="5" name="TextBox 4"/>
          <p:cNvSpPr txBox="1">
            <a:spLocks noChangeArrowheads="1"/>
          </p:cNvSpPr>
          <p:nvPr/>
        </p:nvSpPr>
        <p:spPr bwMode="auto">
          <a:xfrm>
            <a:off x="266700" y="2643247"/>
            <a:ext cx="8610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marL="457200" indent="-457200">
              <a:buFont typeface="Arial" pitchFamily="34" charset="0"/>
              <a:buChar char="•"/>
            </a:pPr>
            <a:r>
              <a:rPr lang="en-US" sz="3200" dirty="0" err="1" smtClean="0">
                <a:solidFill>
                  <a:srgbClr val="FF3300"/>
                </a:solidFill>
                <a:latin typeface="Times New Roman" pitchFamily="18" charset="0"/>
                <a:cs typeface="Times New Roman" pitchFamily="18" charset="0"/>
              </a:rPr>
              <a:t>Gợi</a:t>
            </a:r>
            <a:r>
              <a:rPr lang="en-US" sz="3200" dirty="0" smtClean="0">
                <a:solidFill>
                  <a:srgbClr val="FF3300"/>
                </a:solidFill>
                <a:latin typeface="Times New Roman" pitchFamily="18" charset="0"/>
                <a:cs typeface="Times New Roman" pitchFamily="18" charset="0"/>
              </a:rPr>
              <a:t> ý: </a:t>
            </a:r>
            <a:r>
              <a:rPr lang="en-US" sz="3200" dirty="0" err="1" smtClean="0">
                <a:solidFill>
                  <a:srgbClr val="FF3300"/>
                </a:solidFill>
                <a:latin typeface="Times New Roman" pitchFamily="18" charset="0"/>
                <a:cs typeface="Times New Roman" pitchFamily="18" charset="0"/>
              </a:rPr>
              <a:t>câu</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chuyện</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có</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mấy</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đoạn</a:t>
            </a:r>
            <a:r>
              <a:rPr lang="en-US" sz="3200" dirty="0" smtClean="0">
                <a:solidFill>
                  <a:srgbClr val="FF3300"/>
                </a:solidFill>
                <a:latin typeface="Times New Roman" pitchFamily="18" charset="0"/>
                <a:cs typeface="Times New Roman" pitchFamily="18" charset="0"/>
              </a:rPr>
              <a:t> ?</a:t>
            </a:r>
          </a:p>
          <a:p>
            <a:pPr marL="457200" indent="-457200">
              <a:buFont typeface="Arial" pitchFamily="34" charset="0"/>
              <a:buChar char="•"/>
            </a:pPr>
            <a:r>
              <a:rPr lang="en-US" sz="3200" dirty="0" err="1" smtClean="0">
                <a:solidFill>
                  <a:srgbClr val="FF3300"/>
                </a:solidFill>
                <a:latin typeface="Times New Roman" pitchFamily="18" charset="0"/>
                <a:cs typeface="Times New Roman" pitchFamily="18" charset="0"/>
              </a:rPr>
              <a:t>Nêu</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nội</a:t>
            </a:r>
            <a:r>
              <a:rPr lang="en-US" sz="3200" dirty="0" smtClean="0">
                <a:solidFill>
                  <a:srgbClr val="FF3300"/>
                </a:solidFill>
                <a:latin typeface="Times New Roman" pitchFamily="18" charset="0"/>
                <a:cs typeface="Times New Roman" pitchFamily="18" charset="0"/>
              </a:rPr>
              <a:t> dung </a:t>
            </a:r>
            <a:r>
              <a:rPr lang="en-US" sz="3200" dirty="0" err="1" smtClean="0">
                <a:solidFill>
                  <a:srgbClr val="FF3300"/>
                </a:solidFill>
                <a:latin typeface="Times New Roman" pitchFamily="18" charset="0"/>
                <a:cs typeface="Times New Roman" pitchFamily="18" charset="0"/>
              </a:rPr>
              <a:t>từng</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đoạn</a:t>
            </a:r>
            <a:r>
              <a:rPr lang="en-US" sz="3200" dirty="0" smtClean="0">
                <a:solidFill>
                  <a:srgbClr val="FF3300"/>
                </a:solidFill>
                <a:latin typeface="Times New Roman" pitchFamily="18" charset="0"/>
                <a:cs typeface="Times New Roman" pitchFamily="18" charset="0"/>
              </a:rPr>
              <a:t> ?</a:t>
            </a:r>
          </a:p>
          <a:p>
            <a:pPr marL="457200" indent="-457200">
              <a:buFont typeface="Arial" pitchFamily="34" charset="0"/>
              <a:buChar char="•"/>
            </a:pPr>
            <a:r>
              <a:rPr lang="en-US" sz="3200" dirty="0" err="1" smtClean="0">
                <a:solidFill>
                  <a:srgbClr val="FF3300"/>
                </a:solidFill>
                <a:latin typeface="Times New Roman" pitchFamily="18" charset="0"/>
                <a:cs typeface="Times New Roman" pitchFamily="18" charset="0"/>
              </a:rPr>
              <a:t>Kể</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một</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đoạn</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em</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yêu</a:t>
            </a:r>
            <a:r>
              <a:rPr lang="en-US" sz="3200" dirty="0" smtClean="0">
                <a:solidFill>
                  <a:srgbClr val="FF3300"/>
                </a:solidFill>
                <a:latin typeface="Times New Roman" pitchFamily="18" charset="0"/>
                <a:cs typeface="Times New Roman" pitchFamily="18" charset="0"/>
              </a:rPr>
              <a:t> </a:t>
            </a:r>
            <a:r>
              <a:rPr lang="en-US" sz="3200" dirty="0" err="1" smtClean="0">
                <a:solidFill>
                  <a:srgbClr val="FF3300"/>
                </a:solidFill>
                <a:latin typeface="Times New Roman" pitchFamily="18" charset="0"/>
                <a:cs typeface="Times New Roman" pitchFamily="18" charset="0"/>
              </a:rPr>
              <a:t>thích</a:t>
            </a:r>
            <a:r>
              <a:rPr lang="en-US" sz="3200" dirty="0">
                <a:solidFill>
                  <a:srgbClr val="FF3300"/>
                </a:solidFill>
                <a:latin typeface="Times New Roman" pitchFamily="18" charset="0"/>
                <a:cs typeface="Times New Roman" pitchFamily="18" charset="0"/>
              </a:rPr>
              <a:t>.</a:t>
            </a:r>
            <a:endParaRPr lang="en-US" sz="3200" dirty="0" smtClean="0">
              <a:solidFill>
                <a:srgbClr val="FF3300"/>
              </a:solidFill>
              <a:latin typeface="Times New Roman" pitchFamily="18" charset="0"/>
              <a:cs typeface="Times New Roman" pitchFamily="18" charset="0"/>
            </a:endParaRPr>
          </a:p>
          <a:p>
            <a:pPr marL="457200" indent="-457200">
              <a:buFont typeface="Arial" pitchFamily="34" charset="0"/>
              <a:buChar char="•"/>
            </a:pPr>
            <a:endParaRPr lang="en-US" sz="3200" dirty="0">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55822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p>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muốn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nói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chúng</a:t>
            </a:r>
            <a:r>
              <a:rPr lang="en-US" sz="3200" dirty="0" smtClean="0">
                <a:latin typeface="Times New Roman" panose="02020603050405020304" pitchFamily="18" charset="0"/>
                <a:cs typeface="Times New Roman" panose="02020603050405020304" pitchFamily="18" charset="0"/>
              </a:rPr>
              <a:t> ta </a:t>
            </a:r>
            <a:r>
              <a:rPr lang="en-US" sz="3200" dirty="0" err="1" smtClean="0">
                <a:latin typeface="Times New Roman" panose="02020603050405020304" pitchFamily="18" charset="0"/>
                <a:cs typeface="Times New Roman" panose="02020603050405020304" pitchFamily="18" charset="0"/>
              </a:rPr>
              <a:t>điều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81300" y="1123950"/>
            <a:ext cx="3581400" cy="3689541"/>
          </a:xfrm>
        </p:spPr>
      </p:pic>
    </p:spTree>
    <p:extLst>
      <p:ext uri="{BB962C8B-B14F-4D97-AF65-F5344CB8AC3E}">
        <p14:creationId xmlns:p14="http://schemas.microsoft.com/office/powerpoint/2010/main" val="2602880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AutoShape 9"/>
          <p:cNvSpPr>
            <a:spLocks noChangeArrowheads="1"/>
          </p:cNvSpPr>
          <p:nvPr/>
        </p:nvSpPr>
        <p:spPr bwMode="auto">
          <a:xfrm rot="10800000">
            <a:off x="228600" y="666750"/>
            <a:ext cx="8382000" cy="3047999"/>
          </a:xfrm>
          <a:prstGeom prst="wedgeRoundRectCallout">
            <a:avLst>
              <a:gd name="adj1" fmla="val -36260"/>
              <a:gd name="adj2" fmla="val -61421"/>
              <a:gd name="adj3" fmla="val 16667"/>
            </a:avLst>
          </a:prstGeom>
          <a:solidFill>
            <a:srgbClr val="F8F6A8"/>
          </a:solidFill>
          <a:ln w="9525">
            <a:solidFill>
              <a:schemeClr val="tx1"/>
            </a:solidFill>
            <a:miter lim="800000"/>
            <a:headEnd/>
            <a:tailEnd/>
          </a:ln>
        </p:spPr>
        <p:txBody>
          <a:bodyPr rot="10800000"/>
          <a:lstStyle/>
          <a:p>
            <a:pPr>
              <a:spcBef>
                <a:spcPct val="50000"/>
              </a:spcBef>
            </a:pPr>
            <a:endParaRPr lang="en-US" sz="1600" b="1" dirty="0" smtClean="0">
              <a:solidFill>
                <a:schemeClr val="accent2"/>
              </a:solidFill>
              <a:latin typeface="Times New Roman" panose="02020603050405020304" pitchFamily="18" charset="0"/>
              <a:cs typeface="Times New Roman" panose="02020603050405020304" pitchFamily="18" charset="0"/>
            </a:endParaRPr>
          </a:p>
          <a:p>
            <a:pPr>
              <a:spcBef>
                <a:spcPct val="50000"/>
              </a:spcBef>
            </a:pPr>
            <a:endParaRPr lang="en-US" sz="1600" b="1" dirty="0">
              <a:solidFill>
                <a:schemeClr val="accent2"/>
              </a:solidFill>
              <a:latin typeface="Times New Roman" panose="02020603050405020304" pitchFamily="18" charset="0"/>
              <a:cs typeface="Times New Roman" panose="02020603050405020304" pitchFamily="18" charset="0"/>
            </a:endParaRPr>
          </a:p>
          <a:p>
            <a:pPr>
              <a:spcBef>
                <a:spcPct val="50000"/>
              </a:spcBef>
            </a:pPr>
            <a:endParaRPr lang="en-US" sz="1600" b="1" dirty="0">
              <a:solidFill>
                <a:schemeClr val="accent2"/>
              </a:solidFill>
              <a:latin typeface="Times New Roman" panose="02020603050405020304" pitchFamily="18" charset="0"/>
              <a:cs typeface="Times New Roman" panose="02020603050405020304" pitchFamily="18" charset="0"/>
            </a:endParaRPr>
          </a:p>
          <a:p>
            <a:pPr marL="285750" indent="-285750">
              <a:buFont typeface="Arial" pitchFamily="34" charset="0"/>
              <a:buChar char="•"/>
            </a:pP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5 </a:t>
            </a:r>
            <a:r>
              <a:rPr lang="en-US" sz="2800" b="1" dirty="0" err="1">
                <a:latin typeface="Times New Roman" pitchFamily="18" charset="0"/>
                <a:cs typeface="Times New Roman" pitchFamily="18" charset="0"/>
              </a:rPr>
              <a:t>lần</a:t>
            </a:r>
            <a:r>
              <a:rPr lang="en-US" sz="2800" b="1" dirty="0" smtClean="0">
                <a:latin typeface="Times New Roman" pitchFamily="18" charset="0"/>
                <a:cs typeface="Times New Roman" pitchFamily="18" charset="0"/>
              </a:rPr>
              <a:t>.</a:t>
            </a:r>
          </a:p>
          <a:p>
            <a:pPr marL="285750" indent="-285750">
              <a:buFont typeface="Arial" pitchFamily="34" charset="0"/>
              <a:buChar char="•"/>
            </a:pPr>
            <a:r>
              <a:rPr lang="en-US" sz="2800" b="1" dirty="0" err="1" smtClean="0">
                <a:latin typeface="Times New Roman" pitchFamily="18" charset="0"/>
                <a:cs typeface="Times New Roman" pitchFamily="18" charset="0"/>
              </a:rPr>
              <a:t>Trả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hỏi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marL="285750" indent="-285750">
              <a:buFont typeface="Arial" pitchFamily="34" charset="0"/>
              <a:buChar char="•"/>
            </a:pPr>
            <a:r>
              <a:rPr lang="en-US" sz="2800" b="1" dirty="0" err="1" smtClean="0">
                <a:latin typeface="Times New Roman" pitchFamily="18" charset="0"/>
                <a:cs typeface="Times New Roman" pitchFamily="18" charset="0"/>
              </a:rPr>
              <a:t>Tập</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kể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nghe</a:t>
            </a:r>
            <a:r>
              <a:rPr lang="en-US" sz="2800" b="1" dirty="0" smtClean="0">
                <a:latin typeface="Times New Roman" pitchFamily="18" charset="0"/>
                <a:cs typeface="Times New Roman" pitchFamily="18" charset="0"/>
              </a:rPr>
              <a:t>.</a:t>
            </a:r>
          </a:p>
          <a:p>
            <a:pPr marL="285750" indent="-285750">
              <a:buFont typeface="Arial" pitchFamily="34" charset="0"/>
              <a:buChar char="•"/>
            </a:pPr>
            <a:r>
              <a:rPr lang="en-US" sz="2800" b="1" dirty="0" err="1">
                <a:latin typeface="Times New Roman" pitchFamily="18" charset="0"/>
                <a:cs typeface="Times New Roman" pitchFamily="18" charset="0"/>
              </a:rPr>
              <a:t>Chuẩn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SGK</a:t>
            </a:r>
            <a:r>
              <a:rPr lang="en-US" sz="2800" b="1" dirty="0">
                <a:latin typeface="Times New Roman" pitchFamily="18" charset="0"/>
                <a:cs typeface="Times New Roman" pitchFamily="18" charset="0"/>
              </a:rPr>
              <a:t>/34,35.</a:t>
            </a:r>
          </a:p>
          <a:p>
            <a:endParaRPr lang="en-US" sz="2000" b="1" dirty="0">
              <a:solidFill>
                <a:schemeClr val="accent6">
                  <a:lumMod val="50000"/>
                </a:schemeClr>
              </a:solidFill>
              <a:latin typeface="Times New Roman" pitchFamily="18" charset="0"/>
              <a:cs typeface="Times New Roman" pitchFamily="18" charset="0"/>
            </a:endParaRPr>
          </a:p>
        </p:txBody>
      </p:sp>
      <p:sp>
        <p:nvSpPr>
          <p:cNvPr id="3" name="AutoShape 10"/>
          <p:cNvSpPr>
            <a:spLocks noChangeArrowheads="1"/>
          </p:cNvSpPr>
          <p:nvPr/>
        </p:nvSpPr>
        <p:spPr bwMode="auto">
          <a:xfrm>
            <a:off x="876300" y="819150"/>
            <a:ext cx="7315200" cy="990600"/>
          </a:xfrm>
          <a:prstGeom prst="ribbon2">
            <a:avLst>
              <a:gd name="adj1" fmla="val 12500"/>
              <a:gd name="adj2" fmla="val 50000"/>
            </a:avLst>
          </a:prstGeom>
          <a:solidFill>
            <a:srgbClr val="F4AAEF"/>
          </a:solidFill>
          <a:ln w="9525">
            <a:solidFill>
              <a:srgbClr val="D60093"/>
            </a:solidFill>
            <a:round/>
            <a:headEnd/>
            <a:tailEnd/>
          </a:ln>
        </p:spPr>
        <p:txBody>
          <a:bodyPr wrap="none" anchor="ctr"/>
          <a:lstStyle/>
          <a:p>
            <a:pPr algn="ctr"/>
            <a:r>
              <a:rPr lang="en-US" sz="2400" b="1" dirty="0" err="1">
                <a:latin typeface="Times New Roman" panose="02020603050405020304" pitchFamily="18" charset="0"/>
                <a:cs typeface="Times New Roman" panose="02020603050405020304" pitchFamily="18" charset="0"/>
              </a:rPr>
              <a:t>CỦNG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DẶN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DÒ</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968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0" dur="500"/>
                                        <p:tgtEl>
                                          <p:spTgt spid="2">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3" dur="500"/>
                                        <p:tgtEl>
                                          <p:spTgt spid="2">
                                            <p:txEl>
                                              <p:pRg st="5" end="5"/>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TextBox 2"/>
          <p:cNvSpPr txBox="1"/>
          <p:nvPr/>
        </p:nvSpPr>
        <p:spPr>
          <a:xfrm>
            <a:off x="1638300" y="1352550"/>
            <a:ext cx="5867400" cy="707886"/>
          </a:xfrm>
          <a:prstGeom prst="rect">
            <a:avLst/>
          </a:prstGeom>
          <a:noFill/>
        </p:spPr>
        <p:txBody>
          <a:bodyPr wrap="square" rtlCol="0">
            <a:spAutoFit/>
          </a:bodyPr>
          <a:lstStyle/>
          <a:p>
            <a:pPr algn="ctr"/>
            <a:r>
              <a:rPr lang="en-US" sz="4000" dirty="0" err="1" smtClean="0">
                <a:solidFill>
                  <a:schemeClr val="accent6">
                    <a:lumMod val="50000"/>
                  </a:schemeClr>
                </a:solidFill>
                <a:latin typeface="Times New Roman" pitchFamily="18" charset="0"/>
                <a:cs typeface="Times New Roman" pitchFamily="18" charset="0"/>
              </a:rPr>
              <a:t>TẠM</a:t>
            </a:r>
            <a:r>
              <a:rPr lang="en-US" sz="4000" dirty="0" smtClean="0">
                <a:solidFill>
                  <a:schemeClr val="accent6">
                    <a:lumMod val="50000"/>
                  </a:schemeClr>
                </a:solidFill>
                <a:latin typeface="Times New Roman" pitchFamily="18" charset="0"/>
                <a:cs typeface="Times New Roman" pitchFamily="18" charset="0"/>
              </a:rPr>
              <a:t> </a:t>
            </a:r>
            <a:r>
              <a:rPr lang="en-US" sz="4000" dirty="0" err="1" smtClean="0">
                <a:solidFill>
                  <a:schemeClr val="accent6">
                    <a:lumMod val="50000"/>
                  </a:schemeClr>
                </a:solidFill>
                <a:latin typeface="Times New Roman" pitchFamily="18" charset="0"/>
                <a:cs typeface="Times New Roman" pitchFamily="18" charset="0"/>
              </a:rPr>
              <a:t>BIỆT</a:t>
            </a:r>
            <a:r>
              <a:rPr lang="en-US" sz="4000" dirty="0" smtClean="0">
                <a:solidFill>
                  <a:schemeClr val="accent6">
                    <a:lumMod val="50000"/>
                  </a:schemeClr>
                </a:solidFill>
                <a:latin typeface="Times New Roman" pitchFamily="18" charset="0"/>
                <a:cs typeface="Times New Roman" pitchFamily="18" charset="0"/>
              </a:rPr>
              <a:t> </a:t>
            </a:r>
            <a:r>
              <a:rPr lang="en-US" sz="4000" dirty="0" err="1" smtClean="0">
                <a:solidFill>
                  <a:schemeClr val="accent6">
                    <a:lumMod val="50000"/>
                  </a:schemeClr>
                </a:solidFill>
                <a:latin typeface="Times New Roman" pitchFamily="18" charset="0"/>
                <a:cs typeface="Times New Roman" pitchFamily="18" charset="0"/>
              </a:rPr>
              <a:t>CÁC</a:t>
            </a:r>
            <a:r>
              <a:rPr lang="en-US" sz="4000" dirty="0" smtClean="0">
                <a:solidFill>
                  <a:schemeClr val="accent6">
                    <a:lumMod val="50000"/>
                  </a:schemeClr>
                </a:solidFill>
                <a:latin typeface="Times New Roman" pitchFamily="18" charset="0"/>
                <a:cs typeface="Times New Roman" pitchFamily="18" charset="0"/>
              </a:rPr>
              <a:t> CON !</a:t>
            </a:r>
            <a:endParaRPr lang="en-US" sz="4000"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07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AutoShape 5"/>
          <p:cNvSpPr>
            <a:spLocks noChangeArrowheads="1"/>
          </p:cNvSpPr>
          <p:nvPr/>
        </p:nvSpPr>
        <p:spPr bwMode="auto">
          <a:xfrm>
            <a:off x="76200" y="0"/>
            <a:ext cx="8943976" cy="1962150"/>
          </a:xfrm>
          <a:prstGeom prst="horizontalScroll">
            <a:avLst>
              <a:gd name="adj" fmla="val 12500"/>
            </a:avLst>
          </a:prstGeom>
          <a:solidFill>
            <a:srgbClr val="FFCCCC"/>
          </a:solidFill>
          <a:ln w="38100">
            <a:solidFill>
              <a:schemeClr val="tx1"/>
            </a:solidFill>
            <a:round/>
            <a:headEnd/>
            <a:tailEnd/>
          </a:ln>
        </p:spPr>
        <p:txBody>
          <a:bodyPr wrap="none" anchor="ctr"/>
          <a:lstStyle/>
          <a:p>
            <a:pPr algn="ctr"/>
            <a:r>
              <a:rPr lang="en-US" sz="4400" b="1" dirty="0" err="1">
                <a:latin typeface="Times New Roman" pitchFamily="18" charset="0"/>
                <a:cs typeface="Times New Roman" pitchFamily="18" charset="0"/>
              </a:rPr>
              <a:t>Nhà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bác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học</a:t>
            </a:r>
            <a:r>
              <a:rPr lang="en-US" sz="4400" b="1" dirty="0">
                <a:latin typeface="Times New Roman" pitchFamily="18" charset="0"/>
                <a:cs typeface="Times New Roman" pitchFamily="18" charset="0"/>
              </a:rPr>
              <a:t>: </a:t>
            </a:r>
            <a:r>
              <a:rPr lang="en-US" sz="4400" i="1" dirty="0" err="1">
                <a:latin typeface="Times New Roman" pitchFamily="18" charset="0"/>
                <a:cs typeface="Times New Roman" pitchFamily="18" charset="0"/>
              </a:rPr>
              <a:t>Là</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người</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có</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hiểu</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biết</a:t>
            </a:r>
            <a:r>
              <a:rPr lang="en-US" sz="4400" i="1" dirty="0">
                <a:latin typeface="Times New Roman" pitchFamily="18" charset="0"/>
                <a:cs typeface="Times New Roman" pitchFamily="18" charset="0"/>
              </a:rPr>
              <a:t> </a:t>
            </a:r>
          </a:p>
          <a:p>
            <a:pPr algn="ctr"/>
            <a:r>
              <a:rPr lang="en-US" sz="4400" i="1" dirty="0" err="1">
                <a:latin typeface="Times New Roman" pitchFamily="18" charset="0"/>
                <a:cs typeface="Times New Roman" pitchFamily="18" charset="0"/>
              </a:rPr>
              <a:t>sâu</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rộng</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về</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nhiều</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ngành</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khoa</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học</a:t>
            </a:r>
            <a:r>
              <a:rPr lang="en-US" sz="4400" i="1" dirty="0">
                <a:latin typeface="Times New Roman" pitchFamily="18" charset="0"/>
                <a:cs typeface="Times New Roman" pitchFamily="18" charset="0"/>
              </a:rPr>
              <a:t>.</a:t>
            </a:r>
          </a:p>
        </p:txBody>
      </p:sp>
      <p:pic>
        <p:nvPicPr>
          <p:cNvPr id="7" name="Picture 6" descr="o phong thi ngh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32766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dison_ev19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057400"/>
            <a:ext cx="30480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20080617_eastman_edi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25" y="2057400"/>
            <a:ext cx="2809874"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5"/>
          <p:cNvSpPr>
            <a:spLocks noChangeArrowheads="1"/>
          </p:cNvSpPr>
          <p:nvPr/>
        </p:nvSpPr>
        <p:spPr bwMode="auto">
          <a:xfrm>
            <a:off x="100012" y="0"/>
            <a:ext cx="8943976" cy="1962150"/>
          </a:xfrm>
          <a:prstGeom prst="horizontalScroll">
            <a:avLst>
              <a:gd name="adj" fmla="val 12500"/>
            </a:avLst>
          </a:prstGeom>
          <a:solidFill>
            <a:srgbClr val="FFCCCC"/>
          </a:solidFill>
          <a:ln w="38100">
            <a:solidFill>
              <a:schemeClr val="tx1"/>
            </a:solidFill>
            <a:round/>
            <a:headEnd/>
            <a:tailEnd/>
          </a:ln>
        </p:spPr>
        <p:txBody>
          <a:bodyPr wrap="none" anchor="ctr"/>
          <a:lstStyle/>
          <a:p>
            <a:pPr algn="ctr"/>
            <a:r>
              <a:rPr lang="en-US" sz="4300" dirty="0" smtClean="0">
                <a:latin typeface="Times New Roman" pitchFamily="18" charset="0"/>
                <a:cs typeface="Times New Roman" pitchFamily="18" charset="0"/>
              </a:rPr>
              <a:t>Theo </a:t>
            </a:r>
            <a:r>
              <a:rPr lang="en-US" sz="4300" dirty="0" err="1" smtClean="0">
                <a:latin typeface="Times New Roman" pitchFamily="18" charset="0"/>
                <a:cs typeface="Times New Roman" pitchFamily="18" charset="0"/>
              </a:rPr>
              <a:t>em</a:t>
            </a:r>
            <a:r>
              <a:rPr lang="en-US" sz="4300" dirty="0" smtClean="0">
                <a:latin typeface="Times New Roman" pitchFamily="18" charset="0"/>
                <a:cs typeface="Times New Roman" pitchFamily="18" charset="0"/>
              </a:rPr>
              <a:t>, </a:t>
            </a:r>
            <a:r>
              <a:rPr lang="en-US" sz="4300" dirty="0" err="1" smtClean="0">
                <a:latin typeface="Times New Roman" pitchFamily="18" charset="0"/>
                <a:cs typeface="Times New Roman" pitchFamily="18" charset="0"/>
              </a:rPr>
              <a:t>những</a:t>
            </a:r>
            <a:r>
              <a:rPr lang="en-US" sz="4300" dirty="0" smtClean="0">
                <a:latin typeface="Times New Roman" pitchFamily="18" charset="0"/>
                <a:cs typeface="Times New Roman" pitchFamily="18" charset="0"/>
              </a:rPr>
              <a:t> </a:t>
            </a:r>
            <a:r>
              <a:rPr lang="en-US" sz="4300" dirty="0" err="1" smtClean="0">
                <a:latin typeface="Times New Roman" pitchFamily="18" charset="0"/>
                <a:cs typeface="Times New Roman" pitchFamily="18" charset="0"/>
              </a:rPr>
              <a:t>người</a:t>
            </a:r>
            <a:r>
              <a:rPr lang="en-US" sz="4300" dirty="0" smtClean="0">
                <a:latin typeface="Times New Roman" pitchFamily="18" charset="0"/>
                <a:cs typeface="Times New Roman" pitchFamily="18" charset="0"/>
              </a:rPr>
              <a:t> </a:t>
            </a:r>
            <a:r>
              <a:rPr lang="en-US" sz="4300" dirty="0" err="1" smtClean="0">
                <a:latin typeface="Times New Roman" pitchFamily="18" charset="0"/>
                <a:cs typeface="Times New Roman" pitchFamily="18" charset="0"/>
              </a:rPr>
              <a:t>như</a:t>
            </a:r>
            <a:r>
              <a:rPr lang="en-US" sz="4300" dirty="0" smtClean="0">
                <a:latin typeface="Times New Roman" pitchFamily="18" charset="0"/>
                <a:cs typeface="Times New Roman" pitchFamily="18" charset="0"/>
              </a:rPr>
              <a:t> </a:t>
            </a:r>
            <a:r>
              <a:rPr lang="en-US" sz="4300" dirty="0" err="1" smtClean="0">
                <a:latin typeface="Times New Roman" pitchFamily="18" charset="0"/>
                <a:cs typeface="Times New Roman" pitchFamily="18" charset="0"/>
              </a:rPr>
              <a:t>thế</a:t>
            </a:r>
            <a:r>
              <a:rPr lang="en-US" sz="4300" dirty="0" smtClean="0">
                <a:latin typeface="Times New Roman" pitchFamily="18" charset="0"/>
                <a:cs typeface="Times New Roman" pitchFamily="18" charset="0"/>
              </a:rPr>
              <a:t> </a:t>
            </a:r>
            <a:r>
              <a:rPr lang="en-US" sz="4300" dirty="0" err="1" smtClean="0">
                <a:latin typeface="Times New Roman" pitchFamily="18" charset="0"/>
                <a:cs typeface="Times New Roman" pitchFamily="18" charset="0"/>
              </a:rPr>
              <a:t>nào</a:t>
            </a:r>
            <a:r>
              <a:rPr lang="en-US" sz="4300" dirty="0" smtClean="0">
                <a:latin typeface="Times New Roman" pitchFamily="18" charset="0"/>
                <a:cs typeface="Times New Roman" pitchFamily="18" charset="0"/>
              </a:rPr>
              <a:t> </a:t>
            </a:r>
            <a:r>
              <a:rPr lang="en-US" sz="4300" dirty="0" err="1" smtClean="0">
                <a:latin typeface="Times New Roman" pitchFamily="18" charset="0"/>
                <a:cs typeface="Times New Roman" pitchFamily="18" charset="0"/>
              </a:rPr>
              <a:t>thì</a:t>
            </a:r>
            <a:r>
              <a:rPr lang="en-US" sz="4300" dirty="0" smtClean="0">
                <a:latin typeface="Times New Roman" pitchFamily="18" charset="0"/>
                <a:cs typeface="Times New Roman" pitchFamily="18" charset="0"/>
              </a:rPr>
              <a:t> </a:t>
            </a:r>
          </a:p>
          <a:p>
            <a:pPr algn="ctr"/>
            <a:r>
              <a:rPr lang="en-US" sz="4300" dirty="0" err="1" smtClean="0">
                <a:latin typeface="Times New Roman" pitchFamily="18" charset="0"/>
                <a:cs typeface="Times New Roman" pitchFamily="18" charset="0"/>
              </a:rPr>
              <a:t>được</a:t>
            </a:r>
            <a:r>
              <a:rPr lang="en-US" sz="4300" dirty="0" smtClean="0">
                <a:latin typeface="Times New Roman" pitchFamily="18" charset="0"/>
                <a:cs typeface="Times New Roman" pitchFamily="18" charset="0"/>
              </a:rPr>
              <a:t> </a:t>
            </a:r>
            <a:r>
              <a:rPr lang="en-US" sz="4300" dirty="0" err="1" smtClean="0">
                <a:latin typeface="Times New Roman" pitchFamily="18" charset="0"/>
                <a:cs typeface="Times New Roman" pitchFamily="18" charset="0"/>
              </a:rPr>
              <a:t>coi</a:t>
            </a:r>
            <a:r>
              <a:rPr lang="en-US" sz="4300" dirty="0" smtClean="0">
                <a:latin typeface="Times New Roman" pitchFamily="18" charset="0"/>
                <a:cs typeface="Times New Roman" pitchFamily="18" charset="0"/>
              </a:rPr>
              <a:t> </a:t>
            </a:r>
            <a:r>
              <a:rPr lang="en-US" sz="4300" dirty="0" err="1" smtClean="0">
                <a:latin typeface="Times New Roman" pitchFamily="18" charset="0"/>
                <a:cs typeface="Times New Roman" pitchFamily="18" charset="0"/>
              </a:rPr>
              <a:t>là</a:t>
            </a:r>
            <a:r>
              <a:rPr lang="en-US" sz="4300" dirty="0" smtClean="0">
                <a:latin typeface="Times New Roman" pitchFamily="18" charset="0"/>
                <a:cs typeface="Times New Roman" pitchFamily="18" charset="0"/>
              </a:rPr>
              <a:t> </a:t>
            </a:r>
            <a:r>
              <a:rPr lang="en-US" sz="4300" i="1" dirty="0" err="1" smtClean="0">
                <a:latin typeface="Times New Roman" pitchFamily="18" charset="0"/>
                <a:cs typeface="Times New Roman" pitchFamily="18" charset="0"/>
              </a:rPr>
              <a:t>nhà</a:t>
            </a:r>
            <a:r>
              <a:rPr lang="en-US" sz="4300" i="1" dirty="0" smtClean="0">
                <a:latin typeface="Times New Roman" pitchFamily="18" charset="0"/>
                <a:cs typeface="Times New Roman" pitchFamily="18" charset="0"/>
              </a:rPr>
              <a:t> </a:t>
            </a:r>
            <a:r>
              <a:rPr lang="en-US" sz="4300" i="1" dirty="0" err="1" smtClean="0">
                <a:latin typeface="Times New Roman" pitchFamily="18" charset="0"/>
                <a:cs typeface="Times New Roman" pitchFamily="18" charset="0"/>
              </a:rPr>
              <a:t>bác</a:t>
            </a:r>
            <a:r>
              <a:rPr lang="en-US" sz="4300" i="1" dirty="0" smtClean="0">
                <a:latin typeface="Times New Roman" pitchFamily="18" charset="0"/>
                <a:cs typeface="Times New Roman" pitchFamily="18" charset="0"/>
              </a:rPr>
              <a:t> </a:t>
            </a:r>
            <a:r>
              <a:rPr lang="en-US" sz="4300" i="1" dirty="0" err="1" smtClean="0">
                <a:latin typeface="Times New Roman" pitchFamily="18" charset="0"/>
                <a:cs typeface="Times New Roman" pitchFamily="18" charset="0"/>
              </a:rPr>
              <a:t>học</a:t>
            </a:r>
            <a:r>
              <a:rPr lang="en-US" sz="4300" i="1" dirty="0">
                <a:latin typeface="Times New Roman" pitchFamily="18" charset="0"/>
                <a:cs typeface="Times New Roman" pitchFamily="18" charset="0"/>
              </a:rPr>
              <a:t>?</a:t>
            </a:r>
            <a:endParaRPr lang="en-US" sz="4300" dirty="0">
              <a:latin typeface="Times New Roman" pitchFamily="18" charset="0"/>
              <a:cs typeface="Times New Roman" pitchFamily="18" charset="0"/>
            </a:endParaRPr>
          </a:p>
        </p:txBody>
      </p:sp>
    </p:spTree>
    <p:extLst>
      <p:ext uri="{BB962C8B-B14F-4D97-AF65-F5344CB8AC3E}">
        <p14:creationId xmlns:p14="http://schemas.microsoft.com/office/powerpoint/2010/main" val="12156117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52550"/>
            <a:ext cx="9144000" cy="3416320"/>
          </a:xfrm>
          <a:prstGeom prst="rect">
            <a:avLst/>
          </a:prstGeom>
        </p:spPr>
        <p:txBody>
          <a:bodyPr wrap="square">
            <a:spAutoFit/>
          </a:bodyPr>
          <a:lstStyle/>
          <a:p>
            <a:r>
              <a:rPr lang="vi-VN" sz="2400" dirty="0">
                <a:latin typeface="Times New Roman" pitchFamily="18" charset="0"/>
                <a:cs typeface="Times New Roman" pitchFamily="18" charset="0"/>
              </a:rPr>
              <a:t>Học xong bài này, các em cần nắm</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285750" indent="-285750">
              <a:buFont typeface="Arial" pitchFamily="34" charset="0"/>
              <a:buChar char="•"/>
            </a:pPr>
            <a:r>
              <a:rPr lang="en-US" sz="2400" dirty="0" err="1" smtClean="0">
                <a:latin typeface="Times New Roman" pitchFamily="18" charset="0"/>
                <a:cs typeface="Times New Roman" pitchFamily="18" charset="0"/>
              </a:rPr>
              <a:t>Đọc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nhầm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lẫn</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Ê-</a:t>
            </a:r>
            <a:r>
              <a:rPr lang="en-US" sz="2400" i="1" dirty="0" err="1" smtClean="0">
                <a:latin typeface="Times New Roman" pitchFamily="18" charset="0"/>
                <a:cs typeface="Times New Roman" pitchFamily="18" charset="0"/>
              </a:rPr>
              <a:t>đi</a:t>
            </a: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xơn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nổi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tiếng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đấm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lưng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thùm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thụp</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nơi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này</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nơi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khác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lóe</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lên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nảy</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ra</a:t>
            </a:r>
            <a:r>
              <a:rPr lang="en-US" sz="2400" i="1" dirty="0" smtClean="0">
                <a:latin typeface="Times New Roman" pitchFamily="18" charset="0"/>
                <a:cs typeface="Times New Roman" pitchFamily="18" charset="0"/>
              </a:rPr>
              <a:t>,…</a:t>
            </a:r>
          </a:p>
          <a:p>
            <a:pPr marL="285750" indent="-285750">
              <a:buFont typeface="Arial" pitchFamily="34" charset="0"/>
              <a:buChar char="•"/>
            </a:pPr>
            <a:r>
              <a:rPr lang="en-US" sz="2400" dirty="0" err="1" smtClean="0">
                <a:latin typeface="Times New Roman" pitchFamily="18" charset="0"/>
                <a:cs typeface="Times New Roman" pitchFamily="18" charset="0"/>
              </a:rPr>
              <a:t>Ngắt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giữa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dài</a:t>
            </a:r>
            <a:r>
              <a:rPr lang="en-US" sz="2400" dirty="0" smtClean="0">
                <a:latin typeface="Times New Roman" pitchFamily="18" charset="0"/>
                <a:cs typeface="Times New Roman" pitchFamily="18" charset="0"/>
              </a:rPr>
              <a:t>.</a:t>
            </a:r>
          </a:p>
          <a:p>
            <a:pPr marL="285750" indent="-285750">
              <a:buFont typeface="Arial" pitchFamily="34" charset="0"/>
              <a:buChar char="•"/>
            </a:pPr>
            <a:r>
              <a:rPr lang="en-US" sz="2400" dirty="0" err="1" smtClean="0">
                <a:latin typeface="Times New Roman" pitchFamily="18" charset="0"/>
                <a:cs typeface="Times New Roman" pitchFamily="18" charset="0"/>
              </a:rPr>
              <a:t>Đọc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giọng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truyện</a:t>
            </a:r>
            <a:r>
              <a:rPr lang="en-US" sz="2400" dirty="0" smtClean="0">
                <a:latin typeface="Times New Roman" pitchFamily="18" charset="0"/>
                <a:cs typeface="Times New Roman" pitchFamily="18" charset="0"/>
              </a:rPr>
              <a:t>.</a:t>
            </a:r>
          </a:p>
          <a:p>
            <a:pPr marL="285750" indent="-285750">
              <a:buFont typeface="Arial" pitchFamily="34" charset="0"/>
              <a:buChar char="•"/>
            </a:pPr>
            <a:r>
              <a:rPr lang="en-US" sz="2400" dirty="0" err="1"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nhà</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bác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học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thùm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thụp</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cười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móm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mém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miệt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mài</a:t>
            </a:r>
            <a:r>
              <a:rPr lang="en-US" sz="2400" i="1" dirty="0" smtClean="0">
                <a:latin typeface="Times New Roman" pitchFamily="18" charset="0"/>
                <a:cs typeface="Times New Roman" pitchFamily="18" charset="0"/>
              </a:rPr>
              <a:t>,…</a:t>
            </a:r>
          </a:p>
          <a:p>
            <a:pPr marL="285750" indent="-285750">
              <a:buFont typeface="Arial" pitchFamily="34" charset="0"/>
              <a:buChar char="•"/>
            </a:pPr>
            <a:r>
              <a:rPr lang="en-US" sz="2400" dirty="0" err="1"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chuyện</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2550461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304800"/>
            <a:ext cx="4419600" cy="5772150"/>
          </a:xfrm>
        </p:spPr>
        <p:txBody>
          <a:bodyPr>
            <a:normAutofit/>
          </a:bodyPr>
          <a:lstStyle/>
          <a:p>
            <a:pPr marL="0" indent="0">
              <a:buNone/>
            </a:pPr>
            <a:r>
              <a:rPr lang="en-US" sz="1500" dirty="0">
                <a:latin typeface="Times New Roman" pitchFamily="18" charset="0"/>
                <a:cs typeface="Times New Roman" pitchFamily="18" charset="0"/>
              </a:rPr>
              <a:t>   </a:t>
            </a:r>
            <a:r>
              <a:rPr lang="vi-VN" sz="1500" dirty="0">
                <a:latin typeface="Times New Roman" pitchFamily="18" charset="0"/>
                <a:cs typeface="Times New Roman" pitchFamily="18" charset="0"/>
              </a:rPr>
              <a:t>1. Ê-đi-xơn là một nhà bác học nổi tiếng người Mĩ. Khi ông chế ra đèn điện, người từ khắp nơi ùn ùn kéo đến xem. Có một bà cụ phải đi bộ mười hai cây số. Đến nơi, cụ mỏi quá, ngồi xuống vệ đường bóp chân, đấm lưng thùm thụp.   </a:t>
            </a:r>
            <a:endParaRPr lang="en-US" sz="1500" dirty="0">
              <a:latin typeface="Times New Roman" pitchFamily="18" charset="0"/>
              <a:cs typeface="Times New Roman" pitchFamily="18" charset="0"/>
            </a:endParaRPr>
          </a:p>
          <a:p>
            <a:pPr marL="0" indent="0">
              <a:buNone/>
            </a:pPr>
            <a:r>
              <a:rPr lang="en-US" sz="1500" dirty="0">
                <a:latin typeface="Times New Roman" pitchFamily="18" charset="0"/>
                <a:cs typeface="Times New Roman" pitchFamily="18" charset="0"/>
              </a:rPr>
              <a:t>   </a:t>
            </a:r>
            <a:r>
              <a:rPr lang="vi-VN" sz="1500" dirty="0">
                <a:latin typeface="Times New Roman" pitchFamily="18" charset="0"/>
                <a:cs typeface="Times New Roman" pitchFamily="18" charset="0"/>
              </a:rPr>
              <a:t>2. Lúc ấy, Ê-đi-xơn chợt đi qua. Ông dừng lại hỏi chuyện. Bà cụ </a:t>
            </a:r>
            <a:r>
              <a:rPr lang="vi-VN" sz="1500" dirty="0" smtClean="0">
                <a:latin typeface="Times New Roman" pitchFamily="18" charset="0"/>
                <a:cs typeface="Times New Roman" pitchFamily="18" charset="0"/>
              </a:rPr>
              <a:t>nói</a:t>
            </a:r>
            <a:r>
              <a:rPr lang="en-US" sz="1500" dirty="0" smtClean="0">
                <a:latin typeface="Times New Roman" pitchFamily="18" charset="0"/>
                <a:cs typeface="Times New Roman" pitchFamily="18" charset="0"/>
              </a:rPr>
              <a:t> </a:t>
            </a:r>
            <a:r>
              <a:rPr lang="vi-VN" sz="1500" dirty="0" smtClean="0">
                <a:latin typeface="Times New Roman" pitchFamily="18" charset="0"/>
                <a:cs typeface="Times New Roman" pitchFamily="18" charset="0"/>
              </a:rPr>
              <a:t>:</a:t>
            </a:r>
            <a:r>
              <a:rPr lang="vi-VN" sz="1500" dirty="0">
                <a:latin typeface="Times New Roman" pitchFamily="18" charset="0"/>
                <a:cs typeface="Times New Roman" pitchFamily="18" charset="0"/>
              </a:rPr>
              <a:t> </a:t>
            </a:r>
          </a:p>
          <a:p>
            <a:pPr marL="0" indent="0">
              <a:buNone/>
            </a:pPr>
            <a:r>
              <a:rPr lang="en-US" sz="1500" dirty="0">
                <a:latin typeface="Times New Roman" pitchFamily="18" charset="0"/>
                <a:cs typeface="Times New Roman" pitchFamily="18" charset="0"/>
              </a:rPr>
              <a:t>   </a:t>
            </a:r>
            <a:r>
              <a:rPr lang="vi-VN" sz="1500" dirty="0">
                <a:latin typeface="Times New Roman" pitchFamily="18" charset="0"/>
                <a:cs typeface="Times New Roman" pitchFamily="18" charset="0"/>
              </a:rPr>
              <a:t>- Già đã phải đi bộ gần ba giờ đồng hồ để được nhìn tận mắt cái đèn điện. Giá ông Ê-đi-xơn làm được cái xe chở người già đi nơi này nơi khác có phải may mắn hơn cho già </a:t>
            </a:r>
            <a:r>
              <a:rPr lang="vi-VN" sz="1500" dirty="0" smtClean="0">
                <a:latin typeface="Times New Roman" pitchFamily="18" charset="0"/>
                <a:cs typeface="Times New Roman" pitchFamily="18" charset="0"/>
              </a:rPr>
              <a:t>không</a:t>
            </a:r>
            <a:r>
              <a:rPr lang="en-US" sz="1500" dirty="0" smtClean="0">
                <a:latin typeface="Times New Roman" pitchFamily="18" charset="0"/>
                <a:cs typeface="Times New Roman" pitchFamily="18" charset="0"/>
              </a:rPr>
              <a:t> </a:t>
            </a:r>
            <a:r>
              <a:rPr lang="vi-VN" sz="1500" dirty="0" smtClean="0">
                <a:latin typeface="Times New Roman" pitchFamily="18" charset="0"/>
                <a:cs typeface="Times New Roman" pitchFamily="18" charset="0"/>
              </a:rPr>
              <a:t>?</a:t>
            </a:r>
            <a:endParaRPr lang="vi-VN" sz="1500" dirty="0">
              <a:latin typeface="Times New Roman" pitchFamily="18" charset="0"/>
              <a:cs typeface="Times New Roman" pitchFamily="18" charset="0"/>
            </a:endParaRPr>
          </a:p>
          <a:p>
            <a:pPr marL="0" indent="0">
              <a:buNone/>
            </a:pPr>
            <a:r>
              <a:rPr lang="en-US" sz="1500" dirty="0">
                <a:latin typeface="Times New Roman" pitchFamily="18" charset="0"/>
                <a:cs typeface="Times New Roman" pitchFamily="18" charset="0"/>
              </a:rPr>
              <a:t>   </a:t>
            </a:r>
            <a:r>
              <a:rPr lang="vi-VN" sz="1500" dirty="0">
                <a:latin typeface="Times New Roman" pitchFamily="18" charset="0"/>
                <a:cs typeface="Times New Roman" pitchFamily="18" charset="0"/>
              </a:rPr>
              <a:t>- Thưa cụ, tôi tưởng vẫn có xe ngựa chở khách </a:t>
            </a:r>
            <a:r>
              <a:rPr lang="vi-VN" sz="1500" dirty="0" smtClean="0">
                <a:latin typeface="Times New Roman" pitchFamily="18" charset="0"/>
                <a:cs typeface="Times New Roman" pitchFamily="18" charset="0"/>
              </a:rPr>
              <a:t>chứ</a:t>
            </a:r>
            <a:r>
              <a:rPr lang="en-US" sz="1500" dirty="0" smtClean="0">
                <a:latin typeface="Times New Roman" pitchFamily="18" charset="0"/>
                <a:cs typeface="Times New Roman" pitchFamily="18" charset="0"/>
              </a:rPr>
              <a:t> </a:t>
            </a:r>
            <a:r>
              <a:rPr lang="vi-VN" sz="1500" dirty="0" smtClean="0">
                <a:latin typeface="Times New Roman" pitchFamily="18" charset="0"/>
                <a:cs typeface="Times New Roman" pitchFamily="18" charset="0"/>
              </a:rPr>
              <a:t>?</a:t>
            </a:r>
            <a:endParaRPr lang="vi-VN" sz="1500" dirty="0">
              <a:latin typeface="Times New Roman" pitchFamily="18" charset="0"/>
              <a:cs typeface="Times New Roman" pitchFamily="18" charset="0"/>
            </a:endParaRPr>
          </a:p>
          <a:p>
            <a:pPr marL="0" indent="0">
              <a:buNone/>
            </a:pPr>
            <a:r>
              <a:rPr lang="en-US" sz="1500" dirty="0">
                <a:latin typeface="Times New Roman" pitchFamily="18" charset="0"/>
                <a:cs typeface="Times New Roman" pitchFamily="18" charset="0"/>
              </a:rPr>
              <a:t>   </a:t>
            </a:r>
            <a:r>
              <a:rPr lang="vi-VN" sz="1500" dirty="0">
                <a:latin typeface="Times New Roman" pitchFamily="18" charset="0"/>
                <a:cs typeface="Times New Roman" pitchFamily="18" charset="0"/>
              </a:rPr>
              <a:t>- Đi xe ấy thì ốm mất. Già chỉ muốn có một thứ xe không cần ngựa kéo mà lại thật êm.</a:t>
            </a:r>
          </a:p>
          <a:p>
            <a:pPr marL="0" indent="0">
              <a:buNone/>
            </a:pPr>
            <a:endParaRPr lang="en-US" sz="1500" dirty="0"/>
          </a:p>
        </p:txBody>
      </p:sp>
      <p:sp>
        <p:nvSpPr>
          <p:cNvPr id="5" name="Content Placeholder 4"/>
          <p:cNvSpPr>
            <a:spLocks noGrp="1"/>
          </p:cNvSpPr>
          <p:nvPr>
            <p:ph sz="half" idx="2"/>
          </p:nvPr>
        </p:nvSpPr>
        <p:spPr>
          <a:xfrm>
            <a:off x="4419600" y="304406"/>
            <a:ext cx="4724400" cy="4625603"/>
          </a:xfrm>
        </p:spPr>
        <p:txBody>
          <a:bodyPr>
            <a:noAutofit/>
          </a:bodyPr>
          <a:lstStyle/>
          <a:p>
            <a:pPr marL="0" indent="0">
              <a:buNone/>
            </a:pPr>
            <a:r>
              <a:rPr lang="en-US" sz="1500" dirty="0" smtClean="0">
                <a:latin typeface="Times New Roman" panose="02020603050405020304" pitchFamily="18" charset="0"/>
                <a:cs typeface="Times New Roman" panose="02020603050405020304" pitchFamily="18" charset="0"/>
              </a:rPr>
              <a:t>  </a:t>
            </a:r>
            <a:r>
              <a:rPr lang="vi-VN" sz="1500" dirty="0" smtClean="0">
                <a:latin typeface="Times New Roman" panose="02020603050405020304" pitchFamily="18" charset="0"/>
                <a:cs typeface="Times New Roman" panose="02020603050405020304" pitchFamily="18" charset="0"/>
              </a:rPr>
              <a:t>3</a:t>
            </a:r>
            <a:r>
              <a:rPr lang="vi-VN" sz="1500" dirty="0">
                <a:latin typeface="Times New Roman" panose="02020603050405020304" pitchFamily="18" charset="0"/>
                <a:cs typeface="Times New Roman" panose="02020603050405020304" pitchFamily="18" charset="0"/>
              </a:rPr>
              <a:t>. Nghe bà cụ nói vậy, bỗng một ý nghĩ lóe lên trong đầu Ê-đi-xơn. Ông reo </a:t>
            </a:r>
            <a:r>
              <a:rPr lang="vi-VN" sz="1500" dirty="0" smtClean="0">
                <a:latin typeface="Times New Roman" panose="02020603050405020304" pitchFamily="18" charset="0"/>
                <a:cs typeface="Times New Roman" panose="02020603050405020304" pitchFamily="18" charset="0"/>
              </a:rPr>
              <a:t>lên</a:t>
            </a:r>
            <a:r>
              <a:rPr lang="en-US" sz="1500" dirty="0" smtClean="0">
                <a:latin typeface="Times New Roman" panose="02020603050405020304" pitchFamily="18" charset="0"/>
                <a:cs typeface="Times New Roman" panose="02020603050405020304" pitchFamily="18" charset="0"/>
              </a:rPr>
              <a:t> </a:t>
            </a:r>
            <a:r>
              <a:rPr lang="vi-VN" sz="1500" dirty="0" smtClean="0">
                <a:latin typeface="Times New Roman" panose="02020603050405020304" pitchFamily="18" charset="0"/>
                <a:cs typeface="Times New Roman" panose="02020603050405020304" pitchFamily="18" charset="0"/>
              </a:rPr>
              <a:t>:</a:t>
            </a:r>
            <a:endParaRPr lang="vi-VN"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 Cụ </a:t>
            </a:r>
            <a:r>
              <a:rPr lang="vi-VN" sz="1500" dirty="0" smtClean="0">
                <a:latin typeface="Times New Roman" panose="02020603050405020304" pitchFamily="18" charset="0"/>
                <a:cs typeface="Times New Roman" panose="02020603050405020304" pitchFamily="18" charset="0"/>
              </a:rPr>
              <a:t>ơi</a:t>
            </a:r>
            <a:r>
              <a:rPr lang="en-US" sz="1500" dirty="0" smtClean="0">
                <a:latin typeface="Times New Roman" panose="02020603050405020304" pitchFamily="18" charset="0"/>
                <a:cs typeface="Times New Roman" panose="02020603050405020304" pitchFamily="18" charset="0"/>
              </a:rPr>
              <a:t> </a:t>
            </a:r>
            <a:r>
              <a:rPr lang="vi-VN" sz="1500" dirty="0" smtClean="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Tôi là Ê-đi-xơn đây. Nhờ cụ mà tôi nảy ra ý định làm một cái xe chạy bằng dòng điện đấy.</a:t>
            </a: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Bà cụ vô cùng ngạc nhiên khi thấy nhà bác học cũng bình thường như mọi người khác. Lúc chia tay, Ê-đi-xơn </a:t>
            </a:r>
            <a:r>
              <a:rPr lang="vi-VN" sz="1500" dirty="0" smtClean="0">
                <a:latin typeface="Times New Roman" panose="02020603050405020304" pitchFamily="18" charset="0"/>
                <a:cs typeface="Times New Roman" panose="02020603050405020304" pitchFamily="18" charset="0"/>
              </a:rPr>
              <a:t>bảo</a:t>
            </a:r>
            <a:r>
              <a:rPr lang="en-US" sz="1500" dirty="0" smtClean="0">
                <a:latin typeface="Times New Roman" panose="02020603050405020304" pitchFamily="18" charset="0"/>
                <a:cs typeface="Times New Roman" panose="02020603050405020304" pitchFamily="18" charset="0"/>
              </a:rPr>
              <a:t> </a:t>
            </a:r>
            <a:r>
              <a:rPr lang="vi-VN" sz="1500" dirty="0" smtClean="0">
                <a:latin typeface="Times New Roman" panose="02020603050405020304" pitchFamily="18" charset="0"/>
                <a:cs typeface="Times New Roman" panose="02020603050405020304" pitchFamily="18" charset="0"/>
              </a:rPr>
              <a:t>:</a:t>
            </a:r>
            <a:endParaRPr lang="vi-VN"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 Tôi sẽ mời cụ đi chuyến xe điện đầu tiên.</a:t>
            </a: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 Thế nào già cũng đến... Nhưng ông phải làm nhanh lên nhé, kẻo tuổi già chẳng còn được bao lâu đâu.</a:t>
            </a:r>
          </a:p>
          <a:p>
            <a:pPr marL="0" indent="0">
              <a:buNone/>
            </a:pPr>
            <a:r>
              <a:rPr lang="vi-VN" sz="1500" dirty="0">
                <a:latin typeface="Times New Roman" panose="02020603050405020304" pitchFamily="18" charset="0"/>
                <a:cs typeface="Times New Roman" panose="02020603050405020304" pitchFamily="18" charset="0"/>
              </a:rPr>
              <a:t>   4. Từ lần gặp bà cụ, Ê-đi-xơn miệt mài với công việc chế tạo xe điện và đã thành công.</a:t>
            </a: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Hôm chạy thử xe điện, người ta xếp hàng dài để mua vé. Ê-đi-xơn mời bà cụ dạo nọ đi chuyến đầu tiên. Đến ga, ông </a:t>
            </a:r>
            <a:r>
              <a:rPr lang="vi-VN" sz="1500" dirty="0" smtClean="0">
                <a:latin typeface="Times New Roman" panose="02020603050405020304" pitchFamily="18" charset="0"/>
                <a:cs typeface="Times New Roman" panose="02020603050405020304" pitchFamily="18" charset="0"/>
              </a:rPr>
              <a:t>bảo</a:t>
            </a:r>
            <a:r>
              <a:rPr lang="en-US" sz="1500" dirty="0" smtClean="0">
                <a:latin typeface="Times New Roman" panose="02020603050405020304" pitchFamily="18" charset="0"/>
                <a:cs typeface="Times New Roman" panose="02020603050405020304" pitchFamily="18" charset="0"/>
              </a:rPr>
              <a:t> </a:t>
            </a:r>
            <a:r>
              <a:rPr lang="vi-VN" sz="1500" dirty="0" smtClean="0">
                <a:latin typeface="Times New Roman" panose="02020603050405020304" pitchFamily="18" charset="0"/>
                <a:cs typeface="Times New Roman" panose="02020603050405020304" pitchFamily="18" charset="0"/>
              </a:rPr>
              <a:t>:</a:t>
            </a:r>
            <a:endParaRPr lang="vi-VN"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 Tôi giữ đúng lời hứa với cụ rồi </a:t>
            </a:r>
            <a:r>
              <a:rPr lang="vi-VN" sz="1500" dirty="0" smtClean="0">
                <a:latin typeface="Times New Roman" panose="02020603050405020304" pitchFamily="18" charset="0"/>
                <a:cs typeface="Times New Roman" panose="02020603050405020304" pitchFamily="18" charset="0"/>
              </a:rPr>
              <a:t>nhé</a:t>
            </a:r>
            <a:r>
              <a:rPr lang="en-US" sz="1500" dirty="0" smtClean="0">
                <a:latin typeface="Times New Roman" panose="02020603050405020304" pitchFamily="18" charset="0"/>
                <a:cs typeface="Times New Roman" panose="02020603050405020304" pitchFamily="18" charset="0"/>
              </a:rPr>
              <a:t> </a:t>
            </a:r>
            <a:r>
              <a:rPr lang="vi-VN" sz="1500" dirty="0" smtClean="0">
                <a:latin typeface="Times New Roman" panose="02020603050405020304" pitchFamily="18" charset="0"/>
                <a:cs typeface="Times New Roman" panose="02020603050405020304" pitchFamily="18" charset="0"/>
              </a:rPr>
              <a:t>!</a:t>
            </a:r>
            <a:endParaRPr lang="vi-VN"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Bà cụ cười móm </a:t>
            </a:r>
            <a:r>
              <a:rPr lang="vi-VN" sz="1500" dirty="0" smtClean="0">
                <a:latin typeface="Times New Roman" panose="02020603050405020304" pitchFamily="18" charset="0"/>
                <a:cs typeface="Times New Roman" panose="02020603050405020304" pitchFamily="18" charset="0"/>
              </a:rPr>
              <a:t>mém</a:t>
            </a:r>
            <a:r>
              <a:rPr lang="en-US" sz="1500" dirty="0" smtClean="0">
                <a:latin typeface="Times New Roman" panose="02020603050405020304" pitchFamily="18" charset="0"/>
                <a:cs typeface="Times New Roman" panose="02020603050405020304" pitchFamily="18" charset="0"/>
              </a:rPr>
              <a:t> </a:t>
            </a:r>
            <a:r>
              <a:rPr lang="vi-VN" sz="1500" dirty="0" smtClean="0">
                <a:latin typeface="Times New Roman" panose="02020603050405020304" pitchFamily="18" charset="0"/>
                <a:cs typeface="Times New Roman" panose="02020603050405020304" pitchFamily="18" charset="0"/>
              </a:rPr>
              <a:t>:</a:t>
            </a:r>
            <a:endParaRPr lang="vi-VN"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 Cảm ơn ông. Giờ thì già có thể đi chơi cả ngày với chiếc xe này </a:t>
            </a:r>
            <a:r>
              <a:rPr lang="vi-VN" sz="1500" dirty="0" smtClean="0">
                <a:latin typeface="Times New Roman" panose="02020603050405020304" pitchFamily="18" charset="0"/>
                <a:cs typeface="Times New Roman" panose="02020603050405020304" pitchFamily="18" charset="0"/>
              </a:rPr>
              <a:t>rồi</a:t>
            </a:r>
            <a:r>
              <a:rPr lang="en-US" sz="1500" dirty="0" smtClean="0">
                <a:latin typeface="Times New Roman" panose="02020603050405020304" pitchFamily="18" charset="0"/>
                <a:cs typeface="Times New Roman" panose="02020603050405020304" pitchFamily="18" charset="0"/>
              </a:rPr>
              <a:t> </a:t>
            </a:r>
            <a:r>
              <a:rPr lang="vi-VN" sz="1500" dirty="0" smtClean="0">
                <a:latin typeface="Times New Roman" panose="02020603050405020304" pitchFamily="18" charset="0"/>
                <a:cs typeface="Times New Roman" panose="02020603050405020304" pitchFamily="18" charset="0"/>
              </a:rPr>
              <a:t>!</a:t>
            </a:r>
            <a:endParaRPr lang="vi-VN" sz="1500" dirty="0">
              <a:latin typeface="Times New Roman" panose="02020603050405020304" pitchFamily="18" charset="0"/>
              <a:cs typeface="Times New Roman" panose="02020603050405020304" pitchFamily="18" charset="0"/>
            </a:endParaRPr>
          </a:p>
          <a:p>
            <a:pPr marL="0" indent="0" algn="r">
              <a:buNone/>
            </a:pPr>
            <a:r>
              <a:rPr lang="vi-VN" sz="1500" i="1" dirty="0">
                <a:latin typeface="Times New Roman" panose="02020603050405020304" pitchFamily="18" charset="0"/>
                <a:cs typeface="Times New Roman" panose="02020603050405020304" pitchFamily="18" charset="0"/>
              </a:rPr>
              <a:t>Theo</a:t>
            </a:r>
            <a:r>
              <a:rPr lang="vi-VN" sz="1500" dirty="0">
                <a:latin typeface="Times New Roman" panose="02020603050405020304" pitchFamily="18" charset="0"/>
                <a:cs typeface="Times New Roman" panose="02020603050405020304" pitchFamily="18" charset="0"/>
              </a:rPr>
              <a:t> TRUYỆN ĐỌC 3, 1995</a:t>
            </a:r>
          </a:p>
          <a:p>
            <a:pPr marL="0" indent="0">
              <a:buNone/>
            </a:pPr>
            <a:endParaRPr lang="en-US" sz="1500" dirty="0">
              <a:latin typeface="Times New Roman" panose="02020603050405020304" pitchFamily="18" charset="0"/>
              <a:cs typeface="Times New Roman" panose="02020603050405020304" pitchFamily="18" charset="0"/>
            </a:endParaRPr>
          </a:p>
        </p:txBody>
      </p:sp>
      <p:sp>
        <p:nvSpPr>
          <p:cNvPr id="3" name="Rectangle 2"/>
          <p:cNvSpPr/>
          <p:nvPr/>
        </p:nvSpPr>
        <p:spPr>
          <a:xfrm>
            <a:off x="2967476" y="-23515"/>
            <a:ext cx="3058851" cy="461665"/>
          </a:xfrm>
          <a:prstGeom prst="rect">
            <a:avLst/>
          </a:prstGeom>
        </p:spPr>
        <p:txBody>
          <a:bodyPr wrap="none">
            <a:spAutoFit/>
          </a:bodyPr>
          <a:lstStyle/>
          <a:p>
            <a:pPr algn="ctr"/>
            <a:r>
              <a:rPr lang="en-US" sz="2400" b="1" dirty="0" err="1">
                <a:solidFill>
                  <a:srgbClr val="00B050"/>
                </a:solidFill>
                <a:latin typeface="Times New Roman" pitchFamily="18" charset="0"/>
                <a:cs typeface="Times New Roman" pitchFamily="18" charset="0"/>
              </a:rPr>
              <a:t>Nhà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bác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học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cụ</a:t>
            </a:r>
            <a:r>
              <a:rPr lang="en-US" sz="2400" b="1" dirty="0">
                <a:solidFill>
                  <a:srgbClr val="00B050"/>
                </a:solidFill>
                <a:latin typeface="Times New Roman" pitchFamily="18" charset="0"/>
                <a:cs typeface="Times New Roman" pitchFamily="18" charset="0"/>
              </a:rPr>
              <a:t> </a:t>
            </a:r>
          </a:p>
        </p:txBody>
      </p:sp>
      <p:cxnSp>
        <p:nvCxnSpPr>
          <p:cNvPr id="6" name="Straight Connector 5"/>
          <p:cNvCxnSpPr/>
          <p:nvPr/>
        </p:nvCxnSpPr>
        <p:spPr>
          <a:xfrm>
            <a:off x="381000" y="590550"/>
            <a:ext cx="7620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2590800" y="590550"/>
            <a:ext cx="7620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76200" y="1504950"/>
            <a:ext cx="15240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1143000" y="2724150"/>
            <a:ext cx="15240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7620000" y="590550"/>
            <a:ext cx="6096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8077200" y="1123950"/>
            <a:ext cx="4572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0099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Horizontal Scroll 6"/>
          <p:cNvSpPr/>
          <p:nvPr/>
        </p:nvSpPr>
        <p:spPr>
          <a:xfrm>
            <a:off x="685800" y="3097617"/>
            <a:ext cx="7550150" cy="1379133"/>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8" name="TextBox 4"/>
          <p:cNvSpPr txBox="1">
            <a:spLocks noChangeArrowheads="1"/>
          </p:cNvSpPr>
          <p:nvPr/>
        </p:nvSpPr>
        <p:spPr bwMode="auto">
          <a:xfrm>
            <a:off x="0" y="3333750"/>
            <a:ext cx="9144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ctr"/>
            <a:r>
              <a:rPr lang="en-US" sz="2800" b="1" dirty="0" err="1">
                <a:latin typeface="Times New Roman" pitchFamily="18" charset="0"/>
                <a:cs typeface="Times New Roman" pitchFamily="18" charset="0"/>
              </a:rPr>
              <a:t>Thùm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thụp</a:t>
            </a:r>
            <a:r>
              <a:rPr lang="en-US"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Tiếng đấm liên tiếp</a:t>
            </a:r>
            <a:r>
              <a:rPr lang="en-US" sz="2800" dirty="0" smtClean="0">
                <a:latin typeface="Times New Roman" pitchFamily="18" charset="0"/>
                <a:cs typeface="Times New Roman" pitchFamily="18" charset="0"/>
              </a:rPr>
              <a:t>.</a:t>
            </a:r>
          </a:p>
          <a:p>
            <a:pPr algn="ctr"/>
            <a:r>
              <a:rPr lang="en-US" sz="2800" b="1" dirty="0" err="1" smtClean="0">
                <a:latin typeface="Times New Roman" pitchFamily="18" charset="0"/>
                <a:cs typeface="Times New Roman" pitchFamily="18" charset="0"/>
              </a:rPr>
              <a:t>Ùn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ùn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kéo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ctr"/>
            <a:endParaRPr lang="en-US" sz="2800" i="1" dirty="0">
              <a:latin typeface="Times New Roman" pitchFamily="18" charset="0"/>
              <a:cs typeface="Times New Roman" pitchFamily="18" charset="0"/>
            </a:endParaRPr>
          </a:p>
        </p:txBody>
      </p:sp>
      <p:sp>
        <p:nvSpPr>
          <p:cNvPr id="5" name="Rectangle 4"/>
          <p:cNvSpPr/>
          <p:nvPr/>
        </p:nvSpPr>
        <p:spPr>
          <a:xfrm>
            <a:off x="0" y="1079448"/>
            <a:ext cx="9144000" cy="2246769"/>
          </a:xfrm>
          <a:prstGeom prst="rect">
            <a:avLst/>
          </a:prstGeom>
        </p:spPr>
        <p:txBody>
          <a:bodyPr wrap="square">
            <a:spAutoFit/>
          </a:bodyPr>
          <a:lstStyle/>
          <a:p>
            <a:r>
              <a:rPr lang="vi-VN" sz="2800" dirty="0">
                <a:latin typeface="+mj-lt"/>
                <a:cs typeface="Times New Roman" pitchFamily="18" charset="0"/>
              </a:rPr>
              <a:t>1. Ê-đi-xơn là một nhà bác học nổi tiếng người Mĩ. Khi ông chế ra đèn điện, người từ khắp nơi ùn ùn kéo đến xem. Có một bà cụ phải đi bộ mười hai cây số. Đến nơi, cụ mỏi quá, ngồi xuống vệ đường bóp chân, đấm </a:t>
            </a:r>
            <a:r>
              <a:rPr lang="vi-VN" sz="2800" dirty="0" smtClean="0">
                <a:latin typeface="+mj-lt"/>
                <a:cs typeface="Times New Roman" pitchFamily="18" charset="0"/>
              </a:rPr>
              <a:t>lưng</a:t>
            </a:r>
            <a:r>
              <a:rPr lang="en-US" sz="2800" dirty="0" smtClean="0">
                <a:latin typeface="+mj-lt"/>
                <a:cs typeface="Times New Roman" pitchFamily="18" charset="0"/>
              </a:rPr>
              <a:t> </a:t>
            </a:r>
            <a:r>
              <a:rPr lang="vi-VN" sz="2800" dirty="0">
                <a:latin typeface="+mj-lt"/>
                <a:cs typeface="Times New Roman" pitchFamily="18" charset="0"/>
              </a:rPr>
              <a:t> </a:t>
            </a:r>
            <a:r>
              <a:rPr lang="en-US" sz="2800" dirty="0">
                <a:latin typeface="+mj-lt"/>
                <a:cs typeface="Times New Roman" pitchFamily="18" charset="0"/>
              </a:rPr>
              <a:t/>
            </a:r>
            <a:br>
              <a:rPr lang="en-US" sz="2800" dirty="0">
                <a:latin typeface="+mj-lt"/>
                <a:cs typeface="Times New Roman" pitchFamily="18" charset="0"/>
              </a:rPr>
            </a:br>
            <a:endParaRPr lang="en-US" sz="2800" dirty="0">
              <a:latin typeface="+mj-lt"/>
            </a:endParaRPr>
          </a:p>
        </p:txBody>
      </p:sp>
      <p:cxnSp>
        <p:nvCxnSpPr>
          <p:cNvPr id="13" name="Straight Connector 12"/>
          <p:cNvCxnSpPr/>
          <p:nvPr/>
        </p:nvCxnSpPr>
        <p:spPr>
          <a:xfrm>
            <a:off x="5105400" y="1954617"/>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05400" y="2030817"/>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81600" y="2372110"/>
            <a:ext cx="2362200"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thùm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thụp</a:t>
            </a:r>
            <a:r>
              <a:rPr lang="en-US" sz="2800" dirty="0">
                <a:latin typeface="Times New Roman" panose="02020603050405020304" pitchFamily="18" charset="0"/>
                <a:cs typeface="Times New Roman" panose="02020603050405020304" pitchFamily="18" charset="0"/>
              </a:rPr>
              <a:t>.</a:t>
            </a:r>
            <a:r>
              <a:rPr lang="vi-VN" sz="2800" dirty="0">
                <a:cs typeface="Times New Roman" pitchFamily="18" charset="0"/>
              </a:rPr>
              <a:t> </a:t>
            </a:r>
            <a:r>
              <a:rPr lang="en-US" sz="2800" dirty="0">
                <a:cs typeface="Times New Roman" pitchFamily="18" charset="0"/>
              </a:rPr>
              <a:t/>
            </a:r>
            <a:br>
              <a:rPr lang="en-US" sz="2800" dirty="0">
                <a:cs typeface="Times New Roman" pitchFamily="18" charset="0"/>
              </a:rPr>
            </a:br>
            <a:endParaRPr lang="en-US" sz="2800" dirty="0"/>
          </a:p>
        </p:txBody>
      </p:sp>
    </p:spTree>
    <p:extLst>
      <p:ext uri="{BB962C8B-B14F-4D97-AF65-F5344CB8AC3E}">
        <p14:creationId xmlns:p14="http://schemas.microsoft.com/office/powerpoint/2010/main" val="87587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grpId="1" nodeType="clickEffect">
                                  <p:stCondLst>
                                    <p:cond delay="0"/>
                                  </p:stCondLst>
                                  <p:iterate type="lt">
                                    <p:tmPct val="4000"/>
                                  </p:iterate>
                                  <p:childTnLst>
                                    <p:set>
                                      <p:cBhvr override="childStyle">
                                        <p:cTn id="22" dur="500" fill="hold"/>
                                        <p:tgtEl>
                                          <p:spTgt spid="15"/>
                                        </p:tgtEl>
                                        <p:attrNameLst>
                                          <p:attrName>style.color</p:attrName>
                                        </p:attrNameLst>
                                      </p:cBhvr>
                                      <p:to>
                                        <p:clrVal>
                                          <a:srgbClr val="FF0000"/>
                                        </p:clrVal>
                                      </p:to>
                                    </p:set>
                                    <p:set>
                                      <p:cBhvr>
                                        <p:cTn id="23" dur="500" fill="hold"/>
                                        <p:tgtEl>
                                          <p:spTgt spid="15"/>
                                        </p:tgtEl>
                                        <p:attrNameLst>
                                          <p:attrName>fillcolor</p:attrName>
                                        </p:attrNameLst>
                                      </p:cBhvr>
                                      <p:to>
                                        <p:clrVal>
                                          <a:srgbClr val="FF0000"/>
                                        </p:clrVal>
                                      </p:to>
                                    </p:set>
                                    <p:set>
                                      <p:cBhvr>
                                        <p:cTn id="24" dur="500" fill="hold"/>
                                        <p:tgtEl>
                                          <p:spTgt spid="15"/>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outVertical)">
                                      <p:cBhvr>
                                        <p:cTn id="29" dur="500"/>
                                        <p:tgtEl>
                                          <p:spTgt spid="8"/>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out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5" grpId="0"/>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156" y="1047750"/>
            <a:ext cx="9138844" cy="3539430"/>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2. Lúc ấy, Ê-đi-xơn chợt đi qua. Ông dừng lại hỏi chuyện. Bà cụ </a:t>
            </a:r>
            <a:r>
              <a:rPr lang="vi-VN" sz="2800" dirty="0"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a:t>
            </a:r>
            <a:r>
              <a:rPr lang="vi-VN"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Già đã phải đi bộ gần ba giờ đồng hồ để được nhìn tận mắt cái đèn điện. Giá ông Ê-đi-xơn làm được cái xe chở người già đi nơi này nơi khác có phải may mắn hơn cho già không?</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Thưa cụ, tôi tưởng vẫn có xe ngựa chở khách chứ?</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Đi xe ấy thì ốm mất. Già chỉ muốn có một thứ xe không cần ngựa kéo mà lại thật êm.</a:t>
            </a:r>
          </a:p>
        </p:txBody>
      </p:sp>
      <p:cxnSp>
        <p:nvCxnSpPr>
          <p:cNvPr id="8" name="Straight Connector 7"/>
          <p:cNvCxnSpPr/>
          <p:nvPr/>
        </p:nvCxnSpPr>
        <p:spPr>
          <a:xfrm flipH="1">
            <a:off x="5867400" y="203835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524000" y="2858885"/>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819400" y="2864773"/>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467600" y="371475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45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71284" y="69592"/>
            <a:ext cx="9067800" cy="5016758"/>
          </a:xfrm>
          <a:prstGeom prst="rect">
            <a:avLst/>
          </a:prstGeom>
        </p:spPr>
        <p:txBody>
          <a:bodyPr wrap="square">
            <a:spAutoFit/>
          </a:bodyPr>
          <a:lstStyle/>
          <a:p>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3. Nghe bà cụ nói vậy, bỗng một ý nghĩ l</a:t>
            </a:r>
            <a:r>
              <a:rPr lang="en-US" sz="3200" dirty="0" err="1">
                <a:latin typeface="Times New Roman" pitchFamily="18" charset="0"/>
                <a:cs typeface="Times New Roman" pitchFamily="18" charset="0"/>
              </a:rPr>
              <a:t>oé</a:t>
            </a:r>
            <a:r>
              <a:rPr lang="vi-VN" sz="3200" dirty="0">
                <a:latin typeface="Times New Roman" pitchFamily="18" charset="0"/>
                <a:cs typeface="Times New Roman" pitchFamily="18" charset="0"/>
              </a:rPr>
              <a:t> lên trong đầu Ê-đi-xơn. Ông reo </a:t>
            </a:r>
            <a:r>
              <a:rPr lang="vi-VN" sz="3200" dirty="0"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 Cụ </a:t>
            </a:r>
            <a:r>
              <a:rPr lang="vi-VN" sz="3200" dirty="0" smtClean="0">
                <a:latin typeface="Times New Roman" pitchFamily="18" charset="0"/>
                <a:cs typeface="Times New Roman" pitchFamily="18" charset="0"/>
              </a:rPr>
              <a:t>ơi</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Tôi là Ê-đi-xơn đây. Nhờ cụ mà tôi nảy ra ý định làm một cái xe chạy bằng dòng điện </a:t>
            </a:r>
            <a:r>
              <a:rPr lang="vi-VN" sz="3200" dirty="0" smtClean="0">
                <a:latin typeface="Times New Roman" pitchFamily="18" charset="0"/>
                <a:cs typeface="Times New Roman" pitchFamily="18" charset="0"/>
              </a:rPr>
              <a:t>đấy.</a:t>
            </a:r>
            <a:endParaRPr lang="en-US" sz="32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Bà </a:t>
            </a:r>
            <a:r>
              <a:rPr lang="vi-VN" sz="3200" dirty="0">
                <a:latin typeface="Times New Roman" pitchFamily="18" charset="0"/>
                <a:cs typeface="Times New Roman" pitchFamily="18" charset="0"/>
              </a:rPr>
              <a:t>cụ vô cùng ngạc nhiên khi thấy nhà bác học cũng bình thường như mọi người khác. Lúc chia tay, Ê-đi-xơn </a:t>
            </a:r>
            <a:r>
              <a:rPr lang="vi-VN" sz="3200" dirty="0" smtClean="0">
                <a:latin typeface="Times New Roman" pitchFamily="18" charset="0"/>
                <a:cs typeface="Times New Roman" pitchFamily="18" charset="0"/>
              </a:rPr>
              <a:t>bảo</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 Tôi sẽ mời cụ đi chuyến xe điện đầu tiên.</a:t>
            </a:r>
          </a:p>
          <a:p>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 Thế nào già cũng đến... Nhưng ông phải làm nhanh lên nhé, kẻo tuổi già chẳng còn được bao lâu đâu.</a:t>
            </a:r>
          </a:p>
        </p:txBody>
      </p:sp>
      <p:cxnSp>
        <p:nvCxnSpPr>
          <p:cNvPr id="4" name="Straight Connector 3"/>
          <p:cNvCxnSpPr/>
          <p:nvPr/>
        </p:nvCxnSpPr>
        <p:spPr>
          <a:xfrm flipH="1">
            <a:off x="914400" y="165735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4724400" y="2121694"/>
            <a:ext cx="76200" cy="3738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62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5016758"/>
          </a:xfrm>
          <a:prstGeom prst="rect">
            <a:avLst/>
          </a:prstGeom>
        </p:spPr>
        <p:txBody>
          <a:bodyPr wrap="square">
            <a:spAutoFit/>
          </a:bodyPr>
          <a:lstStyle/>
          <a:p>
            <a:r>
              <a:rPr lang="en-US" sz="3200" dirty="0">
                <a:latin typeface="+mj-lt"/>
              </a:rPr>
              <a:t>   </a:t>
            </a:r>
            <a:r>
              <a:rPr lang="vi-VN" sz="3200" dirty="0">
                <a:latin typeface="+mj-lt"/>
              </a:rPr>
              <a:t>4. Từ lần gặp bà cụ, Ê-đi-xơn miệt mài với công việc chế tạo xe điện và đã thành công.</a:t>
            </a:r>
          </a:p>
          <a:p>
            <a:r>
              <a:rPr lang="en-US" sz="3200" dirty="0">
                <a:latin typeface="+mj-lt"/>
              </a:rPr>
              <a:t>   </a:t>
            </a:r>
            <a:r>
              <a:rPr lang="vi-VN" sz="3200" dirty="0">
                <a:latin typeface="+mj-lt"/>
              </a:rPr>
              <a:t>Hôm chạy thử xe điện, người ta xếp hàng dài để mua vé. Ê-đi-xơn mời bà cụ dạo nọ đi chuyến đầu tiên. Đến ga, ông </a:t>
            </a:r>
            <a:r>
              <a:rPr lang="vi-VN" sz="3200" dirty="0" smtClean="0">
                <a:latin typeface="+mj-lt"/>
              </a:rPr>
              <a:t>bảo</a:t>
            </a:r>
            <a:r>
              <a:rPr lang="en-US" sz="3200" dirty="0" smtClean="0">
                <a:latin typeface="+mj-lt"/>
              </a:rPr>
              <a:t> </a:t>
            </a:r>
            <a:r>
              <a:rPr lang="vi-VN" sz="3200" dirty="0" smtClean="0">
                <a:latin typeface="+mj-lt"/>
              </a:rPr>
              <a:t>:</a:t>
            </a:r>
            <a:endParaRPr lang="vi-VN" sz="3200" dirty="0">
              <a:latin typeface="+mj-lt"/>
            </a:endParaRPr>
          </a:p>
          <a:p>
            <a:r>
              <a:rPr lang="en-US" sz="3200" dirty="0">
                <a:latin typeface="+mj-lt"/>
              </a:rPr>
              <a:t>   </a:t>
            </a:r>
            <a:r>
              <a:rPr lang="vi-VN" sz="3200" dirty="0">
                <a:latin typeface="+mj-lt"/>
              </a:rPr>
              <a:t>- Tôi giữ đúng lời hứa với cụ rồi </a:t>
            </a:r>
            <a:r>
              <a:rPr lang="vi-VN" sz="3200" dirty="0" smtClean="0">
                <a:latin typeface="+mj-lt"/>
              </a:rPr>
              <a:t>nhé</a:t>
            </a:r>
            <a:r>
              <a:rPr lang="en-US" sz="3200" dirty="0" smtClean="0">
                <a:latin typeface="+mj-lt"/>
              </a:rPr>
              <a:t> </a:t>
            </a:r>
            <a:r>
              <a:rPr lang="vi-VN" sz="3200" dirty="0" smtClean="0">
                <a:latin typeface="+mj-lt"/>
              </a:rPr>
              <a:t>!</a:t>
            </a:r>
            <a:endParaRPr lang="vi-VN" sz="3200" dirty="0">
              <a:latin typeface="+mj-lt"/>
            </a:endParaRPr>
          </a:p>
          <a:p>
            <a:r>
              <a:rPr lang="en-US" sz="3200" dirty="0">
                <a:latin typeface="+mj-lt"/>
              </a:rPr>
              <a:t>   </a:t>
            </a:r>
            <a:r>
              <a:rPr lang="vi-VN" sz="3200" dirty="0">
                <a:latin typeface="+mj-lt"/>
              </a:rPr>
              <a:t>Bà cụ cười móm </a:t>
            </a:r>
            <a:r>
              <a:rPr lang="vi-VN" sz="3200" dirty="0" smtClean="0">
                <a:latin typeface="+mj-lt"/>
              </a:rPr>
              <a:t>mém</a:t>
            </a:r>
            <a:r>
              <a:rPr lang="en-US" sz="3200" dirty="0" smtClean="0">
                <a:latin typeface="+mj-lt"/>
              </a:rPr>
              <a:t> </a:t>
            </a:r>
            <a:r>
              <a:rPr lang="vi-VN" sz="3200" dirty="0" smtClean="0">
                <a:latin typeface="+mj-lt"/>
              </a:rPr>
              <a:t>:</a:t>
            </a:r>
            <a:endParaRPr lang="vi-VN" sz="3200" dirty="0">
              <a:latin typeface="+mj-lt"/>
            </a:endParaRPr>
          </a:p>
          <a:p>
            <a:r>
              <a:rPr lang="en-US" sz="3200" dirty="0">
                <a:latin typeface="+mj-lt"/>
              </a:rPr>
              <a:t>   </a:t>
            </a:r>
            <a:r>
              <a:rPr lang="vi-VN" sz="3200" dirty="0">
                <a:latin typeface="+mj-lt"/>
              </a:rPr>
              <a:t>- Cảm ơn ông. Giờ thì già có thể đi chơi cả ngày với chiếc xe này </a:t>
            </a:r>
            <a:r>
              <a:rPr lang="vi-VN" sz="3200" dirty="0" smtClean="0">
                <a:latin typeface="+mj-lt"/>
              </a:rPr>
              <a:t>rồi</a:t>
            </a:r>
            <a:r>
              <a:rPr lang="en-US" sz="3200" dirty="0" smtClean="0">
                <a:latin typeface="+mj-lt"/>
              </a:rPr>
              <a:t> </a:t>
            </a:r>
            <a:r>
              <a:rPr lang="vi-VN" sz="3200" dirty="0" smtClean="0">
                <a:latin typeface="+mj-lt"/>
              </a:rPr>
              <a:t>!</a:t>
            </a:r>
            <a:endParaRPr lang="vi-VN" sz="3200" dirty="0">
              <a:latin typeface="+mj-lt"/>
            </a:endParaRPr>
          </a:p>
          <a:p>
            <a:pPr algn="r"/>
            <a:r>
              <a:rPr lang="vi-VN" sz="2400" i="1" dirty="0">
                <a:latin typeface="+mj-lt"/>
              </a:rPr>
              <a:t>Theo</a:t>
            </a:r>
            <a:r>
              <a:rPr lang="vi-VN" sz="2400" dirty="0">
                <a:latin typeface="+mj-lt"/>
              </a:rPr>
              <a:t> TRUYỆN ĐỌC 3, 1995</a:t>
            </a:r>
          </a:p>
        </p:txBody>
      </p:sp>
      <p:sp>
        <p:nvSpPr>
          <p:cNvPr id="3" name="Heart 2">
            <a:hlinkClick r:id="rId3" action="ppaction://hlinksldjump"/>
          </p:cNvPr>
          <p:cNvSpPr/>
          <p:nvPr/>
        </p:nvSpPr>
        <p:spPr>
          <a:xfrm>
            <a:off x="8657580" y="4866450"/>
            <a:ext cx="457200" cy="25717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08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b4891b89a28b1e54bb52c291567c566fd99f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1484</TotalTime>
  <Words>1419</Words>
  <Application>Microsoft Office PowerPoint</Application>
  <PresentationFormat>On-screen Show (16:9)</PresentationFormat>
  <Paragraphs>130</Paragraphs>
  <Slides>26</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Times New Roman</vt:lpstr>
      <vt:lpstr>Wingdings</vt:lpstr>
      <vt:lpstr>Office Theme</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phát minh của Ê-đi-xơn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chuyện muốn nói cho chúng ta điều gì?</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Admin</cp:lastModifiedBy>
  <cp:revision>150</cp:revision>
  <dcterms:created xsi:type="dcterms:W3CDTF">2020-03-31T01:22:36Z</dcterms:created>
  <dcterms:modified xsi:type="dcterms:W3CDTF">2022-02-12T08:30:55Z</dcterms:modified>
</cp:coreProperties>
</file>