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5"/>
  </p:notesMasterIdLst>
  <p:sldIdLst>
    <p:sldId id="285" r:id="rId6"/>
    <p:sldId id="318" r:id="rId7"/>
    <p:sldId id="311" r:id="rId8"/>
    <p:sldId id="286" r:id="rId9"/>
    <p:sldId id="305" r:id="rId10"/>
    <p:sldId id="289" r:id="rId11"/>
    <p:sldId id="313" r:id="rId12"/>
    <p:sldId id="291" r:id="rId13"/>
    <p:sldId id="292" r:id="rId14"/>
    <p:sldId id="294" r:id="rId15"/>
    <p:sldId id="295" r:id="rId16"/>
    <p:sldId id="298" r:id="rId17"/>
    <p:sldId id="304" r:id="rId18"/>
    <p:sldId id="258" r:id="rId19"/>
    <p:sldId id="307" r:id="rId20"/>
    <p:sldId id="308" r:id="rId21"/>
    <p:sldId id="299" r:id="rId22"/>
    <p:sldId id="316" r:id="rId23"/>
    <p:sldId id="315" r:id="rId24"/>
  </p:sldIdLst>
  <p:sldSz cx="12192000" cy="6858000"/>
  <p:notesSz cx="6858000" cy="9144000"/>
  <p:custDataLst>
    <p:tags r:id="rId26"/>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42" d="100"/>
          <a:sy n="42" d="100"/>
        </p:scale>
        <p:origin x="-92" y="-3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13943810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5988476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1472475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301813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5411006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7320971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2377050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5823003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79763030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6524274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1336921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39040135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2022/2/25</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2022/2/25</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2022/2/25</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2022/2/25</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2022/2/25</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2022/2/25</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2022/2/25</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2022/2/25</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2022/2/25</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2022/2/25</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2/25/2022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2/25/2022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2/25/2022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2/25/2022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2/25/2022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2/25/2022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4.png"/><Relationship Id="rId2" Type="http://schemas.openxmlformats.org/officeDocument/2006/relationships/slideLayout" Target="../slideLayouts/slideLayout55.xml"/><Relationship Id="rId16" Type="http://schemas.openxmlformats.org/officeDocument/2006/relationships/image" Target="../media/image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27">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73" r:id="rId8"/>
    <p:sldLayoutId id="2147484265" r:id="rId9"/>
    <p:sldLayoutId id="2147484203" r:id="rId10"/>
    <p:sldLayoutId id="2147484204" r:id="rId11"/>
    <p:sldLayoutId id="2147484271" r:id="rId12"/>
    <p:sldLayoutId id="2147484270" r:id="rId13"/>
    <p:sldLayoutId id="2147484269" r:id="rId14"/>
    <p:sldLayoutId id="2147484268" r:id="rId15"/>
    <p:sldLayoutId id="2147484267" r:id="rId16"/>
    <p:sldLayoutId id="2147484266" r:id="rId17"/>
    <p:sldLayoutId id="2147484264" r:id="rId18"/>
    <p:sldLayoutId id="2147484263" r:id="rId19"/>
    <p:sldLayoutId id="2147484262" r:id="rId20"/>
    <p:sldLayoutId id="2147484205" r:id="rId21"/>
    <p:sldLayoutId id="2147484206" r:id="rId22"/>
    <p:sldLayoutId id="2147484221" r:id="rId23"/>
    <p:sldLayoutId id="2147484272" r:id="rId24"/>
    <p:sldLayoutId id="2147484261" r:id="rId25"/>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29"/>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2022/2/25</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2/25/2022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5.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vi-VN" smtClean="0"/>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371600" y="1447801"/>
            <a:ext cx="9601200" cy="2254250"/>
          </a:xfrm>
          <a:prstGeom prst="rect">
            <a:avLst/>
          </a:prstGeom>
          <a:ln>
            <a:solidFill>
              <a:srgbClr val="C00000"/>
            </a:solidFill>
          </a:ln>
          <a:extLst/>
        </p:spPr>
        <p:style>
          <a:lnRef idx="2">
            <a:schemeClr val="dk1"/>
          </a:lnRef>
          <a:fillRef idx="1">
            <a:schemeClr val="lt1"/>
          </a:fillRef>
          <a:effectRef idx="0">
            <a:schemeClr val="dk1"/>
          </a:effectRef>
          <a:fontRef idx="minor">
            <a:schemeClr val="dk1"/>
          </a:fontRef>
        </p:style>
        <p:txBody>
          <a:bodyPr anchor="ctr">
            <a:normAutofit/>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buFontTx/>
              <a:buNone/>
              <a:defRPr/>
            </a:pPr>
            <a:r>
              <a:rPr lang="en-US" sz="4000" b="1" kern="0" dirty="0">
                <a:solidFill>
                  <a:srgbClr val="C00000"/>
                </a:solidFill>
                <a:latin typeface="Times New Roman" pitchFamily="18" charset="0"/>
                <a:cs typeface="Times New Roman" pitchFamily="18" charset="0"/>
              </a:rPr>
              <a:t>CHÀO MỪNG CÁC CON </a:t>
            </a:r>
          </a:p>
          <a:p>
            <a:pPr marL="0" indent="0" algn="ctr">
              <a:buFontTx/>
              <a:buNone/>
              <a:defRPr/>
            </a:pPr>
            <a:r>
              <a:rPr lang="en-US" sz="4000" b="1" kern="0" dirty="0">
                <a:solidFill>
                  <a:srgbClr val="C00000"/>
                </a:solidFill>
                <a:latin typeface="Times New Roman" pitchFamily="18" charset="0"/>
                <a:cs typeface="Times New Roman" pitchFamily="18" charset="0"/>
              </a:rPr>
              <a:t>ĐẾN VỚI TIẾT TẬP LÀM VĂN LỚP </a:t>
            </a:r>
            <a:r>
              <a:rPr lang="en-US" sz="4000" b="1" kern="0" dirty="0" smtClean="0">
                <a:solidFill>
                  <a:srgbClr val="C00000"/>
                </a:solidFill>
                <a:latin typeface="Times New Roman" pitchFamily="18" charset="0"/>
                <a:cs typeface="Times New Roman" pitchFamily="18" charset="0"/>
              </a:rPr>
              <a:t>3</a:t>
            </a:r>
          </a:p>
          <a:p>
            <a:pPr marL="0" indent="0" algn="ctr">
              <a:buFontTx/>
              <a:buNone/>
              <a:defRPr/>
            </a:pPr>
            <a:r>
              <a:rPr lang="en-US" sz="4000" b="1" kern="0" dirty="0" err="1" smtClean="0">
                <a:solidFill>
                  <a:srgbClr val="0070C0"/>
                </a:solidFill>
                <a:latin typeface="Times New Roman" pitchFamily="18" charset="0"/>
                <a:cs typeface="Times New Roman" pitchFamily="18" charset="0"/>
              </a:rPr>
              <a:t>Tuần</a:t>
            </a:r>
            <a:r>
              <a:rPr lang="en-US" sz="4000" b="1" kern="0" dirty="0" smtClean="0">
                <a:solidFill>
                  <a:srgbClr val="0070C0"/>
                </a:solidFill>
                <a:latin typeface="Times New Roman" pitchFamily="18" charset="0"/>
                <a:cs typeface="Times New Roman" pitchFamily="18" charset="0"/>
              </a:rPr>
              <a:t> 23</a:t>
            </a:r>
            <a:endParaRPr lang="vi-VN" sz="4000" b="1" kern="0" dirty="0">
              <a:solidFill>
                <a:srgbClr val="0070C0"/>
              </a:solidFill>
              <a:latin typeface="Times New Roman" pitchFamily="18" charset="0"/>
              <a:cs typeface="Times New Roman" pitchFamily="18" charset="0"/>
            </a:endParaRPr>
          </a:p>
        </p:txBody>
      </p:sp>
      <p:sp>
        <p:nvSpPr>
          <p:cNvPr id="2" name="Rectangle 1"/>
          <p:cNvSpPr/>
          <p:nvPr/>
        </p:nvSpPr>
        <p:spPr>
          <a:xfrm>
            <a:off x="5939547" y="3244334"/>
            <a:ext cx="312906" cy="369332"/>
          </a:xfrm>
          <a:prstGeom prst="rect">
            <a:avLst/>
          </a:prstGeom>
        </p:spPr>
        <p:txBody>
          <a:bodyPr wrap="none">
            <a:spAutoFit/>
          </a:bodyPr>
          <a:lstStyle/>
          <a:p>
            <a:r>
              <a:rPr lang="en-US"/>
              <a:t>ậ</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a:t>
            </a:r>
            <a:r>
              <a:rPr lang="en-US" sz="2400" b="1" smtClean="0">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623" y="218940"/>
            <a:ext cx="6416154" cy="700088"/>
          </a:xfrm>
        </p:spPr>
        <p:txBody>
          <a:bodyPr/>
          <a:lstStyle/>
          <a:p>
            <a:pPr algn="ct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25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2022</a:t>
            </a:r>
            <a:endParaRPr lang="vi-V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smtClean="0">
                <a:solidFill>
                  <a:srgbClr val="C00000"/>
                </a:solidFill>
                <a:latin typeface="Times New Roman" pitchFamily="18" charset="0"/>
                <a:cs typeface="Times New Roman" pitchFamily="18" charset="0"/>
              </a:rPr>
              <a:t>Bài 1 (48)</a:t>
            </a:r>
            <a:r>
              <a:rPr lang="en-US" sz="3200" smtClean="0">
                <a:solidFill>
                  <a:srgbClr val="C00000"/>
                </a:solidFill>
                <a:latin typeface="Times New Roman" pitchFamily="18" charset="0"/>
                <a:cs typeface="Times New Roman" pitchFamily="18" charset="0"/>
              </a:rPr>
              <a:t>:</a:t>
            </a:r>
            <a:r>
              <a:rPr lang="en-US" sz="3200" i="1" smtClean="0">
                <a:solidFill>
                  <a:srgbClr val="C00000"/>
                </a:solidFill>
                <a:latin typeface="Times New Roman" pitchFamily="18" charset="0"/>
                <a:cs typeface="Times New Roman" pitchFamily="18" charset="0"/>
              </a:rPr>
              <a:t> </a:t>
            </a:r>
            <a:r>
              <a:rPr lang="en-US" altLang="vi-VN" sz="3200" smtClean="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 name="VIOLETID" val="13372188"/>
  <p:tag name="VIOLETTITLE" val="Tuần 23. Kể lại một buổi biểu diễn nghệ thuật"/>
  <p:tag name="VIOLETLESSON" val="23"/>
  <p:tag name="VIOLETCATID" val="7840643"/>
  <p:tag name="VIOLETSUBJECT" val="Tập làm văn 3"/>
  <p:tag name="VIOLETAUTHORID" val="5199267"/>
  <p:tag name="VIOLETAUTHORNAME" val="Hua Van Hen"/>
  <p:tag name="VIOLETAUTHORAVATAR" val="no_avatarf.jpg"/>
  <p:tag name="VIOLETAUTHORADDRESS" val="truong THBac Kan - Bac kan"/>
  <p:tag name="VIOLETDATE" val="2022-02-09 08:39:46"/>
  <p:tag name="VIOLETHIT" val="638"/>
  <p:tag name="VIOLETLIKE" val="0"/>
  <p:tag name="INKNOELEADERBOARD" val="1343234231"/>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1922</TotalTime>
  <Words>1786</Words>
  <Application>Microsoft Office PowerPoint</Application>
  <PresentationFormat>Custom</PresentationFormat>
  <Paragraphs>67</Paragraphs>
  <Slides>19</Slides>
  <Notes>1</Notes>
  <HiddenSlides>0</HiddenSlides>
  <MMClips>1</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Theme1</vt:lpstr>
      <vt:lpstr>A000120140530B01PPBG</vt:lpstr>
      <vt:lpstr>1_Theme1</vt:lpstr>
      <vt:lpstr>1_A000120140530B01PPBG</vt:lpstr>
      <vt:lpstr>1_Default Design</vt:lpstr>
      <vt:lpstr>PowerPoint Presentation</vt:lpstr>
      <vt:lpstr>Thứ sáu ngày 25 tháng 2 năm 2022</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BKV</cp:lastModifiedBy>
  <cp:revision>124</cp:revision>
  <dcterms:created xsi:type="dcterms:W3CDTF">2005-08-24T23:19:40Z</dcterms:created>
  <dcterms:modified xsi:type="dcterms:W3CDTF">2022-02-25T01:29:22Z</dcterms:modified>
</cp:coreProperties>
</file>