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7" r:id="rId2"/>
    <p:sldId id="304" r:id="rId3"/>
    <p:sldId id="308" r:id="rId4"/>
    <p:sldId id="292" r:id="rId5"/>
    <p:sldId id="300" r:id="rId6"/>
    <p:sldId id="309" r:id="rId7"/>
    <p:sldId id="293" r:id="rId8"/>
    <p:sldId id="295" r:id="rId9"/>
    <p:sldId id="310" r:id="rId10"/>
    <p:sldId id="302" r:id="rId11"/>
    <p:sldId id="311" r:id="rId12"/>
    <p:sldId id="306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FF99"/>
    <a:srgbClr val="FF0000"/>
    <a:srgbClr val="3366FF"/>
    <a:srgbClr val="FF66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34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9617C-015F-4D5B-899D-FB2336E3FF58}" type="datetimeFigureOut">
              <a:rPr lang="vi-VN" smtClean="0"/>
              <a:t>24/02/2022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92DD7-EB95-4B3A-BC3A-EDA8AC3919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27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F9DDC2-92EB-42D9-87CD-A5A6291D2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98585-8DB1-437F-B881-61BB6700C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5E2C-8F4A-4802-879F-18B4FEB44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6E40F-8228-457D-B382-97F2F1F35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586F6-1546-47F1-B4D1-62A350A59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99DC-3FB1-40FE-B3D5-42AFA89F7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DBCB-AE4F-4E70-B2F3-B3ED42274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4E677-01F1-4C17-B41A-22E461F4C8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EA67F-6B98-4062-92DD-E63A795DD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F5341-0B27-4D6E-84D0-3B6D1D6E3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4BB0-149A-4E1E-8A3B-B11218891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7A14666-D0BA-4A9B-B746-D56F3C897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118)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244172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0" y="1984375"/>
            <a:ext cx="4608513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:Cho 8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608513" y="2057400"/>
            <a:ext cx="4535487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/>
              <a:t>Hãy xếp thành hình </a:t>
            </a:r>
            <a:r>
              <a:rPr lang="vi-VN" sz="3200" dirty="0"/>
              <a:t>dưới</a:t>
            </a:r>
            <a:r>
              <a:rPr lang="vi-VN" sz="3200" b="1" dirty="0"/>
              <a:t> đây: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  <a:latin typeface=".VnTifani Heavy" pitchFamily="34" charset="0"/>
              </a:rPr>
              <a:t>Ai </a:t>
            </a:r>
            <a:r>
              <a:rPr lang="en-US" sz="4000" b="1" i="1" dirty="0" err="1">
                <a:solidFill>
                  <a:srgbClr val="FF0000"/>
                </a:solidFill>
                <a:latin typeface=".VnTifani Heavy" pitchFamily="34" charset="0"/>
              </a:rPr>
              <a:t>nhanh</a:t>
            </a:r>
            <a:r>
              <a:rPr lang="en-US" sz="4000" b="1" i="1" dirty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.VnTifani Heavy" pitchFamily="34" charset="0"/>
              </a:rPr>
              <a:t>h</a:t>
            </a:r>
            <a:r>
              <a:rPr lang="vi-VN" sz="4000" b="1" i="1" dirty="0" smtClean="0">
                <a:solidFill>
                  <a:srgbClr val="FF0000"/>
                </a:solidFill>
                <a:latin typeface=".VnTifani Heavy" pitchFamily="34" charset="0"/>
              </a:rPr>
              <a:t>ơ</a:t>
            </a:r>
            <a:r>
              <a:rPr lang="en-US" sz="4000" b="1" i="1" dirty="0" smtClean="0">
                <a:solidFill>
                  <a:srgbClr val="FF0000"/>
                </a:solidFill>
                <a:latin typeface=".VnTifani Heavy" pitchFamily="34" charset="0"/>
              </a:rPr>
              <a:t>n</a:t>
            </a:r>
            <a:r>
              <a:rPr lang="en-US" sz="4000" b="1" i="1" dirty="0">
                <a:solidFill>
                  <a:srgbClr val="FF0000"/>
                </a:solidFill>
                <a:latin typeface=".VnTifani Heavy" pitchFamily="34" charset="0"/>
              </a:rPr>
              <a:t>?</a:t>
            </a:r>
          </a:p>
        </p:txBody>
      </p:sp>
      <p:grpSp>
        <p:nvGrpSpPr>
          <p:cNvPr id="37918" name="Group 30"/>
          <p:cNvGrpSpPr>
            <a:grpSpLocks/>
          </p:cNvGrpSpPr>
          <p:nvPr/>
        </p:nvGrpSpPr>
        <p:grpSpPr bwMode="auto">
          <a:xfrm>
            <a:off x="33338" y="112713"/>
            <a:ext cx="3657600" cy="1676400"/>
            <a:chOff x="208" y="872"/>
            <a:chExt cx="2096" cy="1000"/>
          </a:xfrm>
        </p:grpSpPr>
        <p:sp>
          <p:nvSpPr>
            <p:cNvPr id="38919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892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 dirty="0" err="1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</a:t>
              </a:r>
              <a:r>
                <a:rPr lang="vi-VN" b="1" kern="10" dirty="0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ò</a:t>
              </a:r>
              <a:r>
                <a:rPr lang="en-US" b="1" kern="10" dirty="0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 </a:t>
              </a:r>
              <a:r>
                <a:rPr lang="en-US" b="1" kern="10" dirty="0" err="1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ch</a:t>
              </a:r>
              <a:r>
                <a:rPr lang="vi-VN" b="1" kern="10" dirty="0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ơ</a:t>
              </a:r>
              <a:r>
                <a:rPr lang="en-US" b="1" kern="10" dirty="0" smtClean="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i</a:t>
              </a:r>
              <a:endPara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H"/>
              </a:endParaRPr>
            </a:p>
          </p:txBody>
        </p:sp>
      </p:grpSp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429000"/>
            <a:ext cx="33829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3" name="AutoShape 35"/>
          <p:cNvSpPr>
            <a:spLocks noChangeArrowheads="1"/>
          </p:cNvSpPr>
          <p:nvPr/>
        </p:nvSpPr>
        <p:spPr bwMode="auto">
          <a:xfrm>
            <a:off x="1143000" y="3581400"/>
            <a:ext cx="1439863" cy="19812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grpSp>
        <p:nvGrpSpPr>
          <p:cNvPr id="37924" name="Group 36"/>
          <p:cNvGrpSpPr>
            <a:grpSpLocks/>
          </p:cNvGrpSpPr>
          <p:nvPr/>
        </p:nvGrpSpPr>
        <p:grpSpPr bwMode="auto">
          <a:xfrm>
            <a:off x="5334000" y="3429000"/>
            <a:ext cx="3200400" cy="2133600"/>
            <a:chOff x="3360" y="1824"/>
            <a:chExt cx="1584" cy="1056"/>
          </a:xfrm>
        </p:grpSpPr>
        <p:sp>
          <p:nvSpPr>
            <p:cNvPr id="38924" name="Line 37"/>
            <p:cNvSpPr>
              <a:spLocks noChangeShapeType="1"/>
            </p:cNvSpPr>
            <p:nvPr/>
          </p:nvSpPr>
          <p:spPr bwMode="auto">
            <a:xfrm>
              <a:off x="3892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5" name="Line 38"/>
            <p:cNvSpPr>
              <a:spLocks noChangeShapeType="1"/>
            </p:cNvSpPr>
            <p:nvPr/>
          </p:nvSpPr>
          <p:spPr bwMode="auto">
            <a:xfrm>
              <a:off x="4416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6" name="Line 39"/>
            <p:cNvSpPr>
              <a:spLocks noChangeShapeType="1"/>
            </p:cNvSpPr>
            <p:nvPr/>
          </p:nvSpPr>
          <p:spPr bwMode="auto">
            <a:xfrm>
              <a:off x="3360" y="2356"/>
              <a:ext cx="15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Line 40"/>
            <p:cNvSpPr>
              <a:spLocks noChangeShapeType="1"/>
            </p:cNvSpPr>
            <p:nvPr/>
          </p:nvSpPr>
          <p:spPr bwMode="auto">
            <a:xfrm>
              <a:off x="3888" y="1824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41"/>
            <p:cNvSpPr>
              <a:spLocks noChangeShapeType="1"/>
            </p:cNvSpPr>
            <p:nvPr/>
          </p:nvSpPr>
          <p:spPr bwMode="auto">
            <a:xfrm flipH="1">
              <a:off x="3888" y="2352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608513" y="1984375"/>
            <a:ext cx="0" cy="411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  <p:bldP spid="37916" grpId="0"/>
      <p:bldP spid="37917" grpId="0"/>
      <p:bldP spid="37923" grpId="0" animBg="1"/>
      <p:bldP spid="379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b="1" dirty="0" err="1">
                <a:solidFill>
                  <a:schemeClr val="tx1"/>
                </a:solidFill>
              </a:rPr>
              <a:t>Ôn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>
                <a:solidFill>
                  <a:schemeClr val="tx1"/>
                </a:solidFill>
              </a:rPr>
              <a:t> </a:t>
            </a:r>
            <a:r>
              <a:rPr lang="en-US" sz="4000" b="1" smtClean="0">
                <a:solidFill>
                  <a:schemeClr val="tx1"/>
                </a:solidFill>
              </a:rPr>
              <a:t>chia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Chia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bốn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cho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( </a:t>
            </a:r>
            <a:r>
              <a:rPr lang="en-US" sz="4000" b="1" dirty="0" err="1">
                <a:solidFill>
                  <a:schemeClr val="tx1"/>
                </a:solidFill>
              </a:rPr>
              <a:t>tiếp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theo</a:t>
            </a:r>
            <a:r>
              <a:rPr lang="en-US" sz="4000" b="1" dirty="0">
                <a:solidFill>
                  <a:schemeClr val="tx1"/>
                </a:solidFill>
              </a:rPr>
              <a:t>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2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65532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24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19812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47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theo-Tr.11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8)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a) </a:t>
            </a:r>
            <a:r>
              <a:rPr lang="en-US" b="1" dirty="0">
                <a:solidFill>
                  <a:srgbClr val="FF0000"/>
                </a:solidFill>
              </a:rPr>
              <a:t>9365 : 3 = ?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9365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24200" y="1905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124200" y="27432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00400" y="32004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124200" y="37338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76600" y="4267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200400" y="4800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5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76600" y="52578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050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171700" y="3296256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524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572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858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858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810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9906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9906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447800" y="5791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9365 : 3 = 3121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6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6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6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6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 animBg="1"/>
      <p:bldP spid="28683" grpId="0" animBg="1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2" grpId="0"/>
      <p:bldP spid="28693" grpId="0"/>
      <p:bldP spid="28694" grpId="0"/>
      <p:bldP spid="28695" grpId="0"/>
      <p:bldP spid="28696" grpId="0"/>
      <p:bldP spid="28697" grpId="0"/>
      <p:bldP spid="28698" grpId="0"/>
      <p:bldP spid="28699" grpId="0"/>
      <p:bldP spid="28700" grpId="0"/>
      <p:bldP spid="28701" grpId="0"/>
      <p:bldP spid="28702" grpId="0"/>
      <p:bldP spid="287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b) </a:t>
            </a:r>
            <a:r>
              <a:rPr lang="en-US" b="1" dirty="0">
                <a:solidFill>
                  <a:srgbClr val="FF0000"/>
                </a:solidFill>
              </a:rPr>
              <a:t>2249 : 4 = 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2249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124200" y="1828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5.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43200" y="2438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20 , 22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, 24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743200" y="35052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24 , 24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124200" y="40386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48000" y="4648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905000" y="3271619"/>
            <a:ext cx="728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098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10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990600" y="4267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9906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58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14400" y="5257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2249 : 4 = 562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2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2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 animBg="1"/>
      <p:bldP spid="36873" grpId="0" animBg="1"/>
      <p:bldP spid="36874" grpId="0"/>
      <p:bldP spid="36875" grpId="0"/>
      <p:bldP spid="36876" grpId="0"/>
      <p:bldP spid="36877" grpId="0"/>
      <p:bldP spid="36878" grpId="0"/>
      <p:bldP spid="36879" grpId="0"/>
      <p:bldP spid="36882" grpId="0"/>
      <p:bldP spid="36883" grpId="0"/>
      <p:bldP spid="36884" grpId="0"/>
      <p:bldP spid="36886" grpId="0"/>
      <p:bldP spid="36887" grpId="0"/>
      <p:bldP spid="36888" grpId="0"/>
      <p:bldP spid="36889" grpId="0"/>
      <p:bldP spid="36890" grpId="0"/>
      <p:bldP spid="36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479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449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2667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2469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25908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371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3716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276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6487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876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48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648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705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4159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8305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8077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8077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716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2860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04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334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334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286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8382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6764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7244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3340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638800" y="3429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276600" y="32766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581400" y="32766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8100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810000" y="3810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581400" y="3810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114800" y="43434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114800" y="4876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50292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80772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85344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010400" y="33528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239000" y="3352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7543800" y="4488711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7543800" y="3886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7239000" y="3886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83058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9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05" grpId="0"/>
      <p:bldP spid="29706" grpId="0" animBg="1"/>
      <p:bldP spid="29707" grpId="0" animBg="1"/>
      <p:bldP spid="29708" grpId="0"/>
      <p:bldP spid="29709" grpId="0"/>
      <p:bldP spid="29710" grpId="0" animBg="1"/>
      <p:bldP spid="29711" grpId="0" animBg="1"/>
      <p:bldP spid="29712" grpId="0"/>
      <p:bldP spid="29713" grpId="0"/>
      <p:bldP spid="29714" grpId="0" animBg="1"/>
      <p:bldP spid="29715" grpId="0" animBg="1"/>
      <p:bldP spid="29716" grpId="0"/>
      <p:bldP spid="29717" grpId="0"/>
      <p:bldP spid="29718" grpId="0"/>
      <p:bldP spid="29720" grpId="0"/>
      <p:bldP spid="29721" grpId="0"/>
      <p:bldP spid="29722" grpId="0"/>
      <p:bldP spid="29723" grpId="0"/>
      <p:bldP spid="29725" grpId="0"/>
      <p:bldP spid="29726" grpId="0"/>
      <p:bldP spid="29727" grpId="0"/>
      <p:bldP spid="29728" grpId="0"/>
      <p:bldP spid="29729" grpId="0"/>
      <p:bldP spid="29731" grpId="0"/>
      <p:bldP spid="29732" grpId="0"/>
      <p:bldP spid="29733" grpId="0"/>
      <p:bldP spid="29734" grpId="0"/>
      <p:bldP spid="29736" grpId="0"/>
      <p:bldP spid="29737" grpId="0"/>
      <p:bldP spid="29738" grpId="0"/>
      <p:bldP spid="29739" grpId="0"/>
      <p:bldP spid="29742" grpId="0"/>
      <p:bldP spid="29743" grpId="0"/>
      <p:bldP spid="29744" grpId="0"/>
      <p:bldP spid="29745" grpId="0"/>
      <p:bldP spid="297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1250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14400" y="251460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1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6200" y="3500308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919413" y="4343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1250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4 = 312(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990600" y="49530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312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733800" y="5867400"/>
            <a:ext cx="541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312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6200" y="2092881"/>
            <a:ext cx="565070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726905" y="1591849"/>
            <a:ext cx="295989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752600" y="1591849"/>
            <a:ext cx="1905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692563" y="1219200"/>
            <a:ext cx="422283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6" grpId="0"/>
      <p:bldP spid="31757" grpId="0"/>
      <p:bldP spid="31758" grpId="0"/>
      <p:bldP spid="31759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5572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0835"/>
  <p:tag name="VIOLETTITLE" val="Chia số có bốn chữ số cho số có một chữ số (tiếp theo)"/>
  <p:tag name="VIOLETLESSON" val="67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15 21:55:24"/>
  <p:tag name="VIOLETHIT" val="303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0&quot;/&gt;&lt;/object&gt;&lt;object type=&quot;3&quot; unique_id=&quot;10005&quot;&gt;&lt;property id=&quot;20148&quot; value=&quot;5&quot;/&gt;&lt;property id=&quot;20300&quot; value=&quot;Slide 2&quot;/&gt;&lt;property id=&quot;20307&quot; value=&quot;291&quot;/&gt;&lt;/object&gt;&lt;object type=&quot;3&quot; unique_id=&quot;10006&quot;&gt;&lt;property id=&quot;20148&quot; value=&quot;5&quot;/&gt;&lt;property id=&quot;20300&quot; value=&quot;Slide 3&quot;/&gt;&lt;property id=&quot;20307&quot; value=&quot;292&quot;/&gt;&lt;/object&gt;&lt;object type=&quot;3&quot; unique_id=&quot;10007&quot;&gt;&lt;property id=&quot;20148&quot; value=&quot;5&quot;/&gt;&lt;property id=&quot;20300&quot; value=&quot;Slide 4&quot;/&gt;&lt;property id=&quot;20307&quot; value=&quot;300&quot;/&gt;&lt;/object&gt;&lt;object type=&quot;3&quot; unique_id=&quot;10008&quot;&gt;&lt;property id=&quot;20148&quot; value=&quot;5&quot;/&gt;&lt;property id=&quot;20300&quot; value=&quot;Slide 5&quot;/&gt;&lt;property id=&quot;20307&quot; value=&quot;293&quot;/&gt;&lt;/object&gt;&lt;object type=&quot;3&quot; unique_id=&quot;10009&quot;&gt;&lt;property id=&quot;20148&quot; value=&quot;5&quot;/&gt;&lt;property id=&quot;20300&quot; value=&quot;Slide 6&quot;/&gt;&lt;property id=&quot;20307&quot; value=&quot;295&quot;/&gt;&lt;/object&gt;&lt;object type=&quot;3&quot; unique_id=&quot;10010&quot;&gt;&lt;property id=&quot;20148&quot; value=&quot;5&quot;/&gt;&lt;property id=&quot;20300&quot; value=&quot;Slide 7&quot;/&gt;&lt;property id=&quot;20307&quot; value=&quot;302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/object&gt;&lt;/object&gt;&lt;/database&gt;"/>
  <p:tag name="SECTOMILLISECCONVERTED" val="1"/>
  <p:tag name="ISPRING_RESOURCE_PATHS_HASH_PRESENTER" val="c97db0da224553cafa17b0be72c95aa1d0a055a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1184</TotalTime>
  <Words>728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PowerPoint Presentation</vt:lpstr>
      <vt:lpstr>Thứ năm ngày 24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Mục tiêu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</dc:title>
  <dc:creator>@@@</dc:creator>
  <cp:lastModifiedBy>BKV</cp:lastModifiedBy>
  <cp:revision>86</cp:revision>
  <dcterms:created xsi:type="dcterms:W3CDTF">2007-11-20T10:59:29Z</dcterms:created>
  <dcterms:modified xsi:type="dcterms:W3CDTF">2022-02-24T02:37:43Z</dcterms:modified>
</cp:coreProperties>
</file>