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61" r:id="rId2"/>
    <p:sldId id="296" r:id="rId3"/>
    <p:sldId id="316" r:id="rId4"/>
    <p:sldId id="317" r:id="rId5"/>
    <p:sldId id="315" r:id="rId6"/>
    <p:sldId id="318" r:id="rId7"/>
    <p:sldId id="314" r:id="rId8"/>
    <p:sldId id="326" r:id="rId9"/>
    <p:sldId id="327" r:id="rId10"/>
    <p:sldId id="328" r:id="rId11"/>
    <p:sldId id="325" r:id="rId12"/>
    <p:sldId id="330" r:id="rId13"/>
    <p:sldId id="329" r:id="rId14"/>
    <p:sldId id="293" r:id="rId15"/>
    <p:sldId id="299" r:id="rId16"/>
    <p:sldId id="301" r:id="rId17"/>
    <p:sldId id="321" r:id="rId18"/>
    <p:sldId id="322" r:id="rId19"/>
    <p:sldId id="323" r:id="rId20"/>
    <p:sldId id="324" r:id="rId21"/>
    <p:sldId id="302" r:id="rId22"/>
    <p:sldId id="305" r:id="rId23"/>
    <p:sldId id="303" r:id="rId24"/>
    <p:sldId id="304" r:id="rId25"/>
    <p:sldId id="334" r:id="rId26"/>
    <p:sldId id="320" r:id="rId27"/>
  </p:sldIdLst>
  <p:sldSz cx="12192000" cy="6858000"/>
  <p:notesSz cx="6858000" cy="9144000"/>
  <p:embeddedFontLst>
    <p:embeddedFont>
      <p:font typeface="Algerian" panose="04020705040A02060702" pitchFamily="82" charset="0"/>
      <p:regular r:id="rId29"/>
    </p:embeddedFont>
    <p:embeddedFont>
      <p:font typeface="Arial Black" panose="020B0A04020102020204" pitchFamily="34" charset="0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D3F2"/>
    <a:srgbClr val="FEE175"/>
    <a:srgbClr val="9D600C"/>
    <a:srgbClr val="FFFFFF"/>
    <a:srgbClr val="21C5FF"/>
    <a:srgbClr val="FCC71C"/>
    <a:srgbClr val="FDD75F"/>
    <a:srgbClr val="FDCF33"/>
    <a:srgbClr val="01C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16" autoAdjust="0"/>
    <p:restoredTop sz="94660"/>
  </p:normalViewPr>
  <p:slideViewPr>
    <p:cSldViewPr snapToGrid="0">
      <p:cViewPr varScale="1">
        <p:scale>
          <a:sx n="79" d="100"/>
          <a:sy n="79" d="100"/>
        </p:scale>
        <p:origin x="13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6B133A-37C6-499D-AB33-FB00D0FF299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ADABE-CFB4-47E2-9411-34BFDF53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44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595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395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049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574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489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C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AD68D73-E615-4A9B-B5C0-E4923C19D56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68676" y="-97654"/>
            <a:ext cx="12360676" cy="694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8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8.jpe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8.jpe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5.png"/><Relationship Id="rId4" Type="http://schemas.openxmlformats.org/officeDocument/2006/relationships/image" Target="../media/image22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3.png"/><Relationship Id="rId10" Type="http://schemas.openxmlformats.org/officeDocument/2006/relationships/image" Target="../media/image44.jpeg"/><Relationship Id="rId4" Type="http://schemas.openxmlformats.org/officeDocument/2006/relationships/image" Target="../media/image42.png"/><Relationship Id="rId9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47.png"/><Relationship Id="rId3" Type="http://schemas.openxmlformats.org/officeDocument/2006/relationships/audio" Target="../media/audio7.wav"/><Relationship Id="rId7" Type="http://schemas.openxmlformats.org/officeDocument/2006/relationships/image" Target="../media/image45.png"/><Relationship Id="rId12" Type="http://schemas.openxmlformats.org/officeDocument/2006/relationships/image" Target="../media/image46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9.png"/><Relationship Id="rId5" Type="http://schemas.openxmlformats.org/officeDocument/2006/relationships/audio" Target="../media/audio9.wav"/><Relationship Id="rId15" Type="http://schemas.openxmlformats.org/officeDocument/2006/relationships/image" Target="../media/image37.png"/><Relationship Id="rId10" Type="http://schemas.openxmlformats.org/officeDocument/2006/relationships/image" Target="../media/image17.jpeg"/><Relationship Id="rId4" Type="http://schemas.openxmlformats.org/officeDocument/2006/relationships/audio" Target="../media/audio8.wav"/><Relationship Id="rId9" Type="http://schemas.openxmlformats.org/officeDocument/2006/relationships/image" Target="../media/image16.jpeg"/><Relationship Id="rId1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3.png"/><Relationship Id="rId10" Type="http://schemas.openxmlformats.org/officeDocument/2006/relationships/image" Target="../media/image44.jpeg"/><Relationship Id="rId4" Type="http://schemas.openxmlformats.org/officeDocument/2006/relationships/image" Target="../media/image42.png"/><Relationship Id="rId9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jpeg"/><Relationship Id="rId7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jpe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jpe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209685" y="5121566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21C5FF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1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501670" y="125795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17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699190" y="2465368"/>
            <a:ext cx="8896653" cy="204173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>
              <a:spcBef>
                <a:spcPts val="0"/>
              </a:spcBef>
              <a:buNone/>
            </a:pPr>
            <a:r>
              <a:rPr lang="en-US" altLang="zh-CN" sz="6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 toys do </a:t>
            </a:r>
          </a:p>
          <a:p>
            <a:pPr lvl="0" algn="r">
              <a:spcBef>
                <a:spcPts val="0"/>
              </a:spcBef>
              <a:buNone/>
            </a:pPr>
            <a:r>
              <a:rPr lang="en-US" altLang="zh-CN" sz="6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you like?</a:t>
            </a:r>
            <a:endParaRPr lang="zh-CN" altLang="en-US" sz="660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pitchFamily="82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291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3061729" y="3227426"/>
            <a:ext cx="3258124" cy="3390900"/>
          </a:xfrm>
          <a:prstGeom prst="rect">
            <a:avLst/>
          </a:prstGeom>
        </p:spPr>
      </p:pic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8606972" y="4934857"/>
            <a:ext cx="1001485" cy="639289"/>
          </a:xfrm>
          <a:prstGeom prst="rightArrow">
            <a:avLst>
              <a:gd name="adj1" fmla="val 59082"/>
              <a:gd name="adj2" fmla="val 50000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Next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90066" y="501763"/>
            <a:ext cx="2432515" cy="3206774"/>
            <a:chOff x="1390066" y="501763"/>
            <a:chExt cx="2432515" cy="32067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0066" y="501763"/>
              <a:ext cx="2432515" cy="3206774"/>
            </a:xfrm>
            <a:prstGeom prst="rect">
              <a:avLst/>
            </a:prstGeom>
          </p:spPr>
        </p:pic>
        <p:sp>
          <p:nvSpPr>
            <p:cNvPr id="42" name="Oval 41"/>
            <p:cNvSpPr/>
            <p:nvPr/>
          </p:nvSpPr>
          <p:spPr>
            <a:xfrm>
              <a:off x="1487973" y="776866"/>
              <a:ext cx="1971657" cy="138710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845141" y="903846"/>
              <a:ext cx="1412425" cy="991512"/>
              <a:chOff x="8319380" y="1267216"/>
              <a:chExt cx="1793576" cy="125907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122"/>
              <a:stretch/>
            </p:blipFill>
            <p:spPr>
              <a:xfrm flipH="1">
                <a:off x="8455354" y="1267216"/>
                <a:ext cx="1105424" cy="70597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122"/>
              <a:stretch/>
            </p:blipFill>
            <p:spPr>
              <a:xfrm flipH="1">
                <a:off x="9286064" y="1951728"/>
                <a:ext cx="826892" cy="528093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122"/>
              <a:stretch/>
            </p:blipFill>
            <p:spPr>
              <a:xfrm flipH="1">
                <a:off x="8319380" y="1998200"/>
                <a:ext cx="826892" cy="528093"/>
              </a:xfrm>
              <a:prstGeom prst="rect">
                <a:avLst/>
              </a:prstGeom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8928181" y="314313"/>
            <a:ext cx="2432515" cy="3200677"/>
            <a:chOff x="8928181" y="314313"/>
            <a:chExt cx="2432515" cy="32006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8181" y="314313"/>
              <a:ext cx="2432515" cy="3200677"/>
            </a:xfrm>
            <a:prstGeom prst="rect">
              <a:avLst/>
            </a:prstGeom>
          </p:spPr>
        </p:pic>
        <p:sp>
          <p:nvSpPr>
            <p:cNvPr id="44" name="Oval 43"/>
            <p:cNvSpPr/>
            <p:nvPr/>
          </p:nvSpPr>
          <p:spPr>
            <a:xfrm>
              <a:off x="9158609" y="706048"/>
              <a:ext cx="1971657" cy="1387108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9339666" y="903846"/>
              <a:ext cx="1609542" cy="959983"/>
              <a:chOff x="1184768" y="985336"/>
              <a:chExt cx="3035069" cy="1810215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8"/>
              <a:srcRect t="27224" b="31946"/>
              <a:stretch/>
            </p:blipFill>
            <p:spPr>
              <a:xfrm flipH="1">
                <a:off x="1987771" y="985336"/>
                <a:ext cx="2232066" cy="1101828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8"/>
              <a:srcRect t="27224" b="31946"/>
              <a:stretch/>
            </p:blipFill>
            <p:spPr>
              <a:xfrm>
                <a:off x="1184768" y="1693723"/>
                <a:ext cx="2232066" cy="1101828"/>
              </a:xfrm>
              <a:prstGeom prst="rect">
                <a:avLst/>
              </a:prstGeom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5347059" y="501763"/>
            <a:ext cx="2438611" cy="3206774"/>
            <a:chOff x="5347059" y="501763"/>
            <a:chExt cx="2438611" cy="320677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47059" y="501763"/>
              <a:ext cx="2438611" cy="3206774"/>
            </a:xfrm>
            <a:prstGeom prst="rect">
              <a:avLst/>
            </a:prstGeom>
          </p:spPr>
        </p:pic>
        <p:sp>
          <p:nvSpPr>
            <p:cNvPr id="43" name="Oval 42"/>
            <p:cNvSpPr/>
            <p:nvPr/>
          </p:nvSpPr>
          <p:spPr>
            <a:xfrm>
              <a:off x="5531618" y="818407"/>
              <a:ext cx="1971657" cy="1387108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93278" y="1150238"/>
              <a:ext cx="1248335" cy="934634"/>
            </a:xfrm>
            <a:prstGeom prst="rect">
              <a:avLst/>
            </a:prstGeom>
          </p:spPr>
        </p:pic>
      </p:grpSp>
      <p:sp>
        <p:nvSpPr>
          <p:cNvPr id="45" name="Rectangle 44"/>
          <p:cNvSpPr/>
          <p:nvPr/>
        </p:nvSpPr>
        <p:spPr>
          <a:xfrm>
            <a:off x="3852239" y="5314753"/>
            <a:ext cx="18085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planes</a:t>
            </a:r>
          </a:p>
        </p:txBody>
      </p:sp>
      <p:sp>
        <p:nvSpPr>
          <p:cNvPr id="46" name="MsPham0936082789"/>
          <p:cNvSpPr/>
          <p:nvPr/>
        </p:nvSpPr>
        <p:spPr>
          <a:xfrm>
            <a:off x="1387985" y="453293"/>
            <a:ext cx="2381585" cy="32067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9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3061729" y="3227426"/>
            <a:ext cx="3258124" cy="3390900"/>
          </a:xfrm>
          <a:prstGeom prst="rect">
            <a:avLst/>
          </a:prstGeom>
        </p:spPr>
      </p:pic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8606972" y="4934857"/>
            <a:ext cx="1001485" cy="639289"/>
          </a:xfrm>
          <a:prstGeom prst="rightArrow">
            <a:avLst>
              <a:gd name="adj1" fmla="val 59082"/>
              <a:gd name="adj2" fmla="val 50000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Next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90066" y="501763"/>
            <a:ext cx="2432515" cy="3206774"/>
            <a:chOff x="1390066" y="501763"/>
            <a:chExt cx="2432515" cy="32067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0066" y="501763"/>
              <a:ext cx="2432515" cy="3206774"/>
            </a:xfrm>
            <a:prstGeom prst="rect">
              <a:avLst/>
            </a:prstGeom>
          </p:spPr>
        </p:pic>
        <p:sp>
          <p:nvSpPr>
            <p:cNvPr id="42" name="Oval 41"/>
            <p:cNvSpPr/>
            <p:nvPr/>
          </p:nvSpPr>
          <p:spPr>
            <a:xfrm>
              <a:off x="1487973" y="776866"/>
              <a:ext cx="1971657" cy="138710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1670522" y="936893"/>
              <a:ext cx="1606558" cy="1067054"/>
              <a:chOff x="921832" y="961072"/>
              <a:chExt cx="2955617" cy="1963082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1832" y="961072"/>
                <a:ext cx="1956986" cy="1963082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01473" y="1453872"/>
                <a:ext cx="1275976" cy="1279951"/>
              </a:xfrm>
              <a:prstGeom prst="rect">
                <a:avLst/>
              </a:prstGeom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5347059" y="501763"/>
            <a:ext cx="2438611" cy="3206774"/>
            <a:chOff x="5347059" y="501763"/>
            <a:chExt cx="2438611" cy="320677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47059" y="501763"/>
              <a:ext cx="2438611" cy="3206774"/>
            </a:xfrm>
            <a:prstGeom prst="rect">
              <a:avLst/>
            </a:prstGeom>
          </p:spPr>
        </p:pic>
        <p:sp>
          <p:nvSpPr>
            <p:cNvPr id="43" name="Oval 42"/>
            <p:cNvSpPr/>
            <p:nvPr/>
          </p:nvSpPr>
          <p:spPr>
            <a:xfrm>
              <a:off x="5531618" y="818407"/>
              <a:ext cx="1971657" cy="1387108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5784870" y="942719"/>
              <a:ext cx="1562987" cy="1061228"/>
              <a:chOff x="4735040" y="3706418"/>
              <a:chExt cx="2739012" cy="1859718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3394" y="3706418"/>
                <a:ext cx="1870658" cy="1859718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5040" y="4478271"/>
                <a:ext cx="1041235" cy="1035146"/>
              </a:xfrm>
              <a:prstGeom prst="rect">
                <a:avLst/>
              </a:prstGeom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8928181" y="314313"/>
            <a:ext cx="2432515" cy="3200677"/>
            <a:chOff x="8928181" y="314313"/>
            <a:chExt cx="2432515" cy="32006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8181" y="314313"/>
              <a:ext cx="2432515" cy="3200677"/>
            </a:xfrm>
            <a:prstGeom prst="rect">
              <a:avLst/>
            </a:prstGeom>
          </p:spPr>
        </p:pic>
        <p:sp>
          <p:nvSpPr>
            <p:cNvPr id="44" name="Oval 43"/>
            <p:cNvSpPr/>
            <p:nvPr/>
          </p:nvSpPr>
          <p:spPr>
            <a:xfrm>
              <a:off x="9158609" y="706048"/>
              <a:ext cx="1971657" cy="1387108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9369582" y="920978"/>
              <a:ext cx="1413197" cy="993673"/>
              <a:chOff x="8174457" y="3725089"/>
              <a:chExt cx="2674755" cy="1880723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03156" y="3725089"/>
                <a:ext cx="1546056" cy="1754279"/>
              </a:xfrm>
              <a:prstGeom prst="roundRect">
                <a:avLst>
                  <a:gd name="adj" fmla="val 22498"/>
                </a:avLst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26229" y="3762538"/>
                <a:ext cx="787336" cy="893375"/>
              </a:xfrm>
              <a:prstGeom prst="roundRect">
                <a:avLst>
                  <a:gd name="adj" fmla="val 22498"/>
                </a:avLst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10490" y="4831811"/>
                <a:ext cx="682131" cy="774001"/>
              </a:xfrm>
              <a:prstGeom prst="roundRect">
                <a:avLst>
                  <a:gd name="adj" fmla="val 22498"/>
                </a:avLst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74457" y="4533431"/>
                <a:ext cx="597893" cy="678418"/>
              </a:xfrm>
              <a:prstGeom prst="roundRect">
                <a:avLst>
                  <a:gd name="adj" fmla="val 22498"/>
                </a:avLst>
              </a:prstGeom>
            </p:spPr>
          </p:pic>
        </p:grpSp>
      </p:grpSp>
      <p:sp>
        <p:nvSpPr>
          <p:cNvPr id="45" name="Rectangle 44"/>
          <p:cNvSpPr/>
          <p:nvPr/>
        </p:nvSpPr>
        <p:spPr>
          <a:xfrm>
            <a:off x="3822581" y="5015944"/>
            <a:ext cx="169469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teddy 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bears</a:t>
            </a:r>
          </a:p>
        </p:txBody>
      </p:sp>
      <p:sp>
        <p:nvSpPr>
          <p:cNvPr id="46" name="MsPham0936082789"/>
          <p:cNvSpPr/>
          <p:nvPr/>
        </p:nvSpPr>
        <p:spPr>
          <a:xfrm>
            <a:off x="8953644" y="370477"/>
            <a:ext cx="2381585" cy="32067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8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3061729" y="3227426"/>
            <a:ext cx="3258124" cy="3390900"/>
          </a:xfrm>
          <a:prstGeom prst="rect">
            <a:avLst/>
          </a:prstGeom>
        </p:spPr>
      </p:pic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8606972" y="4934857"/>
            <a:ext cx="1001485" cy="639289"/>
          </a:xfrm>
          <a:prstGeom prst="rightArrow">
            <a:avLst>
              <a:gd name="adj1" fmla="val 59082"/>
              <a:gd name="adj2" fmla="val 50000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Next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928181" y="314313"/>
            <a:ext cx="2432515" cy="3200677"/>
            <a:chOff x="8928181" y="314313"/>
            <a:chExt cx="2432515" cy="32006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8181" y="314313"/>
              <a:ext cx="2432515" cy="3200677"/>
            </a:xfrm>
            <a:prstGeom prst="rect">
              <a:avLst/>
            </a:prstGeom>
          </p:spPr>
        </p:pic>
        <p:sp>
          <p:nvSpPr>
            <p:cNvPr id="44" name="Oval 43"/>
            <p:cNvSpPr/>
            <p:nvPr/>
          </p:nvSpPr>
          <p:spPr>
            <a:xfrm>
              <a:off x="9158609" y="706048"/>
              <a:ext cx="1971657" cy="1387108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9588087" y="951264"/>
              <a:ext cx="1240657" cy="870932"/>
              <a:chOff x="8319380" y="1267216"/>
              <a:chExt cx="1793576" cy="125907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122"/>
              <a:stretch/>
            </p:blipFill>
            <p:spPr>
              <a:xfrm flipH="1">
                <a:off x="8455354" y="1267216"/>
                <a:ext cx="1105424" cy="70597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122"/>
              <a:stretch/>
            </p:blipFill>
            <p:spPr>
              <a:xfrm flipH="1">
                <a:off x="9286064" y="1951728"/>
                <a:ext cx="826892" cy="528093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122"/>
              <a:stretch/>
            </p:blipFill>
            <p:spPr>
              <a:xfrm flipH="1">
                <a:off x="8319380" y="1998200"/>
                <a:ext cx="826892" cy="528093"/>
              </a:xfrm>
              <a:prstGeom prst="rect">
                <a:avLst/>
              </a:prstGeom>
            </p:spPr>
          </p:pic>
        </p:grpSp>
      </p:grpSp>
      <p:grpSp>
        <p:nvGrpSpPr>
          <p:cNvPr id="2" name="Group 1"/>
          <p:cNvGrpSpPr/>
          <p:nvPr/>
        </p:nvGrpSpPr>
        <p:grpSpPr>
          <a:xfrm>
            <a:off x="1390066" y="501763"/>
            <a:ext cx="2432515" cy="3206774"/>
            <a:chOff x="1390066" y="501763"/>
            <a:chExt cx="2432515" cy="32067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90066" y="501763"/>
              <a:ext cx="2432515" cy="3206774"/>
            </a:xfrm>
            <a:prstGeom prst="rect">
              <a:avLst/>
            </a:prstGeom>
          </p:spPr>
        </p:pic>
        <p:sp>
          <p:nvSpPr>
            <p:cNvPr id="42" name="Oval 41"/>
            <p:cNvSpPr/>
            <p:nvPr/>
          </p:nvSpPr>
          <p:spPr>
            <a:xfrm>
              <a:off x="1487973" y="776866"/>
              <a:ext cx="1971657" cy="138710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687455" y="972157"/>
              <a:ext cx="1603167" cy="956181"/>
              <a:chOff x="1184768" y="985336"/>
              <a:chExt cx="3035069" cy="1810215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8"/>
              <a:srcRect t="27224" b="31946"/>
              <a:stretch/>
            </p:blipFill>
            <p:spPr>
              <a:xfrm flipH="1">
                <a:off x="1987771" y="985336"/>
                <a:ext cx="2232066" cy="1101828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8"/>
              <a:srcRect t="27224" b="31946"/>
              <a:stretch/>
            </p:blipFill>
            <p:spPr>
              <a:xfrm>
                <a:off x="1184768" y="1693723"/>
                <a:ext cx="2232066" cy="1101828"/>
              </a:xfrm>
              <a:prstGeom prst="rect">
                <a:avLst/>
              </a:prstGeom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5347059" y="501763"/>
            <a:ext cx="2438611" cy="3206774"/>
            <a:chOff x="5347059" y="501763"/>
            <a:chExt cx="2438611" cy="320677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47059" y="501763"/>
              <a:ext cx="2438611" cy="3206774"/>
            </a:xfrm>
            <a:prstGeom prst="rect">
              <a:avLst/>
            </a:prstGeom>
          </p:spPr>
        </p:pic>
        <p:sp>
          <p:nvSpPr>
            <p:cNvPr id="43" name="Oval 42"/>
            <p:cNvSpPr/>
            <p:nvPr/>
          </p:nvSpPr>
          <p:spPr>
            <a:xfrm>
              <a:off x="5531618" y="818407"/>
              <a:ext cx="1971657" cy="1387108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28213" y="1035062"/>
              <a:ext cx="1378466" cy="883239"/>
            </a:xfrm>
            <a:prstGeom prst="rect">
              <a:avLst/>
            </a:prstGeom>
          </p:spPr>
        </p:pic>
      </p:grpSp>
      <p:sp>
        <p:nvSpPr>
          <p:cNvPr id="45" name="Rectangle 44"/>
          <p:cNvSpPr/>
          <p:nvPr/>
        </p:nvSpPr>
        <p:spPr>
          <a:xfrm>
            <a:off x="3884244" y="5314753"/>
            <a:ext cx="15824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trains</a:t>
            </a:r>
          </a:p>
        </p:txBody>
      </p:sp>
      <p:sp>
        <p:nvSpPr>
          <p:cNvPr id="53" name="MsPham0936082789"/>
          <p:cNvSpPr/>
          <p:nvPr/>
        </p:nvSpPr>
        <p:spPr>
          <a:xfrm>
            <a:off x="1387985" y="453293"/>
            <a:ext cx="2381585" cy="32067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4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3061729" y="3227426"/>
            <a:ext cx="3258124" cy="3390900"/>
          </a:xfrm>
          <a:prstGeom prst="rect">
            <a:avLst/>
          </a:prstGeom>
        </p:spPr>
      </p:pic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8606972" y="4934857"/>
            <a:ext cx="1001485" cy="639289"/>
          </a:xfrm>
          <a:prstGeom prst="rightArrow">
            <a:avLst>
              <a:gd name="adj1" fmla="val 59082"/>
              <a:gd name="adj2" fmla="val 50000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Next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47059" y="501763"/>
            <a:ext cx="2438611" cy="3206774"/>
            <a:chOff x="5347059" y="501763"/>
            <a:chExt cx="2438611" cy="320677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7059" y="501763"/>
              <a:ext cx="2438611" cy="3206774"/>
            </a:xfrm>
            <a:prstGeom prst="rect">
              <a:avLst/>
            </a:prstGeom>
          </p:spPr>
        </p:pic>
        <p:sp>
          <p:nvSpPr>
            <p:cNvPr id="43" name="Oval 42"/>
            <p:cNvSpPr/>
            <p:nvPr/>
          </p:nvSpPr>
          <p:spPr>
            <a:xfrm>
              <a:off x="5531618" y="818407"/>
              <a:ext cx="1971657" cy="1387108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5858237" y="1008629"/>
              <a:ext cx="1385411" cy="972548"/>
              <a:chOff x="8319380" y="1267216"/>
              <a:chExt cx="1793576" cy="125907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122"/>
              <a:stretch/>
            </p:blipFill>
            <p:spPr>
              <a:xfrm flipH="1">
                <a:off x="8455354" y="1267216"/>
                <a:ext cx="1105424" cy="70597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122"/>
              <a:stretch/>
            </p:blipFill>
            <p:spPr>
              <a:xfrm flipH="1">
                <a:off x="9286064" y="1951728"/>
                <a:ext cx="826892" cy="528093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122"/>
              <a:stretch/>
            </p:blipFill>
            <p:spPr>
              <a:xfrm flipH="1">
                <a:off x="8319380" y="1998200"/>
                <a:ext cx="826892" cy="528093"/>
              </a:xfrm>
              <a:prstGeom prst="rect">
                <a:avLst/>
              </a:prstGeom>
            </p:spPr>
          </p:pic>
        </p:grpSp>
      </p:grpSp>
      <p:grpSp>
        <p:nvGrpSpPr>
          <p:cNvPr id="2" name="Group 1"/>
          <p:cNvGrpSpPr/>
          <p:nvPr/>
        </p:nvGrpSpPr>
        <p:grpSpPr>
          <a:xfrm>
            <a:off x="1390066" y="501763"/>
            <a:ext cx="2432515" cy="3206774"/>
            <a:chOff x="1390066" y="501763"/>
            <a:chExt cx="2432515" cy="32067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90066" y="501763"/>
              <a:ext cx="2432515" cy="3206774"/>
            </a:xfrm>
            <a:prstGeom prst="rect">
              <a:avLst/>
            </a:prstGeom>
          </p:spPr>
        </p:pic>
        <p:sp>
          <p:nvSpPr>
            <p:cNvPr id="42" name="Oval 41"/>
            <p:cNvSpPr/>
            <p:nvPr/>
          </p:nvSpPr>
          <p:spPr>
            <a:xfrm>
              <a:off x="1487973" y="776866"/>
              <a:ext cx="1971657" cy="138710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49633" y="1078469"/>
              <a:ext cx="1248335" cy="9346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928181" y="314313"/>
            <a:ext cx="2432515" cy="3200677"/>
            <a:chOff x="8928181" y="314313"/>
            <a:chExt cx="2432515" cy="32006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8181" y="314313"/>
              <a:ext cx="2432515" cy="3200677"/>
            </a:xfrm>
            <a:prstGeom prst="rect">
              <a:avLst/>
            </a:prstGeom>
          </p:spPr>
        </p:pic>
        <p:sp>
          <p:nvSpPr>
            <p:cNvPr id="44" name="Oval 43"/>
            <p:cNvSpPr/>
            <p:nvPr/>
          </p:nvSpPr>
          <p:spPr>
            <a:xfrm>
              <a:off x="9158609" y="706048"/>
              <a:ext cx="1971657" cy="1387108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455204" y="1008629"/>
              <a:ext cx="1378466" cy="883239"/>
            </a:xfrm>
            <a:prstGeom prst="rect">
              <a:avLst/>
            </a:prstGeom>
          </p:spPr>
        </p:pic>
      </p:grpSp>
      <p:sp>
        <p:nvSpPr>
          <p:cNvPr id="45" name="Rectangle 44"/>
          <p:cNvSpPr/>
          <p:nvPr/>
        </p:nvSpPr>
        <p:spPr>
          <a:xfrm>
            <a:off x="4013362" y="5352397"/>
            <a:ext cx="13548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kites</a:t>
            </a:r>
          </a:p>
        </p:txBody>
      </p:sp>
      <p:sp>
        <p:nvSpPr>
          <p:cNvPr id="46" name="MsPham0936082789"/>
          <p:cNvSpPr/>
          <p:nvPr/>
        </p:nvSpPr>
        <p:spPr>
          <a:xfrm>
            <a:off x="8979111" y="377790"/>
            <a:ext cx="2381585" cy="32067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7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383004" y="2262074"/>
            <a:ext cx="9425993" cy="233385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115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GRAMMAR</a:t>
            </a:r>
            <a:endParaRPr lang="zh-CN" altLang="en-US" sz="115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532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7508" y="1479929"/>
            <a:ext cx="7048500" cy="424815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2832781" y="1338261"/>
            <a:ext cx="4409522" cy="735747"/>
          </a:xfrm>
          <a:prstGeom prst="wedgeEllipseCallout">
            <a:avLst>
              <a:gd name="adj1" fmla="val -16588"/>
              <a:gd name="adj2" fmla="val 9969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 you like toys?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7592651" y="5343591"/>
            <a:ext cx="2684690" cy="735747"/>
          </a:xfrm>
          <a:prstGeom prst="wedgeEllipseCallout">
            <a:avLst>
              <a:gd name="adj1" fmla="val -16352"/>
              <a:gd name="adj2" fmla="val -8972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 I do.</a:t>
            </a:r>
          </a:p>
        </p:txBody>
      </p:sp>
      <p:pic>
        <p:nvPicPr>
          <p:cNvPr id="5" name="Tiếng Anh 3 Tập 2 (cũ) - Unit 17 What toys do you like-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634" y="468842"/>
            <a:ext cx="277438" cy="2743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1979" y="421336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1. Look, listen and repeat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6032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3735" y="1235229"/>
            <a:ext cx="7868723" cy="4742501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699440" y="1132197"/>
            <a:ext cx="5764251" cy="735747"/>
          </a:xfrm>
          <a:prstGeom prst="wedgeEllipseCallout">
            <a:avLst>
              <a:gd name="adj1" fmla="val -18822"/>
              <a:gd name="adj2" fmla="val 11545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toys do you like?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5740758" y="5532122"/>
            <a:ext cx="3933941" cy="548640"/>
          </a:xfrm>
          <a:prstGeom prst="wedgeEllipseCallout">
            <a:avLst>
              <a:gd name="adj1" fmla="val 40612"/>
              <a:gd name="adj2" fmla="val -6625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 like ships</a:t>
            </a:r>
          </a:p>
        </p:txBody>
      </p:sp>
      <p:pic>
        <p:nvPicPr>
          <p:cNvPr id="5" name="Tiếng Anh 3 Tập 2 (cũ) - Unit 17 What toys do you like-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634" y="477802"/>
            <a:ext cx="277438" cy="2743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1979" y="421336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1. Look, listen and repeat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1075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2085" y="359467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</a:t>
            </a:r>
            <a:endParaRPr lang="en-US" sz="20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1356176" y="1666848"/>
            <a:ext cx="4620552" cy="3842776"/>
            <a:chOff x="4920787" y="3945601"/>
            <a:chExt cx="2122315" cy="176506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20787" y="4105278"/>
              <a:ext cx="962590" cy="70405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80512" y="3945601"/>
              <a:ext cx="962590" cy="70405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711311" y="5006611"/>
              <a:ext cx="962590" cy="704056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6942349" y="2574633"/>
            <a:ext cx="46442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What toys do you like?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69382" y="3295849"/>
            <a:ext cx="29161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I like </a:t>
            </a: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_______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63789" y="3309353"/>
            <a:ext cx="14141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trucks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2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2085" y="359467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</a:t>
            </a:r>
            <a:endParaRPr lang="en-US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6942349" y="2574633"/>
            <a:ext cx="46442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What toys do you like?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69382" y="3295849"/>
            <a:ext cx="29161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I like </a:t>
            </a: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_______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63789" y="3309353"/>
            <a:ext cx="1140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dolls</a:t>
            </a:r>
            <a:endParaRPr lang="en-US" sz="3200" b="1" dirty="0">
              <a:solidFill>
                <a:srgbClr val="C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34256" y="1939022"/>
            <a:ext cx="4126341" cy="2740661"/>
            <a:chOff x="921832" y="961072"/>
            <a:chExt cx="2955617" cy="196308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1832" y="961072"/>
              <a:ext cx="1956986" cy="196308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01473" y="1453872"/>
              <a:ext cx="1275976" cy="1279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269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2085" y="359467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</a:t>
            </a:r>
            <a:endParaRPr lang="en-US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6942349" y="2574633"/>
            <a:ext cx="46442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What toys do you like?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69382" y="3295849"/>
            <a:ext cx="29161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I like </a:t>
            </a: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_______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63789" y="3309353"/>
            <a:ext cx="11176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kites</a:t>
            </a:r>
            <a:endParaRPr lang="en-US" sz="3200" b="1" dirty="0">
              <a:solidFill>
                <a:srgbClr val="C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53859" y="2386110"/>
            <a:ext cx="3801533" cy="2431260"/>
            <a:chOff x="4623451" y="995470"/>
            <a:chExt cx="2712711" cy="1734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b="9825"/>
            <a:stretch/>
          </p:blipFill>
          <p:spPr>
            <a:xfrm>
              <a:off x="5978122" y="995470"/>
              <a:ext cx="1358040" cy="173096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b="9825"/>
            <a:stretch/>
          </p:blipFill>
          <p:spPr>
            <a:xfrm>
              <a:off x="4623451" y="999410"/>
              <a:ext cx="1358040" cy="17309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756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190751" y="2262074"/>
            <a:ext cx="8649527" cy="233385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115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Vocbulary</a:t>
            </a:r>
            <a:endParaRPr lang="zh-CN" altLang="en-US" sz="115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504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2085" y="359467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</a:t>
            </a:r>
            <a:endParaRPr lang="en-US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6942349" y="2574633"/>
            <a:ext cx="46442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What toys do you like?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69382" y="3295849"/>
            <a:ext cx="29161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I like </a:t>
            </a: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_______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63789" y="3309353"/>
            <a:ext cx="1481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planes</a:t>
            </a:r>
            <a:endParaRPr lang="en-US" sz="3200" b="1" dirty="0">
              <a:solidFill>
                <a:srgbClr val="C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467700" y="1487689"/>
            <a:ext cx="4877446" cy="3616319"/>
            <a:chOff x="8318418" y="1267216"/>
            <a:chExt cx="1962922" cy="14553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22"/>
            <a:stretch/>
          </p:blipFill>
          <p:spPr>
            <a:xfrm flipH="1">
              <a:off x="8455354" y="1267216"/>
              <a:ext cx="1105424" cy="70597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22"/>
            <a:stretch/>
          </p:blipFill>
          <p:spPr>
            <a:xfrm flipH="1">
              <a:off x="9454448" y="2130566"/>
              <a:ext cx="826892" cy="52809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22"/>
            <a:stretch/>
          </p:blipFill>
          <p:spPr>
            <a:xfrm flipH="1">
              <a:off x="8318418" y="2194506"/>
              <a:ext cx="826892" cy="528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294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39" y="1142793"/>
            <a:ext cx="9341540" cy="35492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46140" y="4893764"/>
            <a:ext cx="46442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What toys do you like?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73173" y="5614980"/>
            <a:ext cx="29161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I like </a:t>
            </a: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_______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2085" y="359467"/>
            <a:ext cx="1638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3. Let's talk.</a:t>
            </a:r>
          </a:p>
        </p:txBody>
      </p:sp>
    </p:spTree>
    <p:extLst>
      <p:ext uri="{BB962C8B-B14F-4D97-AF65-F5344CB8AC3E}">
        <p14:creationId xmlns:p14="http://schemas.microsoft.com/office/powerpoint/2010/main" val="3197469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8628056" y="2953204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planes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3" name="Straight Arrow Connector 52"/>
          <p:cNvCxnSpPr>
            <a:endCxn id="12" idx="3"/>
          </p:cNvCxnSpPr>
          <p:nvPr/>
        </p:nvCxnSpPr>
        <p:spPr>
          <a:xfrm flipH="1">
            <a:off x="2551070" y="2333968"/>
            <a:ext cx="3091162" cy="76811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839407" y="2446072"/>
            <a:ext cx="1711663" cy="1136864"/>
            <a:chOff x="921832" y="961072"/>
            <a:chExt cx="2955617" cy="19630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1832" y="961072"/>
              <a:ext cx="1956986" cy="196308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1473" y="1453872"/>
              <a:ext cx="1275976" cy="1279951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140184" y="4799197"/>
            <a:ext cx="2026460" cy="1375914"/>
            <a:chOff x="4735040" y="3706418"/>
            <a:chExt cx="2739012" cy="18597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3394" y="3706418"/>
              <a:ext cx="1870658" cy="185971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5040" y="4478271"/>
              <a:ext cx="1041235" cy="1035146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656319" y="4709100"/>
            <a:ext cx="1754434" cy="1233610"/>
            <a:chOff x="8174457" y="3725089"/>
            <a:chExt cx="2674755" cy="188072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03156" y="3725089"/>
              <a:ext cx="1546056" cy="1754279"/>
            </a:xfrm>
            <a:prstGeom prst="roundRect">
              <a:avLst>
                <a:gd name="adj" fmla="val 22498"/>
              </a:avLst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26229" y="3762538"/>
              <a:ext cx="787336" cy="893375"/>
            </a:xfrm>
            <a:prstGeom prst="roundRect">
              <a:avLst>
                <a:gd name="adj" fmla="val 22498"/>
              </a:avLst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10490" y="4831811"/>
              <a:ext cx="682131" cy="774001"/>
            </a:xfrm>
            <a:prstGeom prst="roundRect">
              <a:avLst>
                <a:gd name="adj" fmla="val 22498"/>
              </a:avLst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74457" y="4533431"/>
              <a:ext cx="597893" cy="678418"/>
            </a:xfrm>
            <a:prstGeom prst="roundRect">
              <a:avLst>
                <a:gd name="adj" fmla="val 22498"/>
              </a:avLst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5271907" y="4822563"/>
            <a:ext cx="2059390" cy="1228287"/>
            <a:chOff x="1184768" y="985336"/>
            <a:chExt cx="3035069" cy="181021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/>
            <a:srcRect t="27224" b="31946"/>
            <a:stretch/>
          </p:blipFill>
          <p:spPr>
            <a:xfrm flipH="1">
              <a:off x="1987771" y="985336"/>
              <a:ext cx="2232066" cy="110182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/>
            <a:srcRect t="27224" b="31946"/>
            <a:stretch/>
          </p:blipFill>
          <p:spPr>
            <a:xfrm>
              <a:off x="1184768" y="1693723"/>
              <a:ext cx="2232066" cy="110182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9566309" y="3989228"/>
            <a:ext cx="1576928" cy="1008520"/>
            <a:chOff x="4623451" y="995470"/>
            <a:chExt cx="2712711" cy="173490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/>
            <a:srcRect b="9825"/>
            <a:stretch/>
          </p:blipFill>
          <p:spPr>
            <a:xfrm>
              <a:off x="5978122" y="995470"/>
              <a:ext cx="1358040" cy="173096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b="9825"/>
            <a:stretch/>
          </p:blipFill>
          <p:spPr>
            <a:xfrm>
              <a:off x="4623451" y="999410"/>
              <a:ext cx="1358040" cy="1730967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9382976" y="2005913"/>
            <a:ext cx="1478445" cy="1096174"/>
            <a:chOff x="8318418" y="1267216"/>
            <a:chExt cx="1962922" cy="145538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22"/>
            <a:stretch/>
          </p:blipFill>
          <p:spPr>
            <a:xfrm flipH="1">
              <a:off x="8455354" y="1267216"/>
              <a:ext cx="1105424" cy="70597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22"/>
            <a:stretch/>
          </p:blipFill>
          <p:spPr>
            <a:xfrm flipH="1">
              <a:off x="9454448" y="2130566"/>
              <a:ext cx="826892" cy="52809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22"/>
            <a:stretch/>
          </p:blipFill>
          <p:spPr>
            <a:xfrm flipH="1">
              <a:off x="8318418" y="2194506"/>
              <a:ext cx="826892" cy="528093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154617" y="4206482"/>
            <a:ext cx="1904849" cy="1101449"/>
            <a:chOff x="5071725" y="4102263"/>
            <a:chExt cx="2336394" cy="135098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71725" y="4102263"/>
              <a:ext cx="962590" cy="70405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45529" y="4153862"/>
              <a:ext cx="962590" cy="704056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5508084" y="4749190"/>
              <a:ext cx="962590" cy="704056"/>
            </a:xfrm>
            <a:prstGeom prst="rect">
              <a:avLst/>
            </a:prstGeom>
          </p:spPr>
        </p:pic>
      </p:grpSp>
      <p:cxnSp>
        <p:nvCxnSpPr>
          <p:cNvPr id="39" name="Straight Arrow Connector 38"/>
          <p:cNvCxnSpPr/>
          <p:nvPr/>
        </p:nvCxnSpPr>
        <p:spPr>
          <a:xfrm flipH="1">
            <a:off x="3129399" y="2342886"/>
            <a:ext cx="2466672" cy="186359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4177252" y="2263953"/>
            <a:ext cx="1418820" cy="251654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546359" y="2296551"/>
            <a:ext cx="768034" cy="2541101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5599929" y="2363600"/>
            <a:ext cx="2542723" cy="247405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5559556" y="2339289"/>
            <a:ext cx="4193658" cy="1885171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5546359" y="2363600"/>
            <a:ext cx="3823420" cy="21883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522556" y="552757"/>
            <a:ext cx="6074000" cy="1801173"/>
          </a:xfrm>
          <a:custGeom>
            <a:avLst/>
            <a:gdLst>
              <a:gd name="connsiteX0" fmla="*/ 2525232 w 3214009"/>
              <a:gd name="connsiteY0" fmla="*/ 915 h 1221319"/>
              <a:gd name="connsiteX1" fmla="*/ 2637654 w 3214009"/>
              <a:gd name="connsiteY1" fmla="*/ 15515 h 1221319"/>
              <a:gd name="connsiteX2" fmla="*/ 2849784 w 3214009"/>
              <a:gd name="connsiteY2" fmla="*/ 153586 h 1221319"/>
              <a:gd name="connsiteX3" fmla="*/ 2850938 w 3214009"/>
              <a:gd name="connsiteY3" fmla="*/ 153833 h 1221319"/>
              <a:gd name="connsiteX4" fmla="*/ 2940635 w 3214009"/>
              <a:gd name="connsiteY4" fmla="*/ 172958 h 1221319"/>
              <a:gd name="connsiteX5" fmla="*/ 3122023 w 3214009"/>
              <a:gd name="connsiteY5" fmla="*/ 287589 h 1221319"/>
              <a:gd name="connsiteX6" fmla="*/ 3109837 w 3214009"/>
              <a:gd name="connsiteY6" fmla="*/ 432894 h 1221319"/>
              <a:gd name="connsiteX7" fmla="*/ 3198850 w 3214009"/>
              <a:gd name="connsiteY7" fmla="*/ 655064 h 1221319"/>
              <a:gd name="connsiteX8" fmla="*/ 2781873 w 3214009"/>
              <a:gd name="connsiteY8" fmla="*/ 849539 h 1221319"/>
              <a:gd name="connsiteX9" fmla="*/ 2632602 w 3214009"/>
              <a:gd name="connsiteY9" fmla="*/ 1016180 h 1221319"/>
              <a:gd name="connsiteX10" fmla="*/ 2124383 w 3214009"/>
              <a:gd name="connsiteY10" fmla="*/ 1036357 h 1221319"/>
              <a:gd name="connsiteX11" fmla="*/ 1761200 w 3214009"/>
              <a:gd name="connsiteY11" fmla="*/ 1214132 h 1221319"/>
              <a:gd name="connsiteX12" fmla="*/ 1227199 w 3214009"/>
              <a:gd name="connsiteY12" fmla="*/ 1105619 h 1221319"/>
              <a:gd name="connsiteX13" fmla="*/ 433961 w 3214009"/>
              <a:gd name="connsiteY13" fmla="*/ 998406 h 1221319"/>
              <a:gd name="connsiteX14" fmla="*/ 85193 w 3214009"/>
              <a:gd name="connsiteY14" fmla="*/ 879098 h 1221319"/>
              <a:gd name="connsiteX15" fmla="*/ 159716 w 3214009"/>
              <a:gd name="connsiteY15" fmla="*/ 718052 h 1221319"/>
              <a:gd name="connsiteX16" fmla="*/ 2346 w 3214009"/>
              <a:gd name="connsiteY16" fmla="*/ 552824 h 1221319"/>
              <a:gd name="connsiteX17" fmla="*/ 289743 w 3214009"/>
              <a:gd name="connsiteY17" fmla="*/ 405964 h 1221319"/>
              <a:gd name="connsiteX18" fmla="*/ 292492 w 3214009"/>
              <a:gd name="connsiteY18" fmla="*/ 402093 h 1221319"/>
              <a:gd name="connsiteX19" fmla="*/ 420513 w 3214009"/>
              <a:gd name="connsiteY19" fmla="*/ 191199 h 1221319"/>
              <a:gd name="connsiteX20" fmla="*/ 1043304 w 3214009"/>
              <a:gd name="connsiteY20" fmla="*/ 143018 h 1221319"/>
              <a:gd name="connsiteX21" fmla="*/ 1043423 w 3214009"/>
              <a:gd name="connsiteY21" fmla="*/ 142929 h 1221319"/>
              <a:gd name="connsiteX22" fmla="*/ 1098227 w 3214009"/>
              <a:gd name="connsiteY22" fmla="*/ 102086 h 1221319"/>
              <a:gd name="connsiteX23" fmla="*/ 1671221 w 3214009"/>
              <a:gd name="connsiteY23" fmla="*/ 93000 h 1221319"/>
              <a:gd name="connsiteX24" fmla="*/ 1674022 w 3214009"/>
              <a:gd name="connsiteY24" fmla="*/ 90808 h 1221319"/>
              <a:gd name="connsiteX25" fmla="*/ 1714697 w 3214009"/>
              <a:gd name="connsiteY25" fmla="*/ 58967 h 1221319"/>
              <a:gd name="connsiteX26" fmla="*/ 1915895 w 3214009"/>
              <a:gd name="connsiteY26" fmla="*/ 1668 h 1221319"/>
              <a:gd name="connsiteX27" fmla="*/ 2158239 w 3214009"/>
              <a:gd name="connsiteY27" fmla="*/ 34456 h 1221319"/>
              <a:gd name="connsiteX28" fmla="*/ 2215783 w 3214009"/>
              <a:gd name="connsiteY28" fmla="*/ 64282 h 1221319"/>
              <a:gd name="connsiteX29" fmla="*/ 2219340 w 3214009"/>
              <a:gd name="connsiteY29" fmla="*/ 66126 h 1221319"/>
              <a:gd name="connsiteX30" fmla="*/ 2525232 w 3214009"/>
              <a:gd name="connsiteY30" fmla="*/ 915 h 122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14009" h="1221319">
                <a:moveTo>
                  <a:pt x="2525232" y="915"/>
                </a:moveTo>
                <a:cubicBezTo>
                  <a:pt x="2563261" y="2581"/>
                  <a:pt x="2601210" y="7390"/>
                  <a:pt x="2637654" y="15515"/>
                </a:cubicBezTo>
                <a:cubicBezTo>
                  <a:pt x="2748734" y="40269"/>
                  <a:pt x="2828385" y="92096"/>
                  <a:pt x="2849784" y="153586"/>
                </a:cubicBezTo>
                <a:lnTo>
                  <a:pt x="2850938" y="153833"/>
                </a:lnTo>
                <a:lnTo>
                  <a:pt x="2940635" y="172958"/>
                </a:lnTo>
                <a:cubicBezTo>
                  <a:pt x="3025506" y="197832"/>
                  <a:pt x="3090816" y="238419"/>
                  <a:pt x="3122023" y="287589"/>
                </a:cubicBezTo>
                <a:cubicBezTo>
                  <a:pt x="3152263" y="335176"/>
                  <a:pt x="3147954" y="386861"/>
                  <a:pt x="3109837" y="432894"/>
                </a:cubicBezTo>
                <a:cubicBezTo>
                  <a:pt x="3203531" y="496024"/>
                  <a:pt x="3236297" y="577861"/>
                  <a:pt x="3198850" y="655064"/>
                </a:cubicBezTo>
                <a:cubicBezTo>
                  <a:pt x="3149068" y="757699"/>
                  <a:pt x="2984268" y="834562"/>
                  <a:pt x="2781873" y="849539"/>
                </a:cubicBezTo>
                <a:cubicBezTo>
                  <a:pt x="2780907" y="913602"/>
                  <a:pt x="2726444" y="974358"/>
                  <a:pt x="2632602" y="1016180"/>
                </a:cubicBezTo>
                <a:cubicBezTo>
                  <a:pt x="2490018" y="1079734"/>
                  <a:pt x="2284056" y="1087901"/>
                  <a:pt x="2124383" y="1036357"/>
                </a:cubicBezTo>
                <a:cubicBezTo>
                  <a:pt x="2072744" y="1124891"/>
                  <a:pt x="1934470" y="1192571"/>
                  <a:pt x="1761200" y="1214132"/>
                </a:cubicBezTo>
                <a:cubicBezTo>
                  <a:pt x="1557021" y="1239536"/>
                  <a:pt x="1343925" y="1196244"/>
                  <a:pt x="1227199" y="1105619"/>
                </a:cubicBezTo>
                <a:cubicBezTo>
                  <a:pt x="951691" y="1191638"/>
                  <a:pt x="593857" y="1143288"/>
                  <a:pt x="433961" y="998406"/>
                </a:cubicBezTo>
                <a:cubicBezTo>
                  <a:pt x="276889" y="1007929"/>
                  <a:pt x="129402" y="957487"/>
                  <a:pt x="85193" y="879098"/>
                </a:cubicBezTo>
                <a:cubicBezTo>
                  <a:pt x="53169" y="822383"/>
                  <a:pt x="81477" y="761175"/>
                  <a:pt x="159716" y="718052"/>
                </a:cubicBezTo>
                <a:cubicBezTo>
                  <a:pt x="48711" y="684227"/>
                  <a:pt x="-13108" y="619316"/>
                  <a:pt x="2346" y="552824"/>
                </a:cubicBezTo>
                <a:cubicBezTo>
                  <a:pt x="20476" y="474971"/>
                  <a:pt x="139804" y="413989"/>
                  <a:pt x="289743" y="405964"/>
                </a:cubicBezTo>
                <a:lnTo>
                  <a:pt x="292492" y="402093"/>
                </a:lnTo>
                <a:cubicBezTo>
                  <a:pt x="272357" y="325427"/>
                  <a:pt x="319315" y="248111"/>
                  <a:pt x="420513" y="191199"/>
                </a:cubicBezTo>
                <a:cubicBezTo>
                  <a:pt x="580409" y="101308"/>
                  <a:pt x="839645" y="81273"/>
                  <a:pt x="1043304" y="143018"/>
                </a:cubicBezTo>
                <a:lnTo>
                  <a:pt x="1043423" y="142929"/>
                </a:lnTo>
                <a:lnTo>
                  <a:pt x="1098227" y="102086"/>
                </a:lnTo>
                <a:cubicBezTo>
                  <a:pt x="1244328" y="17334"/>
                  <a:pt x="1505957" y="8683"/>
                  <a:pt x="1671221" y="93000"/>
                </a:cubicBezTo>
                <a:lnTo>
                  <a:pt x="1674022" y="90808"/>
                </a:lnTo>
                <a:lnTo>
                  <a:pt x="1714697" y="58967"/>
                </a:lnTo>
                <a:cubicBezTo>
                  <a:pt x="1765463" y="28145"/>
                  <a:pt x="1836708" y="7475"/>
                  <a:pt x="1915895" y="1668"/>
                </a:cubicBezTo>
                <a:cubicBezTo>
                  <a:pt x="2003050" y="-4733"/>
                  <a:pt x="2090121" y="7528"/>
                  <a:pt x="2158239" y="34456"/>
                </a:cubicBezTo>
                <a:lnTo>
                  <a:pt x="2215783" y="64282"/>
                </a:lnTo>
                <a:lnTo>
                  <a:pt x="2219340" y="66126"/>
                </a:lnTo>
                <a:cubicBezTo>
                  <a:pt x="2296353" y="19202"/>
                  <a:pt x="2411148" y="-4085"/>
                  <a:pt x="2525232" y="91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What</a:t>
            </a:r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 toys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do you like?</a:t>
            </a:r>
          </a:p>
          <a:p>
            <a:pPr algn="ctr">
              <a:buNone/>
            </a:pP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I like </a:t>
            </a:r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___________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57027" y="3362032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dolls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565789" y="5126134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trucks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429526" y="5891420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robbots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4665877" y="5856964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trains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7209098" y="5841798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teddy bears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8923414" y="4695510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kites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85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81448"/>
              </p:ext>
            </p:extLst>
          </p:nvPr>
        </p:nvGraphicFramePr>
        <p:xfrm>
          <a:off x="2034154" y="948417"/>
          <a:ext cx="8405246" cy="5460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2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2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202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02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02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47" name="Group 46"/>
          <p:cNvGrpSpPr/>
          <p:nvPr/>
        </p:nvGrpSpPr>
        <p:grpSpPr>
          <a:xfrm>
            <a:off x="6705466" y="4887289"/>
            <a:ext cx="2966413" cy="1132847"/>
            <a:chOff x="5160193" y="4083235"/>
            <a:chExt cx="1843604" cy="704056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60193" y="4083235"/>
              <a:ext cx="962590" cy="704056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81524" y="4185865"/>
              <a:ext cx="822273" cy="601426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742085" y="359467"/>
            <a:ext cx="2332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000" b="1" dirty="0">
                <a:latin typeface="Helvetica Neue"/>
              </a:rPr>
              <a:t>4. Listen and tick.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034154" y="948418"/>
            <a:ext cx="8252846" cy="5291624"/>
            <a:chOff x="1367404" y="550935"/>
            <a:chExt cx="9083902" cy="5824487"/>
          </a:xfrm>
          <a:solidFill>
            <a:srgbClr val="00B050"/>
          </a:solidFill>
        </p:grpSpPr>
        <p:sp>
          <p:nvSpPr>
            <p:cNvPr id="11" name="Oval 10"/>
            <p:cNvSpPr/>
            <p:nvPr/>
          </p:nvSpPr>
          <p:spPr>
            <a:xfrm>
              <a:off x="1367404" y="550935"/>
              <a:ext cx="503240" cy="503240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a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5963483" y="569985"/>
              <a:ext cx="503240" cy="503240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b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1367404" y="2584106"/>
              <a:ext cx="503240" cy="503240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a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963483" y="2603156"/>
              <a:ext cx="503240" cy="503240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b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1367404" y="4598227"/>
              <a:ext cx="503240" cy="503240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a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5963483" y="4617277"/>
              <a:ext cx="503240" cy="503240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b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283994" y="1901653"/>
              <a:ext cx="552450" cy="54875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898856" y="1901653"/>
              <a:ext cx="552450" cy="54875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283994" y="3903936"/>
              <a:ext cx="552450" cy="54875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898856" y="3903936"/>
              <a:ext cx="552450" cy="54875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283994" y="5826672"/>
              <a:ext cx="552450" cy="54875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898856" y="5826672"/>
              <a:ext cx="552450" cy="54875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1152196" y="1621588"/>
            <a:ext cx="736372" cy="548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1.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30764" y="3372874"/>
            <a:ext cx="736372" cy="548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2.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30764" y="5272232"/>
            <a:ext cx="736372" cy="548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3.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8196" y="2054515"/>
            <a:ext cx="673637" cy="59918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2428" y="3891352"/>
            <a:ext cx="673637" cy="59918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3605" y="5648304"/>
            <a:ext cx="673637" cy="59918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2"/>
          <a:stretch/>
        </p:blipFill>
        <p:spPr>
          <a:xfrm flipH="1">
            <a:off x="7397643" y="1042941"/>
            <a:ext cx="1105424" cy="70597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6"/>
          <a:stretch/>
        </p:blipFill>
        <p:spPr>
          <a:xfrm>
            <a:off x="2995301" y="1042941"/>
            <a:ext cx="1143366" cy="128193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2"/>
          <a:stretch/>
        </p:blipFill>
        <p:spPr>
          <a:xfrm flipH="1">
            <a:off x="8396737" y="1906291"/>
            <a:ext cx="826892" cy="52809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2"/>
          <a:stretch/>
        </p:blipFill>
        <p:spPr>
          <a:xfrm flipH="1">
            <a:off x="7260707" y="1970231"/>
            <a:ext cx="826892" cy="52809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6"/>
          <a:stretch/>
        </p:blipFill>
        <p:spPr>
          <a:xfrm>
            <a:off x="4204710" y="1420764"/>
            <a:ext cx="1143366" cy="1281930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2761514" y="3013453"/>
            <a:ext cx="2409353" cy="1477082"/>
            <a:chOff x="2647214" y="3013453"/>
            <a:chExt cx="2843731" cy="1743382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11"/>
            <a:srcRect b="9825"/>
            <a:stretch/>
          </p:blipFill>
          <p:spPr>
            <a:xfrm>
              <a:off x="4132905" y="3025868"/>
              <a:ext cx="1358040" cy="1730967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1"/>
            <a:srcRect b="9825"/>
            <a:stretch/>
          </p:blipFill>
          <p:spPr>
            <a:xfrm>
              <a:off x="2647214" y="3013453"/>
              <a:ext cx="1358040" cy="1730967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7414461" y="2976377"/>
            <a:ext cx="628533" cy="67299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8503067" y="2998454"/>
            <a:ext cx="628533" cy="67299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7848400" y="3755456"/>
            <a:ext cx="628533" cy="67299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20" y="4713372"/>
            <a:ext cx="1535651" cy="152667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11" y="4765616"/>
            <a:ext cx="1430547" cy="1422181"/>
          </a:xfrm>
          <a:prstGeom prst="rect">
            <a:avLst/>
          </a:prstGeom>
        </p:spPr>
      </p:pic>
      <p:pic>
        <p:nvPicPr>
          <p:cNvPr id="55" name="MsPham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4775" y="376642"/>
            <a:ext cx="369919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MsPham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777" y="1735616"/>
            <a:ext cx="369919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MsPham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777" y="3464369"/>
            <a:ext cx="369919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MsPham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777" y="5353400"/>
            <a:ext cx="369919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04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17442" y="783257"/>
            <a:ext cx="10713083" cy="25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Hi. My name is Nam. I am in the playroom with my friends. I like planes. Mai likes dolls. Quan and Phong like ships. Linda likes kites. Peter and Tony like trucks. We have a lot of fun in the playroom.</a:t>
            </a:r>
          </a:p>
        </p:txBody>
      </p:sp>
      <p:pic>
        <p:nvPicPr>
          <p:cNvPr id="1028" name="Picture 4" descr="https://s.sachmem.vn/public/images/TA3T2SHS/U17-L1-5-1-wbydciugoetuboz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9"/>
          <a:stretch/>
        </p:blipFill>
        <p:spPr bwMode="auto">
          <a:xfrm>
            <a:off x="688257" y="3408100"/>
            <a:ext cx="3998043" cy="257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26686" y="383147"/>
            <a:ext cx="23615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Helvetica Neue"/>
              </a:rPr>
              <a:t>5. Read and write.</a:t>
            </a:r>
          </a:p>
        </p:txBody>
      </p:sp>
      <p:sp>
        <p:nvSpPr>
          <p:cNvPr id="5" name="Rectangle 4"/>
          <p:cNvSpPr/>
          <p:nvPr/>
        </p:nvSpPr>
        <p:spPr>
          <a:xfrm>
            <a:off x="4963025" y="3165294"/>
            <a:ext cx="666750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1. The children are in the ___________.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2. Nam likes ___________.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3. Mai likes ___________.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4. Quan and Phong like ___________.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5. Linda likes ___________.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6. Peter and Tony like ___________.</a:t>
            </a:r>
            <a:endParaRPr lang="en-US" sz="2800" b="1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59250" y="5771333"/>
            <a:ext cx="6096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trucks</a:t>
            </a:r>
          </a:p>
        </p:txBody>
      </p:sp>
      <p:sp>
        <p:nvSpPr>
          <p:cNvPr id="7" name="Rectangle 6"/>
          <p:cNvSpPr/>
          <p:nvPr/>
        </p:nvSpPr>
        <p:spPr>
          <a:xfrm>
            <a:off x="9391650" y="3146490"/>
            <a:ext cx="6096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playroom</a:t>
            </a:r>
          </a:p>
        </p:txBody>
      </p:sp>
      <p:sp>
        <p:nvSpPr>
          <p:cNvPr id="8" name="Rectangle 7"/>
          <p:cNvSpPr/>
          <p:nvPr/>
        </p:nvSpPr>
        <p:spPr>
          <a:xfrm>
            <a:off x="7444038" y="3707810"/>
            <a:ext cx="6096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planes</a:t>
            </a:r>
          </a:p>
        </p:txBody>
      </p:sp>
      <p:sp>
        <p:nvSpPr>
          <p:cNvPr id="9" name="Rectangle 8"/>
          <p:cNvSpPr/>
          <p:nvPr/>
        </p:nvSpPr>
        <p:spPr>
          <a:xfrm>
            <a:off x="7167313" y="4210982"/>
            <a:ext cx="6096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dolls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398919" y="4734202"/>
            <a:ext cx="6096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ships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81900" y="5238372"/>
            <a:ext cx="6096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kites</a:t>
            </a:r>
          </a:p>
        </p:txBody>
      </p:sp>
    </p:spTree>
    <p:extLst>
      <p:ext uri="{BB962C8B-B14F-4D97-AF65-F5344CB8AC3E}">
        <p14:creationId xmlns:p14="http://schemas.microsoft.com/office/powerpoint/2010/main" val="21594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8628056" y="2953204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planes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3" name="Straight Arrow Connector 52"/>
          <p:cNvCxnSpPr>
            <a:endCxn id="12" idx="3"/>
          </p:cNvCxnSpPr>
          <p:nvPr/>
        </p:nvCxnSpPr>
        <p:spPr>
          <a:xfrm flipH="1">
            <a:off x="2551070" y="2333968"/>
            <a:ext cx="3091162" cy="76811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839407" y="2446072"/>
            <a:ext cx="1711663" cy="1136864"/>
            <a:chOff x="921832" y="961072"/>
            <a:chExt cx="2955617" cy="19630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1832" y="961072"/>
              <a:ext cx="1956986" cy="196308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1473" y="1453872"/>
              <a:ext cx="1275976" cy="1279951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140184" y="4799197"/>
            <a:ext cx="2026460" cy="1375914"/>
            <a:chOff x="4735040" y="3706418"/>
            <a:chExt cx="2739012" cy="18597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3394" y="3706418"/>
              <a:ext cx="1870658" cy="185971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5040" y="4478271"/>
              <a:ext cx="1041235" cy="1035146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656319" y="4709100"/>
            <a:ext cx="1754434" cy="1233610"/>
            <a:chOff x="8174457" y="3725089"/>
            <a:chExt cx="2674755" cy="188072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03156" y="3725089"/>
              <a:ext cx="1546056" cy="1754279"/>
            </a:xfrm>
            <a:prstGeom prst="roundRect">
              <a:avLst>
                <a:gd name="adj" fmla="val 22498"/>
              </a:avLst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26229" y="3762538"/>
              <a:ext cx="787336" cy="893375"/>
            </a:xfrm>
            <a:prstGeom prst="roundRect">
              <a:avLst>
                <a:gd name="adj" fmla="val 22498"/>
              </a:avLst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10490" y="4831811"/>
              <a:ext cx="682131" cy="774001"/>
            </a:xfrm>
            <a:prstGeom prst="roundRect">
              <a:avLst>
                <a:gd name="adj" fmla="val 22498"/>
              </a:avLst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74457" y="4533431"/>
              <a:ext cx="597893" cy="678418"/>
            </a:xfrm>
            <a:prstGeom prst="roundRect">
              <a:avLst>
                <a:gd name="adj" fmla="val 22498"/>
              </a:avLst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5271907" y="4822563"/>
            <a:ext cx="2059390" cy="1228287"/>
            <a:chOff x="1184768" y="985336"/>
            <a:chExt cx="3035069" cy="181021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/>
            <a:srcRect t="27224" b="31946"/>
            <a:stretch/>
          </p:blipFill>
          <p:spPr>
            <a:xfrm flipH="1">
              <a:off x="1987771" y="985336"/>
              <a:ext cx="2232066" cy="110182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/>
            <a:srcRect t="27224" b="31946"/>
            <a:stretch/>
          </p:blipFill>
          <p:spPr>
            <a:xfrm>
              <a:off x="1184768" y="1693723"/>
              <a:ext cx="2232066" cy="110182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9566309" y="3989228"/>
            <a:ext cx="1576928" cy="1008520"/>
            <a:chOff x="4623451" y="995470"/>
            <a:chExt cx="2712711" cy="173490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/>
            <a:srcRect b="9825"/>
            <a:stretch/>
          </p:blipFill>
          <p:spPr>
            <a:xfrm>
              <a:off x="5978122" y="995470"/>
              <a:ext cx="1358040" cy="173096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b="9825"/>
            <a:stretch/>
          </p:blipFill>
          <p:spPr>
            <a:xfrm>
              <a:off x="4623451" y="999410"/>
              <a:ext cx="1358040" cy="1730967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9382976" y="2005913"/>
            <a:ext cx="1478445" cy="1096174"/>
            <a:chOff x="8318418" y="1267216"/>
            <a:chExt cx="1962922" cy="145538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22"/>
            <a:stretch/>
          </p:blipFill>
          <p:spPr>
            <a:xfrm flipH="1">
              <a:off x="8455354" y="1267216"/>
              <a:ext cx="1105424" cy="70597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22"/>
            <a:stretch/>
          </p:blipFill>
          <p:spPr>
            <a:xfrm flipH="1">
              <a:off x="9454448" y="2130566"/>
              <a:ext cx="826892" cy="52809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22"/>
            <a:stretch/>
          </p:blipFill>
          <p:spPr>
            <a:xfrm flipH="1">
              <a:off x="8318418" y="2194506"/>
              <a:ext cx="826892" cy="528093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154617" y="4206482"/>
            <a:ext cx="1904849" cy="1101449"/>
            <a:chOff x="5071725" y="4102263"/>
            <a:chExt cx="2336394" cy="135098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71725" y="4102263"/>
              <a:ext cx="962590" cy="70405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45529" y="4153862"/>
              <a:ext cx="962590" cy="704056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5508084" y="4749190"/>
              <a:ext cx="962590" cy="704056"/>
            </a:xfrm>
            <a:prstGeom prst="rect">
              <a:avLst/>
            </a:prstGeom>
          </p:spPr>
        </p:pic>
      </p:grpSp>
      <p:cxnSp>
        <p:nvCxnSpPr>
          <p:cNvPr id="39" name="Straight Arrow Connector 38"/>
          <p:cNvCxnSpPr/>
          <p:nvPr/>
        </p:nvCxnSpPr>
        <p:spPr>
          <a:xfrm flipH="1">
            <a:off x="3129399" y="2342886"/>
            <a:ext cx="2466672" cy="186359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4177252" y="2263953"/>
            <a:ext cx="1418820" cy="251654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546359" y="2296551"/>
            <a:ext cx="768034" cy="2541101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5599929" y="2363600"/>
            <a:ext cx="2542723" cy="247405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5559556" y="2339289"/>
            <a:ext cx="4193658" cy="1885171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5546359" y="2363600"/>
            <a:ext cx="3823420" cy="21883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522556" y="552757"/>
            <a:ext cx="6074000" cy="1801173"/>
          </a:xfrm>
          <a:custGeom>
            <a:avLst/>
            <a:gdLst>
              <a:gd name="connsiteX0" fmla="*/ 2525232 w 3214009"/>
              <a:gd name="connsiteY0" fmla="*/ 915 h 1221319"/>
              <a:gd name="connsiteX1" fmla="*/ 2637654 w 3214009"/>
              <a:gd name="connsiteY1" fmla="*/ 15515 h 1221319"/>
              <a:gd name="connsiteX2" fmla="*/ 2849784 w 3214009"/>
              <a:gd name="connsiteY2" fmla="*/ 153586 h 1221319"/>
              <a:gd name="connsiteX3" fmla="*/ 2850938 w 3214009"/>
              <a:gd name="connsiteY3" fmla="*/ 153833 h 1221319"/>
              <a:gd name="connsiteX4" fmla="*/ 2940635 w 3214009"/>
              <a:gd name="connsiteY4" fmla="*/ 172958 h 1221319"/>
              <a:gd name="connsiteX5" fmla="*/ 3122023 w 3214009"/>
              <a:gd name="connsiteY5" fmla="*/ 287589 h 1221319"/>
              <a:gd name="connsiteX6" fmla="*/ 3109837 w 3214009"/>
              <a:gd name="connsiteY6" fmla="*/ 432894 h 1221319"/>
              <a:gd name="connsiteX7" fmla="*/ 3198850 w 3214009"/>
              <a:gd name="connsiteY7" fmla="*/ 655064 h 1221319"/>
              <a:gd name="connsiteX8" fmla="*/ 2781873 w 3214009"/>
              <a:gd name="connsiteY8" fmla="*/ 849539 h 1221319"/>
              <a:gd name="connsiteX9" fmla="*/ 2632602 w 3214009"/>
              <a:gd name="connsiteY9" fmla="*/ 1016180 h 1221319"/>
              <a:gd name="connsiteX10" fmla="*/ 2124383 w 3214009"/>
              <a:gd name="connsiteY10" fmla="*/ 1036357 h 1221319"/>
              <a:gd name="connsiteX11" fmla="*/ 1761200 w 3214009"/>
              <a:gd name="connsiteY11" fmla="*/ 1214132 h 1221319"/>
              <a:gd name="connsiteX12" fmla="*/ 1227199 w 3214009"/>
              <a:gd name="connsiteY12" fmla="*/ 1105619 h 1221319"/>
              <a:gd name="connsiteX13" fmla="*/ 433961 w 3214009"/>
              <a:gd name="connsiteY13" fmla="*/ 998406 h 1221319"/>
              <a:gd name="connsiteX14" fmla="*/ 85193 w 3214009"/>
              <a:gd name="connsiteY14" fmla="*/ 879098 h 1221319"/>
              <a:gd name="connsiteX15" fmla="*/ 159716 w 3214009"/>
              <a:gd name="connsiteY15" fmla="*/ 718052 h 1221319"/>
              <a:gd name="connsiteX16" fmla="*/ 2346 w 3214009"/>
              <a:gd name="connsiteY16" fmla="*/ 552824 h 1221319"/>
              <a:gd name="connsiteX17" fmla="*/ 289743 w 3214009"/>
              <a:gd name="connsiteY17" fmla="*/ 405964 h 1221319"/>
              <a:gd name="connsiteX18" fmla="*/ 292492 w 3214009"/>
              <a:gd name="connsiteY18" fmla="*/ 402093 h 1221319"/>
              <a:gd name="connsiteX19" fmla="*/ 420513 w 3214009"/>
              <a:gd name="connsiteY19" fmla="*/ 191199 h 1221319"/>
              <a:gd name="connsiteX20" fmla="*/ 1043304 w 3214009"/>
              <a:gd name="connsiteY20" fmla="*/ 143018 h 1221319"/>
              <a:gd name="connsiteX21" fmla="*/ 1043423 w 3214009"/>
              <a:gd name="connsiteY21" fmla="*/ 142929 h 1221319"/>
              <a:gd name="connsiteX22" fmla="*/ 1098227 w 3214009"/>
              <a:gd name="connsiteY22" fmla="*/ 102086 h 1221319"/>
              <a:gd name="connsiteX23" fmla="*/ 1671221 w 3214009"/>
              <a:gd name="connsiteY23" fmla="*/ 93000 h 1221319"/>
              <a:gd name="connsiteX24" fmla="*/ 1674022 w 3214009"/>
              <a:gd name="connsiteY24" fmla="*/ 90808 h 1221319"/>
              <a:gd name="connsiteX25" fmla="*/ 1714697 w 3214009"/>
              <a:gd name="connsiteY25" fmla="*/ 58967 h 1221319"/>
              <a:gd name="connsiteX26" fmla="*/ 1915895 w 3214009"/>
              <a:gd name="connsiteY26" fmla="*/ 1668 h 1221319"/>
              <a:gd name="connsiteX27" fmla="*/ 2158239 w 3214009"/>
              <a:gd name="connsiteY27" fmla="*/ 34456 h 1221319"/>
              <a:gd name="connsiteX28" fmla="*/ 2215783 w 3214009"/>
              <a:gd name="connsiteY28" fmla="*/ 64282 h 1221319"/>
              <a:gd name="connsiteX29" fmla="*/ 2219340 w 3214009"/>
              <a:gd name="connsiteY29" fmla="*/ 66126 h 1221319"/>
              <a:gd name="connsiteX30" fmla="*/ 2525232 w 3214009"/>
              <a:gd name="connsiteY30" fmla="*/ 915 h 122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14009" h="1221319">
                <a:moveTo>
                  <a:pt x="2525232" y="915"/>
                </a:moveTo>
                <a:cubicBezTo>
                  <a:pt x="2563261" y="2581"/>
                  <a:pt x="2601210" y="7390"/>
                  <a:pt x="2637654" y="15515"/>
                </a:cubicBezTo>
                <a:cubicBezTo>
                  <a:pt x="2748734" y="40269"/>
                  <a:pt x="2828385" y="92096"/>
                  <a:pt x="2849784" y="153586"/>
                </a:cubicBezTo>
                <a:lnTo>
                  <a:pt x="2850938" y="153833"/>
                </a:lnTo>
                <a:lnTo>
                  <a:pt x="2940635" y="172958"/>
                </a:lnTo>
                <a:cubicBezTo>
                  <a:pt x="3025506" y="197832"/>
                  <a:pt x="3090816" y="238419"/>
                  <a:pt x="3122023" y="287589"/>
                </a:cubicBezTo>
                <a:cubicBezTo>
                  <a:pt x="3152263" y="335176"/>
                  <a:pt x="3147954" y="386861"/>
                  <a:pt x="3109837" y="432894"/>
                </a:cubicBezTo>
                <a:cubicBezTo>
                  <a:pt x="3203531" y="496024"/>
                  <a:pt x="3236297" y="577861"/>
                  <a:pt x="3198850" y="655064"/>
                </a:cubicBezTo>
                <a:cubicBezTo>
                  <a:pt x="3149068" y="757699"/>
                  <a:pt x="2984268" y="834562"/>
                  <a:pt x="2781873" y="849539"/>
                </a:cubicBezTo>
                <a:cubicBezTo>
                  <a:pt x="2780907" y="913602"/>
                  <a:pt x="2726444" y="974358"/>
                  <a:pt x="2632602" y="1016180"/>
                </a:cubicBezTo>
                <a:cubicBezTo>
                  <a:pt x="2490018" y="1079734"/>
                  <a:pt x="2284056" y="1087901"/>
                  <a:pt x="2124383" y="1036357"/>
                </a:cubicBezTo>
                <a:cubicBezTo>
                  <a:pt x="2072744" y="1124891"/>
                  <a:pt x="1934470" y="1192571"/>
                  <a:pt x="1761200" y="1214132"/>
                </a:cubicBezTo>
                <a:cubicBezTo>
                  <a:pt x="1557021" y="1239536"/>
                  <a:pt x="1343925" y="1196244"/>
                  <a:pt x="1227199" y="1105619"/>
                </a:cubicBezTo>
                <a:cubicBezTo>
                  <a:pt x="951691" y="1191638"/>
                  <a:pt x="593857" y="1143288"/>
                  <a:pt x="433961" y="998406"/>
                </a:cubicBezTo>
                <a:cubicBezTo>
                  <a:pt x="276889" y="1007929"/>
                  <a:pt x="129402" y="957487"/>
                  <a:pt x="85193" y="879098"/>
                </a:cubicBezTo>
                <a:cubicBezTo>
                  <a:pt x="53169" y="822383"/>
                  <a:pt x="81477" y="761175"/>
                  <a:pt x="159716" y="718052"/>
                </a:cubicBezTo>
                <a:cubicBezTo>
                  <a:pt x="48711" y="684227"/>
                  <a:pt x="-13108" y="619316"/>
                  <a:pt x="2346" y="552824"/>
                </a:cubicBezTo>
                <a:cubicBezTo>
                  <a:pt x="20476" y="474971"/>
                  <a:pt x="139804" y="413989"/>
                  <a:pt x="289743" y="405964"/>
                </a:cubicBezTo>
                <a:lnTo>
                  <a:pt x="292492" y="402093"/>
                </a:lnTo>
                <a:cubicBezTo>
                  <a:pt x="272357" y="325427"/>
                  <a:pt x="319315" y="248111"/>
                  <a:pt x="420513" y="191199"/>
                </a:cubicBezTo>
                <a:cubicBezTo>
                  <a:pt x="580409" y="101308"/>
                  <a:pt x="839645" y="81273"/>
                  <a:pt x="1043304" y="143018"/>
                </a:cubicBezTo>
                <a:lnTo>
                  <a:pt x="1043423" y="142929"/>
                </a:lnTo>
                <a:lnTo>
                  <a:pt x="1098227" y="102086"/>
                </a:lnTo>
                <a:cubicBezTo>
                  <a:pt x="1244328" y="17334"/>
                  <a:pt x="1505957" y="8683"/>
                  <a:pt x="1671221" y="93000"/>
                </a:cubicBezTo>
                <a:lnTo>
                  <a:pt x="1674022" y="90808"/>
                </a:lnTo>
                <a:lnTo>
                  <a:pt x="1714697" y="58967"/>
                </a:lnTo>
                <a:cubicBezTo>
                  <a:pt x="1765463" y="28145"/>
                  <a:pt x="1836708" y="7475"/>
                  <a:pt x="1915895" y="1668"/>
                </a:cubicBezTo>
                <a:cubicBezTo>
                  <a:pt x="2003050" y="-4733"/>
                  <a:pt x="2090121" y="7528"/>
                  <a:pt x="2158239" y="34456"/>
                </a:cubicBezTo>
                <a:lnTo>
                  <a:pt x="2215783" y="64282"/>
                </a:lnTo>
                <a:lnTo>
                  <a:pt x="2219340" y="66126"/>
                </a:lnTo>
                <a:cubicBezTo>
                  <a:pt x="2296353" y="19202"/>
                  <a:pt x="2411148" y="-4085"/>
                  <a:pt x="2525232" y="91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What</a:t>
            </a:r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toys</a:t>
            </a:r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 does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7030A0"/>
                </a:solidFill>
                <a:latin typeface="Century Gothic" panose="020B0502020202020204" pitchFamily="34" charset="0"/>
              </a:rPr>
              <a:t>she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/</a:t>
            </a:r>
            <a:r>
              <a:rPr lang="en-US" dirty="0">
                <a:solidFill>
                  <a:srgbClr val="00B050"/>
                </a:solidFill>
                <a:latin typeface="Century Gothic" panose="020B0502020202020204" pitchFamily="34" charset="0"/>
              </a:rPr>
              <a:t>he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like?</a:t>
            </a:r>
          </a:p>
          <a:p>
            <a:pPr algn="ctr">
              <a:buNone/>
            </a:pPr>
            <a:r>
              <a:rPr lang="en-US" dirty="0">
                <a:solidFill>
                  <a:srgbClr val="7030A0"/>
                </a:solidFill>
                <a:latin typeface="Century Gothic" panose="020B0502020202020204" pitchFamily="34" charset="0"/>
              </a:rPr>
              <a:t>She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/</a:t>
            </a:r>
            <a:r>
              <a:rPr lang="en-US" dirty="0">
                <a:solidFill>
                  <a:srgbClr val="00B050"/>
                </a:solidFill>
                <a:latin typeface="Century Gothic" panose="020B0502020202020204" pitchFamily="34" charset="0"/>
              </a:rPr>
              <a:t>he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like</a:t>
            </a:r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___________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57027" y="3362032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dolls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565789" y="5126134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trucks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429526" y="5891420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robbots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4665877" y="5856964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trains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7209098" y="5841798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teddy bears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8923414" y="4695510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kites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26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39585" y="1318149"/>
            <a:ext cx="96229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What toys do you have? .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Do you like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trucks / ships / kites / planes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.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Where do you keep your toys? 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354" y="383147"/>
            <a:ext cx="1794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Helvetica Neue"/>
              </a:rPr>
              <a:t>6. Let’s write.</a:t>
            </a:r>
          </a:p>
        </p:txBody>
      </p:sp>
    </p:spTree>
    <p:extLst>
      <p:ext uri="{BB962C8B-B14F-4D97-AF65-F5344CB8AC3E}">
        <p14:creationId xmlns:p14="http://schemas.microsoft.com/office/powerpoint/2010/main" val="3046090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reparation 2"/>
          <p:cNvSpPr/>
          <p:nvPr/>
        </p:nvSpPr>
        <p:spPr>
          <a:xfrm>
            <a:off x="686525" y="965927"/>
            <a:ext cx="3552779" cy="2610327"/>
          </a:xfrm>
          <a:prstGeom prst="flowChartPreparation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doll</a:t>
            </a:r>
          </a:p>
        </p:txBody>
      </p:sp>
      <p:sp>
        <p:nvSpPr>
          <p:cNvPr id="4" name="Flowchart: Preparation 3"/>
          <p:cNvSpPr/>
          <p:nvPr/>
        </p:nvSpPr>
        <p:spPr>
          <a:xfrm>
            <a:off x="4305096" y="965927"/>
            <a:ext cx="3552779" cy="2610327"/>
          </a:xfrm>
          <a:prstGeom prst="flowChartPreparation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car </a:t>
            </a:r>
          </a:p>
        </p:txBody>
      </p:sp>
      <p:sp>
        <p:nvSpPr>
          <p:cNvPr id="5" name="Flowchart: Preparation 4"/>
          <p:cNvSpPr/>
          <p:nvPr/>
        </p:nvSpPr>
        <p:spPr>
          <a:xfrm>
            <a:off x="7923666" y="965927"/>
            <a:ext cx="3552779" cy="2610327"/>
          </a:xfrm>
          <a:prstGeom prst="flowChartPreparation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yo-yo</a:t>
            </a:r>
          </a:p>
        </p:txBody>
      </p:sp>
      <p:sp>
        <p:nvSpPr>
          <p:cNvPr id="6" name="Flowchart: Preparation 5"/>
          <p:cNvSpPr/>
          <p:nvPr/>
        </p:nvSpPr>
        <p:spPr>
          <a:xfrm>
            <a:off x="686525" y="3659120"/>
            <a:ext cx="3552779" cy="2610327"/>
          </a:xfrm>
          <a:prstGeom prst="flowChartPreparation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puzzle </a:t>
            </a:r>
          </a:p>
        </p:txBody>
      </p:sp>
      <p:sp>
        <p:nvSpPr>
          <p:cNvPr id="7" name="Flowchart: Preparation 6"/>
          <p:cNvSpPr/>
          <p:nvPr/>
        </p:nvSpPr>
        <p:spPr>
          <a:xfrm>
            <a:off x="4305096" y="3659120"/>
            <a:ext cx="3552779" cy="2610327"/>
          </a:xfrm>
          <a:prstGeom prst="flowChartPreparation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robot </a:t>
            </a:r>
          </a:p>
        </p:txBody>
      </p:sp>
      <p:sp>
        <p:nvSpPr>
          <p:cNvPr id="8" name="Flowchart: Preparation 7"/>
          <p:cNvSpPr/>
          <p:nvPr/>
        </p:nvSpPr>
        <p:spPr>
          <a:xfrm>
            <a:off x="7923666" y="3659120"/>
            <a:ext cx="3552779" cy="2610327"/>
          </a:xfrm>
          <a:prstGeom prst="flowChartPreparation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teddy bear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965" y="3706419"/>
            <a:ext cx="1870658" cy="18597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9237" y="1202573"/>
            <a:ext cx="1877731" cy="16155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421" y="965927"/>
            <a:ext cx="1956986" cy="19630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5074" y="3759138"/>
            <a:ext cx="1546056" cy="1754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4185" y="3737131"/>
            <a:ext cx="1627549" cy="16330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66134" y="257663"/>
            <a:ext cx="2416101" cy="625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4000" y="1186242"/>
            <a:ext cx="2334970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3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reparation 2"/>
          <p:cNvSpPr/>
          <p:nvPr/>
        </p:nvSpPr>
        <p:spPr>
          <a:xfrm>
            <a:off x="686525" y="965927"/>
            <a:ext cx="3552779" cy="2610327"/>
          </a:xfrm>
          <a:prstGeom prst="flowChartPreparation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doll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" name="Flowchart: Preparation 3"/>
          <p:cNvSpPr/>
          <p:nvPr/>
        </p:nvSpPr>
        <p:spPr>
          <a:xfrm>
            <a:off x="4305096" y="965927"/>
            <a:ext cx="3552779" cy="2610327"/>
          </a:xfrm>
          <a:prstGeom prst="flowChartPreparation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Flowchart: Preparation 4"/>
          <p:cNvSpPr/>
          <p:nvPr/>
        </p:nvSpPr>
        <p:spPr>
          <a:xfrm>
            <a:off x="7923666" y="965927"/>
            <a:ext cx="3552779" cy="2610327"/>
          </a:xfrm>
          <a:prstGeom prst="flowChartPreparation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yo-yo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owchart: Preparation 5"/>
          <p:cNvSpPr/>
          <p:nvPr/>
        </p:nvSpPr>
        <p:spPr>
          <a:xfrm>
            <a:off x="686525" y="3659120"/>
            <a:ext cx="3552779" cy="2610327"/>
          </a:xfrm>
          <a:prstGeom prst="flowChartPreparation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Puzzle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Flowchart: Preparation 6"/>
          <p:cNvSpPr/>
          <p:nvPr/>
        </p:nvSpPr>
        <p:spPr>
          <a:xfrm>
            <a:off x="4305096" y="3659120"/>
            <a:ext cx="3552779" cy="2610327"/>
          </a:xfrm>
          <a:prstGeom prst="flowChartPreparation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Flowchart: Preparation 7"/>
          <p:cNvSpPr/>
          <p:nvPr/>
        </p:nvSpPr>
        <p:spPr>
          <a:xfrm>
            <a:off x="7923666" y="3659120"/>
            <a:ext cx="3552779" cy="2610327"/>
          </a:xfrm>
          <a:prstGeom prst="flowChartPreparation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teddy bear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394" y="3706418"/>
            <a:ext cx="1870658" cy="18597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405" y="1175301"/>
            <a:ext cx="793798" cy="682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832" y="961072"/>
            <a:ext cx="1956986" cy="19630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3156" y="3725089"/>
            <a:ext cx="1546056" cy="1754279"/>
          </a:xfrm>
          <a:prstGeom prst="roundRect">
            <a:avLst>
              <a:gd name="adj" fmla="val 22498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5278" y="4636277"/>
            <a:ext cx="824316" cy="82709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66134" y="257663"/>
            <a:ext cx="2416101" cy="625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5292" y="1059493"/>
            <a:ext cx="1334004" cy="9508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1473" y="1453872"/>
            <a:ext cx="1275976" cy="12799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5815" y="1782953"/>
            <a:ext cx="1334004" cy="9508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0379" y="1795655"/>
            <a:ext cx="1334004" cy="9508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6257" y="1193440"/>
            <a:ext cx="793798" cy="6829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6462" y="1942613"/>
            <a:ext cx="793798" cy="6829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405" y="1897871"/>
            <a:ext cx="793798" cy="6829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5894" y="3775138"/>
            <a:ext cx="824316" cy="82709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0528" y="4686326"/>
            <a:ext cx="824316" cy="8270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40" y="4478271"/>
            <a:ext cx="1041235" cy="103514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6229" y="3762538"/>
            <a:ext cx="787336" cy="893375"/>
          </a:xfrm>
          <a:prstGeom prst="roundRect">
            <a:avLst>
              <a:gd name="adj" fmla="val 22498"/>
            </a:avLst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0490" y="4831811"/>
            <a:ext cx="682131" cy="774001"/>
          </a:xfrm>
          <a:prstGeom prst="roundRect">
            <a:avLst>
              <a:gd name="adj" fmla="val 22498"/>
            </a:avLst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4457" y="4533431"/>
            <a:ext cx="597893" cy="678418"/>
          </a:xfrm>
          <a:prstGeom prst="roundRect">
            <a:avLst>
              <a:gd name="adj" fmla="val 22498"/>
            </a:avLst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9212" y="4747086"/>
            <a:ext cx="438463" cy="497516"/>
          </a:xfrm>
          <a:prstGeom prst="roundRect">
            <a:avLst>
              <a:gd name="adj" fmla="val 22498"/>
            </a:avLst>
          </a:prstGeom>
        </p:spPr>
      </p:pic>
    </p:spTree>
    <p:extLst>
      <p:ext uri="{BB962C8B-B14F-4D97-AF65-F5344CB8AC3E}">
        <p14:creationId xmlns:p14="http://schemas.microsoft.com/office/powerpoint/2010/main" val="375015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85825" y="837106"/>
            <a:ext cx="3314700" cy="2743200"/>
          </a:xfrm>
          <a:custGeom>
            <a:avLst/>
            <a:gdLst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93211 h 2801443"/>
              <a:gd name="connsiteX1" fmla="*/ 273068 w 2990850"/>
              <a:gd name="connsiteY1" fmla="*/ 20143 h 2801443"/>
              <a:gd name="connsiteX2" fmla="*/ 2717782 w 2990850"/>
              <a:gd name="connsiteY2" fmla="*/ 20143 h 2801443"/>
              <a:gd name="connsiteX3" fmla="*/ 2990850 w 2990850"/>
              <a:gd name="connsiteY3" fmla="*/ 293211 h 2801443"/>
              <a:gd name="connsiteX4" fmla="*/ 2990850 w 2990850"/>
              <a:gd name="connsiteY4" fmla="*/ 2528375 h 2801443"/>
              <a:gd name="connsiteX5" fmla="*/ 2717782 w 2990850"/>
              <a:gd name="connsiteY5" fmla="*/ 2801443 h 2801443"/>
              <a:gd name="connsiteX6" fmla="*/ 273068 w 2990850"/>
              <a:gd name="connsiteY6" fmla="*/ 2801443 h 2801443"/>
              <a:gd name="connsiteX7" fmla="*/ 0 w 2990850"/>
              <a:gd name="connsiteY7" fmla="*/ 2528375 h 2801443"/>
              <a:gd name="connsiteX8" fmla="*/ 0 w 2990850"/>
              <a:gd name="connsiteY8" fmla="*/ 293211 h 2801443"/>
              <a:gd name="connsiteX0" fmla="*/ 0 w 2990850"/>
              <a:gd name="connsiteY0" fmla="*/ 293211 h 2869176"/>
              <a:gd name="connsiteX1" fmla="*/ 273068 w 2990850"/>
              <a:gd name="connsiteY1" fmla="*/ 20143 h 2869176"/>
              <a:gd name="connsiteX2" fmla="*/ 2717782 w 2990850"/>
              <a:gd name="connsiteY2" fmla="*/ 20143 h 2869176"/>
              <a:gd name="connsiteX3" fmla="*/ 2990850 w 2990850"/>
              <a:gd name="connsiteY3" fmla="*/ 293211 h 2869176"/>
              <a:gd name="connsiteX4" fmla="*/ 2990850 w 2990850"/>
              <a:gd name="connsiteY4" fmla="*/ 2528375 h 2869176"/>
              <a:gd name="connsiteX5" fmla="*/ 2717782 w 2990850"/>
              <a:gd name="connsiteY5" fmla="*/ 2801443 h 2869176"/>
              <a:gd name="connsiteX6" fmla="*/ 273068 w 2990850"/>
              <a:gd name="connsiteY6" fmla="*/ 2801443 h 2869176"/>
              <a:gd name="connsiteX7" fmla="*/ 0 w 2990850"/>
              <a:gd name="connsiteY7" fmla="*/ 2528375 h 2869176"/>
              <a:gd name="connsiteX8" fmla="*/ 0 w 2990850"/>
              <a:gd name="connsiteY8" fmla="*/ 293211 h 2869176"/>
              <a:gd name="connsiteX0" fmla="*/ 0 w 2990850"/>
              <a:gd name="connsiteY0" fmla="*/ 293211 h 2852347"/>
              <a:gd name="connsiteX1" fmla="*/ 273068 w 2990850"/>
              <a:gd name="connsiteY1" fmla="*/ 20143 h 2852347"/>
              <a:gd name="connsiteX2" fmla="*/ 2717782 w 2990850"/>
              <a:gd name="connsiteY2" fmla="*/ 20143 h 2852347"/>
              <a:gd name="connsiteX3" fmla="*/ 2990850 w 2990850"/>
              <a:gd name="connsiteY3" fmla="*/ 293211 h 2852347"/>
              <a:gd name="connsiteX4" fmla="*/ 2990850 w 2990850"/>
              <a:gd name="connsiteY4" fmla="*/ 2528375 h 2852347"/>
              <a:gd name="connsiteX5" fmla="*/ 2717782 w 2990850"/>
              <a:gd name="connsiteY5" fmla="*/ 2801443 h 2852347"/>
              <a:gd name="connsiteX6" fmla="*/ 273068 w 2990850"/>
              <a:gd name="connsiteY6" fmla="*/ 2801443 h 2852347"/>
              <a:gd name="connsiteX7" fmla="*/ 0 w 2990850"/>
              <a:gd name="connsiteY7" fmla="*/ 2528375 h 2852347"/>
              <a:gd name="connsiteX8" fmla="*/ 0 w 2990850"/>
              <a:gd name="connsiteY8" fmla="*/ 293211 h 285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0" h="2852347">
                <a:moveTo>
                  <a:pt x="0" y="293211"/>
                </a:moveTo>
                <a:cubicBezTo>
                  <a:pt x="0" y="142400"/>
                  <a:pt x="122257" y="20143"/>
                  <a:pt x="273068" y="20143"/>
                </a:cubicBezTo>
                <a:cubicBezTo>
                  <a:pt x="1145123" y="115393"/>
                  <a:pt x="1883827" y="-56057"/>
                  <a:pt x="2717782" y="20143"/>
                </a:cubicBezTo>
                <a:cubicBezTo>
                  <a:pt x="2868593" y="20143"/>
                  <a:pt x="2990850" y="142400"/>
                  <a:pt x="2990850" y="293211"/>
                </a:cubicBezTo>
                <a:lnTo>
                  <a:pt x="2990850" y="2528375"/>
                </a:lnTo>
                <a:cubicBezTo>
                  <a:pt x="2990850" y="2679186"/>
                  <a:pt x="2868593" y="2801443"/>
                  <a:pt x="2717782" y="2801443"/>
                </a:cubicBezTo>
                <a:cubicBezTo>
                  <a:pt x="1883827" y="2706193"/>
                  <a:pt x="1068923" y="2953843"/>
                  <a:pt x="273068" y="2801443"/>
                </a:cubicBezTo>
                <a:cubicBezTo>
                  <a:pt x="122257" y="2801443"/>
                  <a:pt x="0" y="2679186"/>
                  <a:pt x="0" y="2528375"/>
                </a:cubicBezTo>
                <a:lnTo>
                  <a:pt x="0" y="293211"/>
                </a:lnTo>
                <a:close/>
              </a:path>
            </a:pathLst>
          </a:custGeom>
          <a:ln w="41275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train</a:t>
            </a:r>
          </a:p>
        </p:txBody>
      </p:sp>
      <p:sp>
        <p:nvSpPr>
          <p:cNvPr id="4" name="Rounded Rectangle 2"/>
          <p:cNvSpPr/>
          <p:nvPr/>
        </p:nvSpPr>
        <p:spPr>
          <a:xfrm>
            <a:off x="4495800" y="837106"/>
            <a:ext cx="3314700" cy="2743200"/>
          </a:xfrm>
          <a:custGeom>
            <a:avLst/>
            <a:gdLst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93211 h 2801443"/>
              <a:gd name="connsiteX1" fmla="*/ 273068 w 2990850"/>
              <a:gd name="connsiteY1" fmla="*/ 20143 h 2801443"/>
              <a:gd name="connsiteX2" fmla="*/ 2717782 w 2990850"/>
              <a:gd name="connsiteY2" fmla="*/ 20143 h 2801443"/>
              <a:gd name="connsiteX3" fmla="*/ 2990850 w 2990850"/>
              <a:gd name="connsiteY3" fmla="*/ 293211 h 2801443"/>
              <a:gd name="connsiteX4" fmla="*/ 2990850 w 2990850"/>
              <a:gd name="connsiteY4" fmla="*/ 2528375 h 2801443"/>
              <a:gd name="connsiteX5" fmla="*/ 2717782 w 2990850"/>
              <a:gd name="connsiteY5" fmla="*/ 2801443 h 2801443"/>
              <a:gd name="connsiteX6" fmla="*/ 273068 w 2990850"/>
              <a:gd name="connsiteY6" fmla="*/ 2801443 h 2801443"/>
              <a:gd name="connsiteX7" fmla="*/ 0 w 2990850"/>
              <a:gd name="connsiteY7" fmla="*/ 2528375 h 2801443"/>
              <a:gd name="connsiteX8" fmla="*/ 0 w 2990850"/>
              <a:gd name="connsiteY8" fmla="*/ 293211 h 2801443"/>
              <a:gd name="connsiteX0" fmla="*/ 0 w 2990850"/>
              <a:gd name="connsiteY0" fmla="*/ 293211 h 2869176"/>
              <a:gd name="connsiteX1" fmla="*/ 273068 w 2990850"/>
              <a:gd name="connsiteY1" fmla="*/ 20143 h 2869176"/>
              <a:gd name="connsiteX2" fmla="*/ 2717782 w 2990850"/>
              <a:gd name="connsiteY2" fmla="*/ 20143 h 2869176"/>
              <a:gd name="connsiteX3" fmla="*/ 2990850 w 2990850"/>
              <a:gd name="connsiteY3" fmla="*/ 293211 h 2869176"/>
              <a:gd name="connsiteX4" fmla="*/ 2990850 w 2990850"/>
              <a:gd name="connsiteY4" fmla="*/ 2528375 h 2869176"/>
              <a:gd name="connsiteX5" fmla="*/ 2717782 w 2990850"/>
              <a:gd name="connsiteY5" fmla="*/ 2801443 h 2869176"/>
              <a:gd name="connsiteX6" fmla="*/ 273068 w 2990850"/>
              <a:gd name="connsiteY6" fmla="*/ 2801443 h 2869176"/>
              <a:gd name="connsiteX7" fmla="*/ 0 w 2990850"/>
              <a:gd name="connsiteY7" fmla="*/ 2528375 h 2869176"/>
              <a:gd name="connsiteX8" fmla="*/ 0 w 2990850"/>
              <a:gd name="connsiteY8" fmla="*/ 293211 h 2869176"/>
              <a:gd name="connsiteX0" fmla="*/ 0 w 2990850"/>
              <a:gd name="connsiteY0" fmla="*/ 293211 h 2852347"/>
              <a:gd name="connsiteX1" fmla="*/ 273068 w 2990850"/>
              <a:gd name="connsiteY1" fmla="*/ 20143 h 2852347"/>
              <a:gd name="connsiteX2" fmla="*/ 2717782 w 2990850"/>
              <a:gd name="connsiteY2" fmla="*/ 20143 h 2852347"/>
              <a:gd name="connsiteX3" fmla="*/ 2990850 w 2990850"/>
              <a:gd name="connsiteY3" fmla="*/ 293211 h 2852347"/>
              <a:gd name="connsiteX4" fmla="*/ 2990850 w 2990850"/>
              <a:gd name="connsiteY4" fmla="*/ 2528375 h 2852347"/>
              <a:gd name="connsiteX5" fmla="*/ 2717782 w 2990850"/>
              <a:gd name="connsiteY5" fmla="*/ 2801443 h 2852347"/>
              <a:gd name="connsiteX6" fmla="*/ 273068 w 2990850"/>
              <a:gd name="connsiteY6" fmla="*/ 2801443 h 2852347"/>
              <a:gd name="connsiteX7" fmla="*/ 0 w 2990850"/>
              <a:gd name="connsiteY7" fmla="*/ 2528375 h 2852347"/>
              <a:gd name="connsiteX8" fmla="*/ 0 w 2990850"/>
              <a:gd name="connsiteY8" fmla="*/ 293211 h 285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0" h="2852347">
                <a:moveTo>
                  <a:pt x="0" y="293211"/>
                </a:moveTo>
                <a:cubicBezTo>
                  <a:pt x="0" y="142400"/>
                  <a:pt x="122257" y="20143"/>
                  <a:pt x="273068" y="20143"/>
                </a:cubicBezTo>
                <a:cubicBezTo>
                  <a:pt x="1145123" y="115393"/>
                  <a:pt x="1883827" y="-56057"/>
                  <a:pt x="2717782" y="20143"/>
                </a:cubicBezTo>
                <a:cubicBezTo>
                  <a:pt x="2868593" y="20143"/>
                  <a:pt x="2990850" y="142400"/>
                  <a:pt x="2990850" y="293211"/>
                </a:cubicBezTo>
                <a:lnTo>
                  <a:pt x="2990850" y="2528375"/>
                </a:lnTo>
                <a:cubicBezTo>
                  <a:pt x="2990850" y="2679186"/>
                  <a:pt x="2868593" y="2801443"/>
                  <a:pt x="2717782" y="2801443"/>
                </a:cubicBezTo>
                <a:cubicBezTo>
                  <a:pt x="1883827" y="2706193"/>
                  <a:pt x="1068923" y="2953843"/>
                  <a:pt x="273068" y="2801443"/>
                </a:cubicBezTo>
                <a:cubicBezTo>
                  <a:pt x="122257" y="2801443"/>
                  <a:pt x="0" y="2679186"/>
                  <a:pt x="0" y="2528375"/>
                </a:cubicBezTo>
                <a:lnTo>
                  <a:pt x="0" y="293211"/>
                </a:lnTo>
                <a:close/>
              </a:path>
            </a:pathLst>
          </a:custGeom>
          <a:ln w="41275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kite </a:t>
            </a:r>
          </a:p>
        </p:txBody>
      </p:sp>
      <p:sp>
        <p:nvSpPr>
          <p:cNvPr id="5" name="Rounded Rectangle 2"/>
          <p:cNvSpPr/>
          <p:nvPr/>
        </p:nvSpPr>
        <p:spPr>
          <a:xfrm>
            <a:off x="8105775" y="837106"/>
            <a:ext cx="3314700" cy="2743200"/>
          </a:xfrm>
          <a:custGeom>
            <a:avLst/>
            <a:gdLst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93211 h 2801443"/>
              <a:gd name="connsiteX1" fmla="*/ 273068 w 2990850"/>
              <a:gd name="connsiteY1" fmla="*/ 20143 h 2801443"/>
              <a:gd name="connsiteX2" fmla="*/ 2717782 w 2990850"/>
              <a:gd name="connsiteY2" fmla="*/ 20143 h 2801443"/>
              <a:gd name="connsiteX3" fmla="*/ 2990850 w 2990850"/>
              <a:gd name="connsiteY3" fmla="*/ 293211 h 2801443"/>
              <a:gd name="connsiteX4" fmla="*/ 2990850 w 2990850"/>
              <a:gd name="connsiteY4" fmla="*/ 2528375 h 2801443"/>
              <a:gd name="connsiteX5" fmla="*/ 2717782 w 2990850"/>
              <a:gd name="connsiteY5" fmla="*/ 2801443 h 2801443"/>
              <a:gd name="connsiteX6" fmla="*/ 273068 w 2990850"/>
              <a:gd name="connsiteY6" fmla="*/ 2801443 h 2801443"/>
              <a:gd name="connsiteX7" fmla="*/ 0 w 2990850"/>
              <a:gd name="connsiteY7" fmla="*/ 2528375 h 2801443"/>
              <a:gd name="connsiteX8" fmla="*/ 0 w 2990850"/>
              <a:gd name="connsiteY8" fmla="*/ 293211 h 2801443"/>
              <a:gd name="connsiteX0" fmla="*/ 0 w 2990850"/>
              <a:gd name="connsiteY0" fmla="*/ 293211 h 2869176"/>
              <a:gd name="connsiteX1" fmla="*/ 273068 w 2990850"/>
              <a:gd name="connsiteY1" fmla="*/ 20143 h 2869176"/>
              <a:gd name="connsiteX2" fmla="*/ 2717782 w 2990850"/>
              <a:gd name="connsiteY2" fmla="*/ 20143 h 2869176"/>
              <a:gd name="connsiteX3" fmla="*/ 2990850 w 2990850"/>
              <a:gd name="connsiteY3" fmla="*/ 293211 h 2869176"/>
              <a:gd name="connsiteX4" fmla="*/ 2990850 w 2990850"/>
              <a:gd name="connsiteY4" fmla="*/ 2528375 h 2869176"/>
              <a:gd name="connsiteX5" fmla="*/ 2717782 w 2990850"/>
              <a:gd name="connsiteY5" fmla="*/ 2801443 h 2869176"/>
              <a:gd name="connsiteX6" fmla="*/ 273068 w 2990850"/>
              <a:gd name="connsiteY6" fmla="*/ 2801443 h 2869176"/>
              <a:gd name="connsiteX7" fmla="*/ 0 w 2990850"/>
              <a:gd name="connsiteY7" fmla="*/ 2528375 h 2869176"/>
              <a:gd name="connsiteX8" fmla="*/ 0 w 2990850"/>
              <a:gd name="connsiteY8" fmla="*/ 293211 h 2869176"/>
              <a:gd name="connsiteX0" fmla="*/ 0 w 2990850"/>
              <a:gd name="connsiteY0" fmla="*/ 293211 h 2852347"/>
              <a:gd name="connsiteX1" fmla="*/ 273068 w 2990850"/>
              <a:gd name="connsiteY1" fmla="*/ 20143 h 2852347"/>
              <a:gd name="connsiteX2" fmla="*/ 2717782 w 2990850"/>
              <a:gd name="connsiteY2" fmla="*/ 20143 h 2852347"/>
              <a:gd name="connsiteX3" fmla="*/ 2990850 w 2990850"/>
              <a:gd name="connsiteY3" fmla="*/ 293211 h 2852347"/>
              <a:gd name="connsiteX4" fmla="*/ 2990850 w 2990850"/>
              <a:gd name="connsiteY4" fmla="*/ 2528375 h 2852347"/>
              <a:gd name="connsiteX5" fmla="*/ 2717782 w 2990850"/>
              <a:gd name="connsiteY5" fmla="*/ 2801443 h 2852347"/>
              <a:gd name="connsiteX6" fmla="*/ 273068 w 2990850"/>
              <a:gd name="connsiteY6" fmla="*/ 2801443 h 2852347"/>
              <a:gd name="connsiteX7" fmla="*/ 0 w 2990850"/>
              <a:gd name="connsiteY7" fmla="*/ 2528375 h 2852347"/>
              <a:gd name="connsiteX8" fmla="*/ 0 w 2990850"/>
              <a:gd name="connsiteY8" fmla="*/ 293211 h 285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0" h="2852347">
                <a:moveTo>
                  <a:pt x="0" y="293211"/>
                </a:moveTo>
                <a:cubicBezTo>
                  <a:pt x="0" y="142400"/>
                  <a:pt x="122257" y="20143"/>
                  <a:pt x="273068" y="20143"/>
                </a:cubicBezTo>
                <a:cubicBezTo>
                  <a:pt x="1145123" y="115393"/>
                  <a:pt x="1883827" y="-56057"/>
                  <a:pt x="2717782" y="20143"/>
                </a:cubicBezTo>
                <a:cubicBezTo>
                  <a:pt x="2868593" y="20143"/>
                  <a:pt x="2990850" y="142400"/>
                  <a:pt x="2990850" y="293211"/>
                </a:cubicBezTo>
                <a:lnTo>
                  <a:pt x="2990850" y="2528375"/>
                </a:lnTo>
                <a:cubicBezTo>
                  <a:pt x="2990850" y="2679186"/>
                  <a:pt x="2868593" y="2801443"/>
                  <a:pt x="2717782" y="2801443"/>
                </a:cubicBezTo>
                <a:cubicBezTo>
                  <a:pt x="1883827" y="2706193"/>
                  <a:pt x="1068923" y="2953843"/>
                  <a:pt x="273068" y="2801443"/>
                </a:cubicBezTo>
                <a:cubicBezTo>
                  <a:pt x="122257" y="2801443"/>
                  <a:pt x="0" y="2679186"/>
                  <a:pt x="0" y="2528375"/>
                </a:cubicBezTo>
                <a:lnTo>
                  <a:pt x="0" y="293211"/>
                </a:lnTo>
                <a:close/>
              </a:path>
            </a:pathLst>
          </a:custGeom>
          <a:ln w="41275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plane   </a:t>
            </a:r>
          </a:p>
        </p:txBody>
      </p:sp>
      <p:sp>
        <p:nvSpPr>
          <p:cNvPr id="8" name="Rounded Rectangle 2"/>
          <p:cNvSpPr/>
          <p:nvPr/>
        </p:nvSpPr>
        <p:spPr>
          <a:xfrm>
            <a:off x="885825" y="3732706"/>
            <a:ext cx="3314700" cy="2743200"/>
          </a:xfrm>
          <a:custGeom>
            <a:avLst/>
            <a:gdLst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93211 h 2801443"/>
              <a:gd name="connsiteX1" fmla="*/ 273068 w 2990850"/>
              <a:gd name="connsiteY1" fmla="*/ 20143 h 2801443"/>
              <a:gd name="connsiteX2" fmla="*/ 2717782 w 2990850"/>
              <a:gd name="connsiteY2" fmla="*/ 20143 h 2801443"/>
              <a:gd name="connsiteX3" fmla="*/ 2990850 w 2990850"/>
              <a:gd name="connsiteY3" fmla="*/ 293211 h 2801443"/>
              <a:gd name="connsiteX4" fmla="*/ 2990850 w 2990850"/>
              <a:gd name="connsiteY4" fmla="*/ 2528375 h 2801443"/>
              <a:gd name="connsiteX5" fmla="*/ 2717782 w 2990850"/>
              <a:gd name="connsiteY5" fmla="*/ 2801443 h 2801443"/>
              <a:gd name="connsiteX6" fmla="*/ 273068 w 2990850"/>
              <a:gd name="connsiteY6" fmla="*/ 2801443 h 2801443"/>
              <a:gd name="connsiteX7" fmla="*/ 0 w 2990850"/>
              <a:gd name="connsiteY7" fmla="*/ 2528375 h 2801443"/>
              <a:gd name="connsiteX8" fmla="*/ 0 w 2990850"/>
              <a:gd name="connsiteY8" fmla="*/ 293211 h 2801443"/>
              <a:gd name="connsiteX0" fmla="*/ 0 w 2990850"/>
              <a:gd name="connsiteY0" fmla="*/ 293211 h 2869176"/>
              <a:gd name="connsiteX1" fmla="*/ 273068 w 2990850"/>
              <a:gd name="connsiteY1" fmla="*/ 20143 h 2869176"/>
              <a:gd name="connsiteX2" fmla="*/ 2717782 w 2990850"/>
              <a:gd name="connsiteY2" fmla="*/ 20143 h 2869176"/>
              <a:gd name="connsiteX3" fmla="*/ 2990850 w 2990850"/>
              <a:gd name="connsiteY3" fmla="*/ 293211 h 2869176"/>
              <a:gd name="connsiteX4" fmla="*/ 2990850 w 2990850"/>
              <a:gd name="connsiteY4" fmla="*/ 2528375 h 2869176"/>
              <a:gd name="connsiteX5" fmla="*/ 2717782 w 2990850"/>
              <a:gd name="connsiteY5" fmla="*/ 2801443 h 2869176"/>
              <a:gd name="connsiteX6" fmla="*/ 273068 w 2990850"/>
              <a:gd name="connsiteY6" fmla="*/ 2801443 h 2869176"/>
              <a:gd name="connsiteX7" fmla="*/ 0 w 2990850"/>
              <a:gd name="connsiteY7" fmla="*/ 2528375 h 2869176"/>
              <a:gd name="connsiteX8" fmla="*/ 0 w 2990850"/>
              <a:gd name="connsiteY8" fmla="*/ 293211 h 2869176"/>
              <a:gd name="connsiteX0" fmla="*/ 0 w 2990850"/>
              <a:gd name="connsiteY0" fmla="*/ 293211 h 2852347"/>
              <a:gd name="connsiteX1" fmla="*/ 273068 w 2990850"/>
              <a:gd name="connsiteY1" fmla="*/ 20143 h 2852347"/>
              <a:gd name="connsiteX2" fmla="*/ 2717782 w 2990850"/>
              <a:gd name="connsiteY2" fmla="*/ 20143 h 2852347"/>
              <a:gd name="connsiteX3" fmla="*/ 2990850 w 2990850"/>
              <a:gd name="connsiteY3" fmla="*/ 293211 h 2852347"/>
              <a:gd name="connsiteX4" fmla="*/ 2990850 w 2990850"/>
              <a:gd name="connsiteY4" fmla="*/ 2528375 h 2852347"/>
              <a:gd name="connsiteX5" fmla="*/ 2717782 w 2990850"/>
              <a:gd name="connsiteY5" fmla="*/ 2801443 h 2852347"/>
              <a:gd name="connsiteX6" fmla="*/ 273068 w 2990850"/>
              <a:gd name="connsiteY6" fmla="*/ 2801443 h 2852347"/>
              <a:gd name="connsiteX7" fmla="*/ 0 w 2990850"/>
              <a:gd name="connsiteY7" fmla="*/ 2528375 h 2852347"/>
              <a:gd name="connsiteX8" fmla="*/ 0 w 2990850"/>
              <a:gd name="connsiteY8" fmla="*/ 293211 h 285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0" h="2852347">
                <a:moveTo>
                  <a:pt x="0" y="293211"/>
                </a:moveTo>
                <a:cubicBezTo>
                  <a:pt x="0" y="142400"/>
                  <a:pt x="122257" y="20143"/>
                  <a:pt x="273068" y="20143"/>
                </a:cubicBezTo>
                <a:cubicBezTo>
                  <a:pt x="1145123" y="115393"/>
                  <a:pt x="1883827" y="-56057"/>
                  <a:pt x="2717782" y="20143"/>
                </a:cubicBezTo>
                <a:cubicBezTo>
                  <a:pt x="2868593" y="20143"/>
                  <a:pt x="2990850" y="142400"/>
                  <a:pt x="2990850" y="293211"/>
                </a:cubicBezTo>
                <a:lnTo>
                  <a:pt x="2990850" y="2528375"/>
                </a:lnTo>
                <a:cubicBezTo>
                  <a:pt x="2990850" y="2679186"/>
                  <a:pt x="2868593" y="2801443"/>
                  <a:pt x="2717782" y="2801443"/>
                </a:cubicBezTo>
                <a:cubicBezTo>
                  <a:pt x="1883827" y="2706193"/>
                  <a:pt x="1068923" y="2953843"/>
                  <a:pt x="273068" y="2801443"/>
                </a:cubicBezTo>
                <a:cubicBezTo>
                  <a:pt x="122257" y="2801443"/>
                  <a:pt x="0" y="2679186"/>
                  <a:pt x="0" y="2528375"/>
                </a:cubicBezTo>
                <a:lnTo>
                  <a:pt x="0" y="293211"/>
                </a:lnTo>
                <a:close/>
              </a:path>
            </a:pathLst>
          </a:custGeom>
          <a:ln w="41275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ship </a:t>
            </a:r>
          </a:p>
        </p:txBody>
      </p:sp>
      <p:sp>
        <p:nvSpPr>
          <p:cNvPr id="9" name="Rounded Rectangle 2"/>
          <p:cNvSpPr/>
          <p:nvPr/>
        </p:nvSpPr>
        <p:spPr>
          <a:xfrm>
            <a:off x="4495800" y="3732706"/>
            <a:ext cx="3314700" cy="2743200"/>
          </a:xfrm>
          <a:custGeom>
            <a:avLst/>
            <a:gdLst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93211 h 2801443"/>
              <a:gd name="connsiteX1" fmla="*/ 273068 w 2990850"/>
              <a:gd name="connsiteY1" fmla="*/ 20143 h 2801443"/>
              <a:gd name="connsiteX2" fmla="*/ 2717782 w 2990850"/>
              <a:gd name="connsiteY2" fmla="*/ 20143 h 2801443"/>
              <a:gd name="connsiteX3" fmla="*/ 2990850 w 2990850"/>
              <a:gd name="connsiteY3" fmla="*/ 293211 h 2801443"/>
              <a:gd name="connsiteX4" fmla="*/ 2990850 w 2990850"/>
              <a:gd name="connsiteY4" fmla="*/ 2528375 h 2801443"/>
              <a:gd name="connsiteX5" fmla="*/ 2717782 w 2990850"/>
              <a:gd name="connsiteY5" fmla="*/ 2801443 h 2801443"/>
              <a:gd name="connsiteX6" fmla="*/ 273068 w 2990850"/>
              <a:gd name="connsiteY6" fmla="*/ 2801443 h 2801443"/>
              <a:gd name="connsiteX7" fmla="*/ 0 w 2990850"/>
              <a:gd name="connsiteY7" fmla="*/ 2528375 h 2801443"/>
              <a:gd name="connsiteX8" fmla="*/ 0 w 2990850"/>
              <a:gd name="connsiteY8" fmla="*/ 293211 h 2801443"/>
              <a:gd name="connsiteX0" fmla="*/ 0 w 2990850"/>
              <a:gd name="connsiteY0" fmla="*/ 293211 h 2869176"/>
              <a:gd name="connsiteX1" fmla="*/ 273068 w 2990850"/>
              <a:gd name="connsiteY1" fmla="*/ 20143 h 2869176"/>
              <a:gd name="connsiteX2" fmla="*/ 2717782 w 2990850"/>
              <a:gd name="connsiteY2" fmla="*/ 20143 h 2869176"/>
              <a:gd name="connsiteX3" fmla="*/ 2990850 w 2990850"/>
              <a:gd name="connsiteY3" fmla="*/ 293211 h 2869176"/>
              <a:gd name="connsiteX4" fmla="*/ 2990850 w 2990850"/>
              <a:gd name="connsiteY4" fmla="*/ 2528375 h 2869176"/>
              <a:gd name="connsiteX5" fmla="*/ 2717782 w 2990850"/>
              <a:gd name="connsiteY5" fmla="*/ 2801443 h 2869176"/>
              <a:gd name="connsiteX6" fmla="*/ 273068 w 2990850"/>
              <a:gd name="connsiteY6" fmla="*/ 2801443 h 2869176"/>
              <a:gd name="connsiteX7" fmla="*/ 0 w 2990850"/>
              <a:gd name="connsiteY7" fmla="*/ 2528375 h 2869176"/>
              <a:gd name="connsiteX8" fmla="*/ 0 w 2990850"/>
              <a:gd name="connsiteY8" fmla="*/ 293211 h 2869176"/>
              <a:gd name="connsiteX0" fmla="*/ 0 w 2990850"/>
              <a:gd name="connsiteY0" fmla="*/ 293211 h 2852347"/>
              <a:gd name="connsiteX1" fmla="*/ 273068 w 2990850"/>
              <a:gd name="connsiteY1" fmla="*/ 20143 h 2852347"/>
              <a:gd name="connsiteX2" fmla="*/ 2717782 w 2990850"/>
              <a:gd name="connsiteY2" fmla="*/ 20143 h 2852347"/>
              <a:gd name="connsiteX3" fmla="*/ 2990850 w 2990850"/>
              <a:gd name="connsiteY3" fmla="*/ 293211 h 2852347"/>
              <a:gd name="connsiteX4" fmla="*/ 2990850 w 2990850"/>
              <a:gd name="connsiteY4" fmla="*/ 2528375 h 2852347"/>
              <a:gd name="connsiteX5" fmla="*/ 2717782 w 2990850"/>
              <a:gd name="connsiteY5" fmla="*/ 2801443 h 2852347"/>
              <a:gd name="connsiteX6" fmla="*/ 273068 w 2990850"/>
              <a:gd name="connsiteY6" fmla="*/ 2801443 h 2852347"/>
              <a:gd name="connsiteX7" fmla="*/ 0 w 2990850"/>
              <a:gd name="connsiteY7" fmla="*/ 2528375 h 2852347"/>
              <a:gd name="connsiteX8" fmla="*/ 0 w 2990850"/>
              <a:gd name="connsiteY8" fmla="*/ 293211 h 285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0" h="2852347">
                <a:moveTo>
                  <a:pt x="0" y="293211"/>
                </a:moveTo>
                <a:cubicBezTo>
                  <a:pt x="0" y="142400"/>
                  <a:pt x="122257" y="20143"/>
                  <a:pt x="273068" y="20143"/>
                </a:cubicBezTo>
                <a:cubicBezTo>
                  <a:pt x="1145123" y="115393"/>
                  <a:pt x="1883827" y="-56057"/>
                  <a:pt x="2717782" y="20143"/>
                </a:cubicBezTo>
                <a:cubicBezTo>
                  <a:pt x="2868593" y="20143"/>
                  <a:pt x="2990850" y="142400"/>
                  <a:pt x="2990850" y="293211"/>
                </a:cubicBezTo>
                <a:lnTo>
                  <a:pt x="2990850" y="2528375"/>
                </a:lnTo>
                <a:cubicBezTo>
                  <a:pt x="2990850" y="2679186"/>
                  <a:pt x="2868593" y="2801443"/>
                  <a:pt x="2717782" y="2801443"/>
                </a:cubicBezTo>
                <a:cubicBezTo>
                  <a:pt x="1883827" y="2706193"/>
                  <a:pt x="1068923" y="2953843"/>
                  <a:pt x="273068" y="2801443"/>
                </a:cubicBezTo>
                <a:cubicBezTo>
                  <a:pt x="122257" y="2801443"/>
                  <a:pt x="0" y="2679186"/>
                  <a:pt x="0" y="2528375"/>
                </a:cubicBezTo>
                <a:lnTo>
                  <a:pt x="0" y="293211"/>
                </a:lnTo>
                <a:close/>
              </a:path>
            </a:pathLst>
          </a:custGeom>
          <a:ln w="41275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truck</a:t>
            </a:r>
          </a:p>
        </p:txBody>
      </p:sp>
      <p:sp>
        <p:nvSpPr>
          <p:cNvPr id="10" name="Rounded Rectangle 2"/>
          <p:cNvSpPr/>
          <p:nvPr/>
        </p:nvSpPr>
        <p:spPr>
          <a:xfrm>
            <a:off x="8105775" y="3732706"/>
            <a:ext cx="3314700" cy="2743200"/>
          </a:xfrm>
          <a:custGeom>
            <a:avLst/>
            <a:gdLst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93211 h 2801443"/>
              <a:gd name="connsiteX1" fmla="*/ 273068 w 2990850"/>
              <a:gd name="connsiteY1" fmla="*/ 20143 h 2801443"/>
              <a:gd name="connsiteX2" fmla="*/ 2717782 w 2990850"/>
              <a:gd name="connsiteY2" fmla="*/ 20143 h 2801443"/>
              <a:gd name="connsiteX3" fmla="*/ 2990850 w 2990850"/>
              <a:gd name="connsiteY3" fmla="*/ 293211 h 2801443"/>
              <a:gd name="connsiteX4" fmla="*/ 2990850 w 2990850"/>
              <a:gd name="connsiteY4" fmla="*/ 2528375 h 2801443"/>
              <a:gd name="connsiteX5" fmla="*/ 2717782 w 2990850"/>
              <a:gd name="connsiteY5" fmla="*/ 2801443 h 2801443"/>
              <a:gd name="connsiteX6" fmla="*/ 273068 w 2990850"/>
              <a:gd name="connsiteY6" fmla="*/ 2801443 h 2801443"/>
              <a:gd name="connsiteX7" fmla="*/ 0 w 2990850"/>
              <a:gd name="connsiteY7" fmla="*/ 2528375 h 2801443"/>
              <a:gd name="connsiteX8" fmla="*/ 0 w 2990850"/>
              <a:gd name="connsiteY8" fmla="*/ 293211 h 2801443"/>
              <a:gd name="connsiteX0" fmla="*/ 0 w 2990850"/>
              <a:gd name="connsiteY0" fmla="*/ 293211 h 2869176"/>
              <a:gd name="connsiteX1" fmla="*/ 273068 w 2990850"/>
              <a:gd name="connsiteY1" fmla="*/ 20143 h 2869176"/>
              <a:gd name="connsiteX2" fmla="*/ 2717782 w 2990850"/>
              <a:gd name="connsiteY2" fmla="*/ 20143 h 2869176"/>
              <a:gd name="connsiteX3" fmla="*/ 2990850 w 2990850"/>
              <a:gd name="connsiteY3" fmla="*/ 293211 h 2869176"/>
              <a:gd name="connsiteX4" fmla="*/ 2990850 w 2990850"/>
              <a:gd name="connsiteY4" fmla="*/ 2528375 h 2869176"/>
              <a:gd name="connsiteX5" fmla="*/ 2717782 w 2990850"/>
              <a:gd name="connsiteY5" fmla="*/ 2801443 h 2869176"/>
              <a:gd name="connsiteX6" fmla="*/ 273068 w 2990850"/>
              <a:gd name="connsiteY6" fmla="*/ 2801443 h 2869176"/>
              <a:gd name="connsiteX7" fmla="*/ 0 w 2990850"/>
              <a:gd name="connsiteY7" fmla="*/ 2528375 h 2869176"/>
              <a:gd name="connsiteX8" fmla="*/ 0 w 2990850"/>
              <a:gd name="connsiteY8" fmla="*/ 293211 h 2869176"/>
              <a:gd name="connsiteX0" fmla="*/ 0 w 2990850"/>
              <a:gd name="connsiteY0" fmla="*/ 293211 h 2852347"/>
              <a:gd name="connsiteX1" fmla="*/ 273068 w 2990850"/>
              <a:gd name="connsiteY1" fmla="*/ 20143 h 2852347"/>
              <a:gd name="connsiteX2" fmla="*/ 2717782 w 2990850"/>
              <a:gd name="connsiteY2" fmla="*/ 20143 h 2852347"/>
              <a:gd name="connsiteX3" fmla="*/ 2990850 w 2990850"/>
              <a:gd name="connsiteY3" fmla="*/ 293211 h 2852347"/>
              <a:gd name="connsiteX4" fmla="*/ 2990850 w 2990850"/>
              <a:gd name="connsiteY4" fmla="*/ 2528375 h 2852347"/>
              <a:gd name="connsiteX5" fmla="*/ 2717782 w 2990850"/>
              <a:gd name="connsiteY5" fmla="*/ 2801443 h 2852347"/>
              <a:gd name="connsiteX6" fmla="*/ 273068 w 2990850"/>
              <a:gd name="connsiteY6" fmla="*/ 2801443 h 2852347"/>
              <a:gd name="connsiteX7" fmla="*/ 0 w 2990850"/>
              <a:gd name="connsiteY7" fmla="*/ 2528375 h 2852347"/>
              <a:gd name="connsiteX8" fmla="*/ 0 w 2990850"/>
              <a:gd name="connsiteY8" fmla="*/ 293211 h 285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0" h="2852347">
                <a:moveTo>
                  <a:pt x="0" y="293211"/>
                </a:moveTo>
                <a:cubicBezTo>
                  <a:pt x="0" y="142400"/>
                  <a:pt x="122257" y="20143"/>
                  <a:pt x="273068" y="20143"/>
                </a:cubicBezTo>
                <a:cubicBezTo>
                  <a:pt x="1145123" y="115393"/>
                  <a:pt x="1883827" y="-56057"/>
                  <a:pt x="2717782" y="20143"/>
                </a:cubicBezTo>
                <a:cubicBezTo>
                  <a:pt x="2868593" y="20143"/>
                  <a:pt x="2990850" y="142400"/>
                  <a:pt x="2990850" y="293211"/>
                </a:cubicBezTo>
                <a:lnTo>
                  <a:pt x="2990850" y="2528375"/>
                </a:lnTo>
                <a:cubicBezTo>
                  <a:pt x="2990850" y="2679186"/>
                  <a:pt x="2868593" y="2801443"/>
                  <a:pt x="2717782" y="2801443"/>
                </a:cubicBezTo>
                <a:cubicBezTo>
                  <a:pt x="1883827" y="2706193"/>
                  <a:pt x="1068923" y="2953843"/>
                  <a:pt x="273068" y="2801443"/>
                </a:cubicBezTo>
                <a:cubicBezTo>
                  <a:pt x="122257" y="2801443"/>
                  <a:pt x="0" y="2679186"/>
                  <a:pt x="0" y="2528375"/>
                </a:cubicBezTo>
                <a:lnTo>
                  <a:pt x="0" y="293211"/>
                </a:lnTo>
                <a:close/>
              </a:path>
            </a:pathLst>
          </a:custGeom>
          <a:ln w="41275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boat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5341630" y="992804"/>
            <a:ext cx="1358040" cy="17309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2"/>
          <a:stretch/>
        </p:blipFill>
        <p:spPr>
          <a:xfrm flipH="1">
            <a:off x="8657701" y="1110659"/>
            <a:ext cx="2210848" cy="14119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6"/>
          <a:stretch/>
        </p:blipFill>
        <p:spPr>
          <a:xfrm>
            <a:off x="1791140" y="3920699"/>
            <a:ext cx="1484744" cy="16646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t="27224" b="31946"/>
          <a:stretch/>
        </p:blipFill>
        <p:spPr>
          <a:xfrm flipH="1">
            <a:off x="1043818" y="1069008"/>
            <a:ext cx="3029067" cy="14952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1130" y="3928965"/>
            <a:ext cx="2207419" cy="151243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6015" y="33567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915" y="4059184"/>
            <a:ext cx="2018470" cy="147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9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85825" y="837106"/>
            <a:ext cx="3314700" cy="2743200"/>
          </a:xfrm>
          <a:custGeom>
            <a:avLst/>
            <a:gdLst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93211 h 2801443"/>
              <a:gd name="connsiteX1" fmla="*/ 273068 w 2990850"/>
              <a:gd name="connsiteY1" fmla="*/ 20143 h 2801443"/>
              <a:gd name="connsiteX2" fmla="*/ 2717782 w 2990850"/>
              <a:gd name="connsiteY2" fmla="*/ 20143 h 2801443"/>
              <a:gd name="connsiteX3" fmla="*/ 2990850 w 2990850"/>
              <a:gd name="connsiteY3" fmla="*/ 293211 h 2801443"/>
              <a:gd name="connsiteX4" fmla="*/ 2990850 w 2990850"/>
              <a:gd name="connsiteY4" fmla="*/ 2528375 h 2801443"/>
              <a:gd name="connsiteX5" fmla="*/ 2717782 w 2990850"/>
              <a:gd name="connsiteY5" fmla="*/ 2801443 h 2801443"/>
              <a:gd name="connsiteX6" fmla="*/ 273068 w 2990850"/>
              <a:gd name="connsiteY6" fmla="*/ 2801443 h 2801443"/>
              <a:gd name="connsiteX7" fmla="*/ 0 w 2990850"/>
              <a:gd name="connsiteY7" fmla="*/ 2528375 h 2801443"/>
              <a:gd name="connsiteX8" fmla="*/ 0 w 2990850"/>
              <a:gd name="connsiteY8" fmla="*/ 293211 h 2801443"/>
              <a:gd name="connsiteX0" fmla="*/ 0 w 2990850"/>
              <a:gd name="connsiteY0" fmla="*/ 293211 h 2869176"/>
              <a:gd name="connsiteX1" fmla="*/ 273068 w 2990850"/>
              <a:gd name="connsiteY1" fmla="*/ 20143 h 2869176"/>
              <a:gd name="connsiteX2" fmla="*/ 2717782 w 2990850"/>
              <a:gd name="connsiteY2" fmla="*/ 20143 h 2869176"/>
              <a:gd name="connsiteX3" fmla="*/ 2990850 w 2990850"/>
              <a:gd name="connsiteY3" fmla="*/ 293211 h 2869176"/>
              <a:gd name="connsiteX4" fmla="*/ 2990850 w 2990850"/>
              <a:gd name="connsiteY4" fmla="*/ 2528375 h 2869176"/>
              <a:gd name="connsiteX5" fmla="*/ 2717782 w 2990850"/>
              <a:gd name="connsiteY5" fmla="*/ 2801443 h 2869176"/>
              <a:gd name="connsiteX6" fmla="*/ 273068 w 2990850"/>
              <a:gd name="connsiteY6" fmla="*/ 2801443 h 2869176"/>
              <a:gd name="connsiteX7" fmla="*/ 0 w 2990850"/>
              <a:gd name="connsiteY7" fmla="*/ 2528375 h 2869176"/>
              <a:gd name="connsiteX8" fmla="*/ 0 w 2990850"/>
              <a:gd name="connsiteY8" fmla="*/ 293211 h 2869176"/>
              <a:gd name="connsiteX0" fmla="*/ 0 w 2990850"/>
              <a:gd name="connsiteY0" fmla="*/ 293211 h 2852347"/>
              <a:gd name="connsiteX1" fmla="*/ 273068 w 2990850"/>
              <a:gd name="connsiteY1" fmla="*/ 20143 h 2852347"/>
              <a:gd name="connsiteX2" fmla="*/ 2717782 w 2990850"/>
              <a:gd name="connsiteY2" fmla="*/ 20143 h 2852347"/>
              <a:gd name="connsiteX3" fmla="*/ 2990850 w 2990850"/>
              <a:gd name="connsiteY3" fmla="*/ 293211 h 2852347"/>
              <a:gd name="connsiteX4" fmla="*/ 2990850 w 2990850"/>
              <a:gd name="connsiteY4" fmla="*/ 2528375 h 2852347"/>
              <a:gd name="connsiteX5" fmla="*/ 2717782 w 2990850"/>
              <a:gd name="connsiteY5" fmla="*/ 2801443 h 2852347"/>
              <a:gd name="connsiteX6" fmla="*/ 273068 w 2990850"/>
              <a:gd name="connsiteY6" fmla="*/ 2801443 h 2852347"/>
              <a:gd name="connsiteX7" fmla="*/ 0 w 2990850"/>
              <a:gd name="connsiteY7" fmla="*/ 2528375 h 2852347"/>
              <a:gd name="connsiteX8" fmla="*/ 0 w 2990850"/>
              <a:gd name="connsiteY8" fmla="*/ 293211 h 285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0" h="2852347">
                <a:moveTo>
                  <a:pt x="0" y="293211"/>
                </a:moveTo>
                <a:cubicBezTo>
                  <a:pt x="0" y="142400"/>
                  <a:pt x="122257" y="20143"/>
                  <a:pt x="273068" y="20143"/>
                </a:cubicBezTo>
                <a:cubicBezTo>
                  <a:pt x="1145123" y="115393"/>
                  <a:pt x="1883827" y="-56057"/>
                  <a:pt x="2717782" y="20143"/>
                </a:cubicBezTo>
                <a:cubicBezTo>
                  <a:pt x="2868593" y="20143"/>
                  <a:pt x="2990850" y="142400"/>
                  <a:pt x="2990850" y="293211"/>
                </a:cubicBezTo>
                <a:lnTo>
                  <a:pt x="2990850" y="2528375"/>
                </a:lnTo>
                <a:cubicBezTo>
                  <a:pt x="2990850" y="2679186"/>
                  <a:pt x="2868593" y="2801443"/>
                  <a:pt x="2717782" y="2801443"/>
                </a:cubicBezTo>
                <a:cubicBezTo>
                  <a:pt x="1883827" y="2706193"/>
                  <a:pt x="1068923" y="2953843"/>
                  <a:pt x="273068" y="2801443"/>
                </a:cubicBezTo>
                <a:cubicBezTo>
                  <a:pt x="122257" y="2801443"/>
                  <a:pt x="0" y="2679186"/>
                  <a:pt x="0" y="2528375"/>
                </a:cubicBezTo>
                <a:lnTo>
                  <a:pt x="0" y="293211"/>
                </a:lnTo>
                <a:close/>
              </a:path>
            </a:pathLst>
          </a:custGeom>
          <a:ln w="41275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" name="Rounded Rectangle 2"/>
          <p:cNvSpPr/>
          <p:nvPr/>
        </p:nvSpPr>
        <p:spPr>
          <a:xfrm>
            <a:off x="4495800" y="837106"/>
            <a:ext cx="3314700" cy="2743200"/>
          </a:xfrm>
          <a:custGeom>
            <a:avLst/>
            <a:gdLst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93211 h 2801443"/>
              <a:gd name="connsiteX1" fmla="*/ 273068 w 2990850"/>
              <a:gd name="connsiteY1" fmla="*/ 20143 h 2801443"/>
              <a:gd name="connsiteX2" fmla="*/ 2717782 w 2990850"/>
              <a:gd name="connsiteY2" fmla="*/ 20143 h 2801443"/>
              <a:gd name="connsiteX3" fmla="*/ 2990850 w 2990850"/>
              <a:gd name="connsiteY3" fmla="*/ 293211 h 2801443"/>
              <a:gd name="connsiteX4" fmla="*/ 2990850 w 2990850"/>
              <a:gd name="connsiteY4" fmla="*/ 2528375 h 2801443"/>
              <a:gd name="connsiteX5" fmla="*/ 2717782 w 2990850"/>
              <a:gd name="connsiteY5" fmla="*/ 2801443 h 2801443"/>
              <a:gd name="connsiteX6" fmla="*/ 273068 w 2990850"/>
              <a:gd name="connsiteY6" fmla="*/ 2801443 h 2801443"/>
              <a:gd name="connsiteX7" fmla="*/ 0 w 2990850"/>
              <a:gd name="connsiteY7" fmla="*/ 2528375 h 2801443"/>
              <a:gd name="connsiteX8" fmla="*/ 0 w 2990850"/>
              <a:gd name="connsiteY8" fmla="*/ 293211 h 2801443"/>
              <a:gd name="connsiteX0" fmla="*/ 0 w 2990850"/>
              <a:gd name="connsiteY0" fmla="*/ 293211 h 2869176"/>
              <a:gd name="connsiteX1" fmla="*/ 273068 w 2990850"/>
              <a:gd name="connsiteY1" fmla="*/ 20143 h 2869176"/>
              <a:gd name="connsiteX2" fmla="*/ 2717782 w 2990850"/>
              <a:gd name="connsiteY2" fmla="*/ 20143 h 2869176"/>
              <a:gd name="connsiteX3" fmla="*/ 2990850 w 2990850"/>
              <a:gd name="connsiteY3" fmla="*/ 293211 h 2869176"/>
              <a:gd name="connsiteX4" fmla="*/ 2990850 w 2990850"/>
              <a:gd name="connsiteY4" fmla="*/ 2528375 h 2869176"/>
              <a:gd name="connsiteX5" fmla="*/ 2717782 w 2990850"/>
              <a:gd name="connsiteY5" fmla="*/ 2801443 h 2869176"/>
              <a:gd name="connsiteX6" fmla="*/ 273068 w 2990850"/>
              <a:gd name="connsiteY6" fmla="*/ 2801443 h 2869176"/>
              <a:gd name="connsiteX7" fmla="*/ 0 w 2990850"/>
              <a:gd name="connsiteY7" fmla="*/ 2528375 h 2869176"/>
              <a:gd name="connsiteX8" fmla="*/ 0 w 2990850"/>
              <a:gd name="connsiteY8" fmla="*/ 293211 h 2869176"/>
              <a:gd name="connsiteX0" fmla="*/ 0 w 2990850"/>
              <a:gd name="connsiteY0" fmla="*/ 293211 h 2852347"/>
              <a:gd name="connsiteX1" fmla="*/ 273068 w 2990850"/>
              <a:gd name="connsiteY1" fmla="*/ 20143 h 2852347"/>
              <a:gd name="connsiteX2" fmla="*/ 2717782 w 2990850"/>
              <a:gd name="connsiteY2" fmla="*/ 20143 h 2852347"/>
              <a:gd name="connsiteX3" fmla="*/ 2990850 w 2990850"/>
              <a:gd name="connsiteY3" fmla="*/ 293211 h 2852347"/>
              <a:gd name="connsiteX4" fmla="*/ 2990850 w 2990850"/>
              <a:gd name="connsiteY4" fmla="*/ 2528375 h 2852347"/>
              <a:gd name="connsiteX5" fmla="*/ 2717782 w 2990850"/>
              <a:gd name="connsiteY5" fmla="*/ 2801443 h 2852347"/>
              <a:gd name="connsiteX6" fmla="*/ 273068 w 2990850"/>
              <a:gd name="connsiteY6" fmla="*/ 2801443 h 2852347"/>
              <a:gd name="connsiteX7" fmla="*/ 0 w 2990850"/>
              <a:gd name="connsiteY7" fmla="*/ 2528375 h 2852347"/>
              <a:gd name="connsiteX8" fmla="*/ 0 w 2990850"/>
              <a:gd name="connsiteY8" fmla="*/ 293211 h 285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0" h="2852347">
                <a:moveTo>
                  <a:pt x="0" y="293211"/>
                </a:moveTo>
                <a:cubicBezTo>
                  <a:pt x="0" y="142400"/>
                  <a:pt x="122257" y="20143"/>
                  <a:pt x="273068" y="20143"/>
                </a:cubicBezTo>
                <a:cubicBezTo>
                  <a:pt x="1145123" y="115393"/>
                  <a:pt x="1883827" y="-56057"/>
                  <a:pt x="2717782" y="20143"/>
                </a:cubicBezTo>
                <a:cubicBezTo>
                  <a:pt x="2868593" y="20143"/>
                  <a:pt x="2990850" y="142400"/>
                  <a:pt x="2990850" y="293211"/>
                </a:cubicBezTo>
                <a:lnTo>
                  <a:pt x="2990850" y="2528375"/>
                </a:lnTo>
                <a:cubicBezTo>
                  <a:pt x="2990850" y="2679186"/>
                  <a:pt x="2868593" y="2801443"/>
                  <a:pt x="2717782" y="2801443"/>
                </a:cubicBezTo>
                <a:cubicBezTo>
                  <a:pt x="1883827" y="2706193"/>
                  <a:pt x="1068923" y="2953843"/>
                  <a:pt x="273068" y="2801443"/>
                </a:cubicBezTo>
                <a:cubicBezTo>
                  <a:pt x="122257" y="2801443"/>
                  <a:pt x="0" y="2679186"/>
                  <a:pt x="0" y="2528375"/>
                </a:cubicBezTo>
                <a:lnTo>
                  <a:pt x="0" y="293211"/>
                </a:lnTo>
                <a:close/>
              </a:path>
            </a:pathLst>
          </a:custGeom>
          <a:ln w="41275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ounded Rectangle 2"/>
          <p:cNvSpPr/>
          <p:nvPr/>
        </p:nvSpPr>
        <p:spPr>
          <a:xfrm>
            <a:off x="8105775" y="837106"/>
            <a:ext cx="3314700" cy="2743200"/>
          </a:xfrm>
          <a:custGeom>
            <a:avLst/>
            <a:gdLst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93211 h 2801443"/>
              <a:gd name="connsiteX1" fmla="*/ 273068 w 2990850"/>
              <a:gd name="connsiteY1" fmla="*/ 20143 h 2801443"/>
              <a:gd name="connsiteX2" fmla="*/ 2717782 w 2990850"/>
              <a:gd name="connsiteY2" fmla="*/ 20143 h 2801443"/>
              <a:gd name="connsiteX3" fmla="*/ 2990850 w 2990850"/>
              <a:gd name="connsiteY3" fmla="*/ 293211 h 2801443"/>
              <a:gd name="connsiteX4" fmla="*/ 2990850 w 2990850"/>
              <a:gd name="connsiteY4" fmla="*/ 2528375 h 2801443"/>
              <a:gd name="connsiteX5" fmla="*/ 2717782 w 2990850"/>
              <a:gd name="connsiteY5" fmla="*/ 2801443 h 2801443"/>
              <a:gd name="connsiteX6" fmla="*/ 273068 w 2990850"/>
              <a:gd name="connsiteY6" fmla="*/ 2801443 h 2801443"/>
              <a:gd name="connsiteX7" fmla="*/ 0 w 2990850"/>
              <a:gd name="connsiteY7" fmla="*/ 2528375 h 2801443"/>
              <a:gd name="connsiteX8" fmla="*/ 0 w 2990850"/>
              <a:gd name="connsiteY8" fmla="*/ 293211 h 2801443"/>
              <a:gd name="connsiteX0" fmla="*/ 0 w 2990850"/>
              <a:gd name="connsiteY0" fmla="*/ 293211 h 2869176"/>
              <a:gd name="connsiteX1" fmla="*/ 273068 w 2990850"/>
              <a:gd name="connsiteY1" fmla="*/ 20143 h 2869176"/>
              <a:gd name="connsiteX2" fmla="*/ 2717782 w 2990850"/>
              <a:gd name="connsiteY2" fmla="*/ 20143 h 2869176"/>
              <a:gd name="connsiteX3" fmla="*/ 2990850 w 2990850"/>
              <a:gd name="connsiteY3" fmla="*/ 293211 h 2869176"/>
              <a:gd name="connsiteX4" fmla="*/ 2990850 w 2990850"/>
              <a:gd name="connsiteY4" fmla="*/ 2528375 h 2869176"/>
              <a:gd name="connsiteX5" fmla="*/ 2717782 w 2990850"/>
              <a:gd name="connsiteY5" fmla="*/ 2801443 h 2869176"/>
              <a:gd name="connsiteX6" fmla="*/ 273068 w 2990850"/>
              <a:gd name="connsiteY6" fmla="*/ 2801443 h 2869176"/>
              <a:gd name="connsiteX7" fmla="*/ 0 w 2990850"/>
              <a:gd name="connsiteY7" fmla="*/ 2528375 h 2869176"/>
              <a:gd name="connsiteX8" fmla="*/ 0 w 2990850"/>
              <a:gd name="connsiteY8" fmla="*/ 293211 h 2869176"/>
              <a:gd name="connsiteX0" fmla="*/ 0 w 2990850"/>
              <a:gd name="connsiteY0" fmla="*/ 293211 h 2852347"/>
              <a:gd name="connsiteX1" fmla="*/ 273068 w 2990850"/>
              <a:gd name="connsiteY1" fmla="*/ 20143 h 2852347"/>
              <a:gd name="connsiteX2" fmla="*/ 2717782 w 2990850"/>
              <a:gd name="connsiteY2" fmla="*/ 20143 h 2852347"/>
              <a:gd name="connsiteX3" fmla="*/ 2990850 w 2990850"/>
              <a:gd name="connsiteY3" fmla="*/ 293211 h 2852347"/>
              <a:gd name="connsiteX4" fmla="*/ 2990850 w 2990850"/>
              <a:gd name="connsiteY4" fmla="*/ 2528375 h 2852347"/>
              <a:gd name="connsiteX5" fmla="*/ 2717782 w 2990850"/>
              <a:gd name="connsiteY5" fmla="*/ 2801443 h 2852347"/>
              <a:gd name="connsiteX6" fmla="*/ 273068 w 2990850"/>
              <a:gd name="connsiteY6" fmla="*/ 2801443 h 2852347"/>
              <a:gd name="connsiteX7" fmla="*/ 0 w 2990850"/>
              <a:gd name="connsiteY7" fmla="*/ 2528375 h 2852347"/>
              <a:gd name="connsiteX8" fmla="*/ 0 w 2990850"/>
              <a:gd name="connsiteY8" fmla="*/ 293211 h 285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0" h="2852347">
                <a:moveTo>
                  <a:pt x="0" y="293211"/>
                </a:moveTo>
                <a:cubicBezTo>
                  <a:pt x="0" y="142400"/>
                  <a:pt x="122257" y="20143"/>
                  <a:pt x="273068" y="20143"/>
                </a:cubicBezTo>
                <a:cubicBezTo>
                  <a:pt x="1145123" y="115393"/>
                  <a:pt x="1883827" y="-56057"/>
                  <a:pt x="2717782" y="20143"/>
                </a:cubicBezTo>
                <a:cubicBezTo>
                  <a:pt x="2868593" y="20143"/>
                  <a:pt x="2990850" y="142400"/>
                  <a:pt x="2990850" y="293211"/>
                </a:cubicBezTo>
                <a:lnTo>
                  <a:pt x="2990850" y="2528375"/>
                </a:lnTo>
                <a:cubicBezTo>
                  <a:pt x="2990850" y="2679186"/>
                  <a:pt x="2868593" y="2801443"/>
                  <a:pt x="2717782" y="2801443"/>
                </a:cubicBezTo>
                <a:cubicBezTo>
                  <a:pt x="1883827" y="2706193"/>
                  <a:pt x="1068923" y="2953843"/>
                  <a:pt x="273068" y="2801443"/>
                </a:cubicBezTo>
                <a:cubicBezTo>
                  <a:pt x="122257" y="2801443"/>
                  <a:pt x="0" y="2679186"/>
                  <a:pt x="0" y="2528375"/>
                </a:cubicBezTo>
                <a:lnTo>
                  <a:pt x="0" y="293211"/>
                </a:lnTo>
                <a:close/>
              </a:path>
            </a:pathLst>
          </a:custGeom>
          <a:ln w="41275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8" name="Rounded Rectangle 2"/>
          <p:cNvSpPr/>
          <p:nvPr/>
        </p:nvSpPr>
        <p:spPr>
          <a:xfrm>
            <a:off x="885825" y="3732706"/>
            <a:ext cx="3314700" cy="2743200"/>
          </a:xfrm>
          <a:custGeom>
            <a:avLst/>
            <a:gdLst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93211 h 2801443"/>
              <a:gd name="connsiteX1" fmla="*/ 273068 w 2990850"/>
              <a:gd name="connsiteY1" fmla="*/ 20143 h 2801443"/>
              <a:gd name="connsiteX2" fmla="*/ 2717782 w 2990850"/>
              <a:gd name="connsiteY2" fmla="*/ 20143 h 2801443"/>
              <a:gd name="connsiteX3" fmla="*/ 2990850 w 2990850"/>
              <a:gd name="connsiteY3" fmla="*/ 293211 h 2801443"/>
              <a:gd name="connsiteX4" fmla="*/ 2990850 w 2990850"/>
              <a:gd name="connsiteY4" fmla="*/ 2528375 h 2801443"/>
              <a:gd name="connsiteX5" fmla="*/ 2717782 w 2990850"/>
              <a:gd name="connsiteY5" fmla="*/ 2801443 h 2801443"/>
              <a:gd name="connsiteX6" fmla="*/ 273068 w 2990850"/>
              <a:gd name="connsiteY6" fmla="*/ 2801443 h 2801443"/>
              <a:gd name="connsiteX7" fmla="*/ 0 w 2990850"/>
              <a:gd name="connsiteY7" fmla="*/ 2528375 h 2801443"/>
              <a:gd name="connsiteX8" fmla="*/ 0 w 2990850"/>
              <a:gd name="connsiteY8" fmla="*/ 293211 h 2801443"/>
              <a:gd name="connsiteX0" fmla="*/ 0 w 2990850"/>
              <a:gd name="connsiteY0" fmla="*/ 293211 h 2869176"/>
              <a:gd name="connsiteX1" fmla="*/ 273068 w 2990850"/>
              <a:gd name="connsiteY1" fmla="*/ 20143 h 2869176"/>
              <a:gd name="connsiteX2" fmla="*/ 2717782 w 2990850"/>
              <a:gd name="connsiteY2" fmla="*/ 20143 h 2869176"/>
              <a:gd name="connsiteX3" fmla="*/ 2990850 w 2990850"/>
              <a:gd name="connsiteY3" fmla="*/ 293211 h 2869176"/>
              <a:gd name="connsiteX4" fmla="*/ 2990850 w 2990850"/>
              <a:gd name="connsiteY4" fmla="*/ 2528375 h 2869176"/>
              <a:gd name="connsiteX5" fmla="*/ 2717782 w 2990850"/>
              <a:gd name="connsiteY5" fmla="*/ 2801443 h 2869176"/>
              <a:gd name="connsiteX6" fmla="*/ 273068 w 2990850"/>
              <a:gd name="connsiteY6" fmla="*/ 2801443 h 2869176"/>
              <a:gd name="connsiteX7" fmla="*/ 0 w 2990850"/>
              <a:gd name="connsiteY7" fmla="*/ 2528375 h 2869176"/>
              <a:gd name="connsiteX8" fmla="*/ 0 w 2990850"/>
              <a:gd name="connsiteY8" fmla="*/ 293211 h 2869176"/>
              <a:gd name="connsiteX0" fmla="*/ 0 w 2990850"/>
              <a:gd name="connsiteY0" fmla="*/ 293211 h 2852347"/>
              <a:gd name="connsiteX1" fmla="*/ 273068 w 2990850"/>
              <a:gd name="connsiteY1" fmla="*/ 20143 h 2852347"/>
              <a:gd name="connsiteX2" fmla="*/ 2717782 w 2990850"/>
              <a:gd name="connsiteY2" fmla="*/ 20143 h 2852347"/>
              <a:gd name="connsiteX3" fmla="*/ 2990850 w 2990850"/>
              <a:gd name="connsiteY3" fmla="*/ 293211 h 2852347"/>
              <a:gd name="connsiteX4" fmla="*/ 2990850 w 2990850"/>
              <a:gd name="connsiteY4" fmla="*/ 2528375 h 2852347"/>
              <a:gd name="connsiteX5" fmla="*/ 2717782 w 2990850"/>
              <a:gd name="connsiteY5" fmla="*/ 2801443 h 2852347"/>
              <a:gd name="connsiteX6" fmla="*/ 273068 w 2990850"/>
              <a:gd name="connsiteY6" fmla="*/ 2801443 h 2852347"/>
              <a:gd name="connsiteX7" fmla="*/ 0 w 2990850"/>
              <a:gd name="connsiteY7" fmla="*/ 2528375 h 2852347"/>
              <a:gd name="connsiteX8" fmla="*/ 0 w 2990850"/>
              <a:gd name="connsiteY8" fmla="*/ 293211 h 285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0" h="2852347">
                <a:moveTo>
                  <a:pt x="0" y="293211"/>
                </a:moveTo>
                <a:cubicBezTo>
                  <a:pt x="0" y="142400"/>
                  <a:pt x="122257" y="20143"/>
                  <a:pt x="273068" y="20143"/>
                </a:cubicBezTo>
                <a:cubicBezTo>
                  <a:pt x="1145123" y="115393"/>
                  <a:pt x="1883827" y="-56057"/>
                  <a:pt x="2717782" y="20143"/>
                </a:cubicBezTo>
                <a:cubicBezTo>
                  <a:pt x="2868593" y="20143"/>
                  <a:pt x="2990850" y="142400"/>
                  <a:pt x="2990850" y="293211"/>
                </a:cubicBezTo>
                <a:lnTo>
                  <a:pt x="2990850" y="2528375"/>
                </a:lnTo>
                <a:cubicBezTo>
                  <a:pt x="2990850" y="2679186"/>
                  <a:pt x="2868593" y="2801443"/>
                  <a:pt x="2717782" y="2801443"/>
                </a:cubicBezTo>
                <a:cubicBezTo>
                  <a:pt x="1883827" y="2706193"/>
                  <a:pt x="1068923" y="2953843"/>
                  <a:pt x="273068" y="2801443"/>
                </a:cubicBezTo>
                <a:cubicBezTo>
                  <a:pt x="122257" y="2801443"/>
                  <a:pt x="0" y="2679186"/>
                  <a:pt x="0" y="2528375"/>
                </a:cubicBezTo>
                <a:lnTo>
                  <a:pt x="0" y="293211"/>
                </a:lnTo>
                <a:close/>
              </a:path>
            </a:pathLst>
          </a:custGeom>
          <a:ln w="41275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Rounded Rectangle 2"/>
          <p:cNvSpPr/>
          <p:nvPr/>
        </p:nvSpPr>
        <p:spPr>
          <a:xfrm>
            <a:off x="4495800" y="3732706"/>
            <a:ext cx="3314700" cy="2743200"/>
          </a:xfrm>
          <a:custGeom>
            <a:avLst/>
            <a:gdLst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93211 h 2801443"/>
              <a:gd name="connsiteX1" fmla="*/ 273068 w 2990850"/>
              <a:gd name="connsiteY1" fmla="*/ 20143 h 2801443"/>
              <a:gd name="connsiteX2" fmla="*/ 2717782 w 2990850"/>
              <a:gd name="connsiteY2" fmla="*/ 20143 h 2801443"/>
              <a:gd name="connsiteX3" fmla="*/ 2990850 w 2990850"/>
              <a:gd name="connsiteY3" fmla="*/ 293211 h 2801443"/>
              <a:gd name="connsiteX4" fmla="*/ 2990850 w 2990850"/>
              <a:gd name="connsiteY4" fmla="*/ 2528375 h 2801443"/>
              <a:gd name="connsiteX5" fmla="*/ 2717782 w 2990850"/>
              <a:gd name="connsiteY5" fmla="*/ 2801443 h 2801443"/>
              <a:gd name="connsiteX6" fmla="*/ 273068 w 2990850"/>
              <a:gd name="connsiteY6" fmla="*/ 2801443 h 2801443"/>
              <a:gd name="connsiteX7" fmla="*/ 0 w 2990850"/>
              <a:gd name="connsiteY7" fmla="*/ 2528375 h 2801443"/>
              <a:gd name="connsiteX8" fmla="*/ 0 w 2990850"/>
              <a:gd name="connsiteY8" fmla="*/ 293211 h 2801443"/>
              <a:gd name="connsiteX0" fmla="*/ 0 w 2990850"/>
              <a:gd name="connsiteY0" fmla="*/ 293211 h 2869176"/>
              <a:gd name="connsiteX1" fmla="*/ 273068 w 2990850"/>
              <a:gd name="connsiteY1" fmla="*/ 20143 h 2869176"/>
              <a:gd name="connsiteX2" fmla="*/ 2717782 w 2990850"/>
              <a:gd name="connsiteY2" fmla="*/ 20143 h 2869176"/>
              <a:gd name="connsiteX3" fmla="*/ 2990850 w 2990850"/>
              <a:gd name="connsiteY3" fmla="*/ 293211 h 2869176"/>
              <a:gd name="connsiteX4" fmla="*/ 2990850 w 2990850"/>
              <a:gd name="connsiteY4" fmla="*/ 2528375 h 2869176"/>
              <a:gd name="connsiteX5" fmla="*/ 2717782 w 2990850"/>
              <a:gd name="connsiteY5" fmla="*/ 2801443 h 2869176"/>
              <a:gd name="connsiteX6" fmla="*/ 273068 w 2990850"/>
              <a:gd name="connsiteY6" fmla="*/ 2801443 h 2869176"/>
              <a:gd name="connsiteX7" fmla="*/ 0 w 2990850"/>
              <a:gd name="connsiteY7" fmla="*/ 2528375 h 2869176"/>
              <a:gd name="connsiteX8" fmla="*/ 0 w 2990850"/>
              <a:gd name="connsiteY8" fmla="*/ 293211 h 2869176"/>
              <a:gd name="connsiteX0" fmla="*/ 0 w 2990850"/>
              <a:gd name="connsiteY0" fmla="*/ 293211 h 2852347"/>
              <a:gd name="connsiteX1" fmla="*/ 273068 w 2990850"/>
              <a:gd name="connsiteY1" fmla="*/ 20143 h 2852347"/>
              <a:gd name="connsiteX2" fmla="*/ 2717782 w 2990850"/>
              <a:gd name="connsiteY2" fmla="*/ 20143 h 2852347"/>
              <a:gd name="connsiteX3" fmla="*/ 2990850 w 2990850"/>
              <a:gd name="connsiteY3" fmla="*/ 293211 h 2852347"/>
              <a:gd name="connsiteX4" fmla="*/ 2990850 w 2990850"/>
              <a:gd name="connsiteY4" fmla="*/ 2528375 h 2852347"/>
              <a:gd name="connsiteX5" fmla="*/ 2717782 w 2990850"/>
              <a:gd name="connsiteY5" fmla="*/ 2801443 h 2852347"/>
              <a:gd name="connsiteX6" fmla="*/ 273068 w 2990850"/>
              <a:gd name="connsiteY6" fmla="*/ 2801443 h 2852347"/>
              <a:gd name="connsiteX7" fmla="*/ 0 w 2990850"/>
              <a:gd name="connsiteY7" fmla="*/ 2528375 h 2852347"/>
              <a:gd name="connsiteX8" fmla="*/ 0 w 2990850"/>
              <a:gd name="connsiteY8" fmla="*/ 293211 h 285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0" h="2852347">
                <a:moveTo>
                  <a:pt x="0" y="293211"/>
                </a:moveTo>
                <a:cubicBezTo>
                  <a:pt x="0" y="142400"/>
                  <a:pt x="122257" y="20143"/>
                  <a:pt x="273068" y="20143"/>
                </a:cubicBezTo>
                <a:cubicBezTo>
                  <a:pt x="1145123" y="115393"/>
                  <a:pt x="1883827" y="-56057"/>
                  <a:pt x="2717782" y="20143"/>
                </a:cubicBezTo>
                <a:cubicBezTo>
                  <a:pt x="2868593" y="20143"/>
                  <a:pt x="2990850" y="142400"/>
                  <a:pt x="2990850" y="293211"/>
                </a:cubicBezTo>
                <a:lnTo>
                  <a:pt x="2990850" y="2528375"/>
                </a:lnTo>
                <a:cubicBezTo>
                  <a:pt x="2990850" y="2679186"/>
                  <a:pt x="2868593" y="2801443"/>
                  <a:pt x="2717782" y="2801443"/>
                </a:cubicBezTo>
                <a:cubicBezTo>
                  <a:pt x="1883827" y="2706193"/>
                  <a:pt x="1068923" y="2953843"/>
                  <a:pt x="273068" y="2801443"/>
                </a:cubicBezTo>
                <a:cubicBezTo>
                  <a:pt x="122257" y="2801443"/>
                  <a:pt x="0" y="2679186"/>
                  <a:pt x="0" y="2528375"/>
                </a:cubicBezTo>
                <a:lnTo>
                  <a:pt x="0" y="293211"/>
                </a:lnTo>
                <a:close/>
              </a:path>
            </a:pathLst>
          </a:custGeom>
          <a:ln w="41275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truck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ounded Rectangle 2"/>
          <p:cNvSpPr/>
          <p:nvPr/>
        </p:nvSpPr>
        <p:spPr>
          <a:xfrm>
            <a:off x="8105775" y="3732706"/>
            <a:ext cx="3314700" cy="2743200"/>
          </a:xfrm>
          <a:custGeom>
            <a:avLst/>
            <a:gdLst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93211 h 2801443"/>
              <a:gd name="connsiteX1" fmla="*/ 273068 w 2990850"/>
              <a:gd name="connsiteY1" fmla="*/ 20143 h 2801443"/>
              <a:gd name="connsiteX2" fmla="*/ 2717782 w 2990850"/>
              <a:gd name="connsiteY2" fmla="*/ 20143 h 2801443"/>
              <a:gd name="connsiteX3" fmla="*/ 2990850 w 2990850"/>
              <a:gd name="connsiteY3" fmla="*/ 293211 h 2801443"/>
              <a:gd name="connsiteX4" fmla="*/ 2990850 w 2990850"/>
              <a:gd name="connsiteY4" fmla="*/ 2528375 h 2801443"/>
              <a:gd name="connsiteX5" fmla="*/ 2717782 w 2990850"/>
              <a:gd name="connsiteY5" fmla="*/ 2801443 h 2801443"/>
              <a:gd name="connsiteX6" fmla="*/ 273068 w 2990850"/>
              <a:gd name="connsiteY6" fmla="*/ 2801443 h 2801443"/>
              <a:gd name="connsiteX7" fmla="*/ 0 w 2990850"/>
              <a:gd name="connsiteY7" fmla="*/ 2528375 h 2801443"/>
              <a:gd name="connsiteX8" fmla="*/ 0 w 2990850"/>
              <a:gd name="connsiteY8" fmla="*/ 293211 h 2801443"/>
              <a:gd name="connsiteX0" fmla="*/ 0 w 2990850"/>
              <a:gd name="connsiteY0" fmla="*/ 293211 h 2869176"/>
              <a:gd name="connsiteX1" fmla="*/ 273068 w 2990850"/>
              <a:gd name="connsiteY1" fmla="*/ 20143 h 2869176"/>
              <a:gd name="connsiteX2" fmla="*/ 2717782 w 2990850"/>
              <a:gd name="connsiteY2" fmla="*/ 20143 h 2869176"/>
              <a:gd name="connsiteX3" fmla="*/ 2990850 w 2990850"/>
              <a:gd name="connsiteY3" fmla="*/ 293211 h 2869176"/>
              <a:gd name="connsiteX4" fmla="*/ 2990850 w 2990850"/>
              <a:gd name="connsiteY4" fmla="*/ 2528375 h 2869176"/>
              <a:gd name="connsiteX5" fmla="*/ 2717782 w 2990850"/>
              <a:gd name="connsiteY5" fmla="*/ 2801443 h 2869176"/>
              <a:gd name="connsiteX6" fmla="*/ 273068 w 2990850"/>
              <a:gd name="connsiteY6" fmla="*/ 2801443 h 2869176"/>
              <a:gd name="connsiteX7" fmla="*/ 0 w 2990850"/>
              <a:gd name="connsiteY7" fmla="*/ 2528375 h 2869176"/>
              <a:gd name="connsiteX8" fmla="*/ 0 w 2990850"/>
              <a:gd name="connsiteY8" fmla="*/ 293211 h 2869176"/>
              <a:gd name="connsiteX0" fmla="*/ 0 w 2990850"/>
              <a:gd name="connsiteY0" fmla="*/ 293211 h 2852347"/>
              <a:gd name="connsiteX1" fmla="*/ 273068 w 2990850"/>
              <a:gd name="connsiteY1" fmla="*/ 20143 h 2852347"/>
              <a:gd name="connsiteX2" fmla="*/ 2717782 w 2990850"/>
              <a:gd name="connsiteY2" fmla="*/ 20143 h 2852347"/>
              <a:gd name="connsiteX3" fmla="*/ 2990850 w 2990850"/>
              <a:gd name="connsiteY3" fmla="*/ 293211 h 2852347"/>
              <a:gd name="connsiteX4" fmla="*/ 2990850 w 2990850"/>
              <a:gd name="connsiteY4" fmla="*/ 2528375 h 2852347"/>
              <a:gd name="connsiteX5" fmla="*/ 2717782 w 2990850"/>
              <a:gd name="connsiteY5" fmla="*/ 2801443 h 2852347"/>
              <a:gd name="connsiteX6" fmla="*/ 273068 w 2990850"/>
              <a:gd name="connsiteY6" fmla="*/ 2801443 h 2852347"/>
              <a:gd name="connsiteX7" fmla="*/ 0 w 2990850"/>
              <a:gd name="connsiteY7" fmla="*/ 2528375 h 2852347"/>
              <a:gd name="connsiteX8" fmla="*/ 0 w 2990850"/>
              <a:gd name="connsiteY8" fmla="*/ 293211 h 285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0" h="2852347">
                <a:moveTo>
                  <a:pt x="0" y="293211"/>
                </a:moveTo>
                <a:cubicBezTo>
                  <a:pt x="0" y="142400"/>
                  <a:pt x="122257" y="20143"/>
                  <a:pt x="273068" y="20143"/>
                </a:cubicBezTo>
                <a:cubicBezTo>
                  <a:pt x="1145123" y="115393"/>
                  <a:pt x="1883827" y="-56057"/>
                  <a:pt x="2717782" y="20143"/>
                </a:cubicBezTo>
                <a:cubicBezTo>
                  <a:pt x="2868593" y="20143"/>
                  <a:pt x="2990850" y="142400"/>
                  <a:pt x="2990850" y="293211"/>
                </a:cubicBezTo>
                <a:lnTo>
                  <a:pt x="2990850" y="2528375"/>
                </a:lnTo>
                <a:cubicBezTo>
                  <a:pt x="2990850" y="2679186"/>
                  <a:pt x="2868593" y="2801443"/>
                  <a:pt x="2717782" y="2801443"/>
                </a:cubicBezTo>
                <a:cubicBezTo>
                  <a:pt x="1883827" y="2706193"/>
                  <a:pt x="1068923" y="2953843"/>
                  <a:pt x="273068" y="2801443"/>
                </a:cubicBezTo>
                <a:cubicBezTo>
                  <a:pt x="122257" y="2801443"/>
                  <a:pt x="0" y="2679186"/>
                  <a:pt x="0" y="2528375"/>
                </a:cubicBezTo>
                <a:lnTo>
                  <a:pt x="0" y="293211"/>
                </a:lnTo>
                <a:close/>
              </a:path>
            </a:pathLst>
          </a:custGeom>
          <a:ln w="41275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2"/>
          <a:stretch/>
        </p:blipFill>
        <p:spPr>
          <a:xfrm flipH="1">
            <a:off x="8455354" y="1267216"/>
            <a:ext cx="1105424" cy="7059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6"/>
          <a:stretch/>
        </p:blipFill>
        <p:spPr>
          <a:xfrm>
            <a:off x="1476126" y="3937838"/>
            <a:ext cx="1143366" cy="12819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t="27224" b="31946"/>
          <a:stretch/>
        </p:blipFill>
        <p:spPr>
          <a:xfrm flipH="1">
            <a:off x="1987771" y="985336"/>
            <a:ext cx="2232066" cy="11018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7819" y="4251203"/>
            <a:ext cx="1345246" cy="9217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6015" y="33567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t="27224" b="31946"/>
          <a:stretch/>
        </p:blipFill>
        <p:spPr>
          <a:xfrm>
            <a:off x="976502" y="1740351"/>
            <a:ext cx="2232066" cy="11018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b="9825"/>
          <a:stretch/>
        </p:blipFill>
        <p:spPr>
          <a:xfrm>
            <a:off x="6109142" y="1011825"/>
            <a:ext cx="1358040" cy="17309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b="9825"/>
          <a:stretch/>
        </p:blipFill>
        <p:spPr>
          <a:xfrm>
            <a:off x="4623451" y="999410"/>
            <a:ext cx="1358040" cy="17309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2"/>
          <a:stretch/>
        </p:blipFill>
        <p:spPr>
          <a:xfrm flipH="1">
            <a:off x="9910763" y="1136213"/>
            <a:ext cx="1105424" cy="7059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2"/>
          <a:stretch/>
        </p:blipFill>
        <p:spPr>
          <a:xfrm flipH="1">
            <a:off x="9454448" y="2130566"/>
            <a:ext cx="826892" cy="5280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2"/>
          <a:stretch/>
        </p:blipFill>
        <p:spPr>
          <a:xfrm flipH="1">
            <a:off x="10555617" y="1842190"/>
            <a:ext cx="826892" cy="5280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2"/>
          <a:stretch/>
        </p:blipFill>
        <p:spPr>
          <a:xfrm flipH="1">
            <a:off x="8318418" y="2194506"/>
            <a:ext cx="826892" cy="5280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6"/>
          <a:stretch/>
        </p:blipFill>
        <p:spPr>
          <a:xfrm>
            <a:off x="2685535" y="4315661"/>
            <a:ext cx="1143366" cy="128193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8561" y="4106242"/>
            <a:ext cx="1345246" cy="92170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1228" y="5049645"/>
            <a:ext cx="900112" cy="6167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3069" y="3865326"/>
            <a:ext cx="900112" cy="61672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922100" y="4116709"/>
            <a:ext cx="2579877" cy="1491773"/>
            <a:chOff x="5071725" y="4102263"/>
            <a:chExt cx="2336394" cy="135098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71725" y="4102263"/>
              <a:ext cx="962590" cy="704056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45529" y="4153862"/>
              <a:ext cx="962590" cy="704056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508084" y="4749190"/>
              <a:ext cx="962590" cy="7040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866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3061729" y="3227426"/>
            <a:ext cx="3258124" cy="3390900"/>
          </a:xfrm>
          <a:prstGeom prst="rect">
            <a:avLst/>
          </a:prstGeom>
        </p:spPr>
      </p:pic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8606972" y="4934857"/>
            <a:ext cx="1001485" cy="639289"/>
          </a:xfrm>
          <a:prstGeom prst="rightArrow">
            <a:avLst>
              <a:gd name="adj1" fmla="val 59082"/>
              <a:gd name="adj2" fmla="val 50000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Next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8928181" y="314313"/>
            <a:ext cx="2432515" cy="3200677"/>
            <a:chOff x="8928181" y="314313"/>
            <a:chExt cx="2432515" cy="32006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8181" y="314313"/>
              <a:ext cx="2432515" cy="3200677"/>
            </a:xfrm>
            <a:prstGeom prst="rect">
              <a:avLst/>
            </a:prstGeom>
          </p:spPr>
        </p:pic>
        <p:sp>
          <p:nvSpPr>
            <p:cNvPr id="44" name="Oval 43"/>
            <p:cNvSpPr/>
            <p:nvPr/>
          </p:nvSpPr>
          <p:spPr>
            <a:xfrm>
              <a:off x="9158609" y="706048"/>
              <a:ext cx="1971657" cy="1387108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9378029" y="757575"/>
              <a:ext cx="1752237" cy="1159434"/>
              <a:chOff x="4735040" y="3706418"/>
              <a:chExt cx="2739012" cy="1859718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3394" y="3706418"/>
                <a:ext cx="1870658" cy="1859718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5040" y="4478271"/>
                <a:ext cx="1041235" cy="1035146"/>
              </a:xfrm>
              <a:prstGeom prst="rect">
                <a:avLst/>
              </a:prstGeom>
            </p:spPr>
          </p:pic>
        </p:grpSp>
      </p:grpSp>
      <p:grpSp>
        <p:nvGrpSpPr>
          <p:cNvPr id="46" name="Group 45"/>
          <p:cNvGrpSpPr/>
          <p:nvPr/>
        </p:nvGrpSpPr>
        <p:grpSpPr>
          <a:xfrm>
            <a:off x="1390066" y="501763"/>
            <a:ext cx="2432515" cy="3206774"/>
            <a:chOff x="1390066" y="501763"/>
            <a:chExt cx="2432515" cy="32067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90066" y="501763"/>
              <a:ext cx="2432515" cy="3206774"/>
            </a:xfrm>
            <a:prstGeom prst="rect">
              <a:avLst/>
            </a:prstGeom>
          </p:spPr>
        </p:pic>
        <p:sp>
          <p:nvSpPr>
            <p:cNvPr id="42" name="Oval 41"/>
            <p:cNvSpPr/>
            <p:nvPr/>
          </p:nvSpPr>
          <p:spPr>
            <a:xfrm>
              <a:off x="1487973" y="776866"/>
              <a:ext cx="1971657" cy="138710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602437" y="930539"/>
              <a:ext cx="1742725" cy="1039418"/>
              <a:chOff x="1184768" y="985336"/>
              <a:chExt cx="3035069" cy="1810215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8"/>
              <a:srcRect t="27224" b="31946"/>
              <a:stretch/>
            </p:blipFill>
            <p:spPr>
              <a:xfrm flipH="1">
                <a:off x="1987771" y="985336"/>
                <a:ext cx="2232066" cy="1101828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8"/>
              <a:srcRect t="27224" b="31946"/>
              <a:stretch/>
            </p:blipFill>
            <p:spPr>
              <a:xfrm>
                <a:off x="1184768" y="1693723"/>
                <a:ext cx="2232066" cy="1101828"/>
              </a:xfrm>
              <a:prstGeom prst="rect">
                <a:avLst/>
              </a:prstGeom>
            </p:spPr>
          </p:pic>
        </p:grpSp>
      </p:grpSp>
      <p:grpSp>
        <p:nvGrpSpPr>
          <p:cNvPr id="47" name="Group 46"/>
          <p:cNvGrpSpPr/>
          <p:nvPr/>
        </p:nvGrpSpPr>
        <p:grpSpPr>
          <a:xfrm>
            <a:off x="5347059" y="501763"/>
            <a:ext cx="2438611" cy="3206774"/>
            <a:chOff x="5347059" y="501763"/>
            <a:chExt cx="2438611" cy="320677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47059" y="501763"/>
              <a:ext cx="2438611" cy="3206774"/>
            </a:xfrm>
            <a:prstGeom prst="rect">
              <a:avLst/>
            </a:prstGeom>
          </p:spPr>
        </p:pic>
        <p:sp>
          <p:nvSpPr>
            <p:cNvPr id="43" name="Oval 42"/>
            <p:cNvSpPr/>
            <p:nvPr/>
          </p:nvSpPr>
          <p:spPr>
            <a:xfrm>
              <a:off x="5531618" y="818407"/>
              <a:ext cx="1971657" cy="1387108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45546" y="1096754"/>
              <a:ext cx="1248335" cy="934634"/>
            </a:xfrm>
            <a:prstGeom prst="rect">
              <a:avLst/>
            </a:prstGeom>
          </p:spPr>
        </p:pic>
      </p:grpSp>
      <p:sp>
        <p:nvSpPr>
          <p:cNvPr id="45" name="Rectangle 44"/>
          <p:cNvSpPr/>
          <p:nvPr/>
        </p:nvSpPr>
        <p:spPr>
          <a:xfrm>
            <a:off x="3822581" y="5314753"/>
            <a:ext cx="18678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truck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9" name="MsPham0936082789"/>
          <p:cNvSpPr/>
          <p:nvPr/>
        </p:nvSpPr>
        <p:spPr>
          <a:xfrm>
            <a:off x="5347059" y="501763"/>
            <a:ext cx="2381585" cy="32067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9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3061729" y="3227426"/>
            <a:ext cx="3258124" cy="3390900"/>
          </a:xfrm>
          <a:prstGeom prst="rect">
            <a:avLst/>
          </a:prstGeom>
        </p:spPr>
      </p:pic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8606972" y="4934857"/>
            <a:ext cx="1001485" cy="639289"/>
          </a:xfrm>
          <a:prstGeom prst="rightArrow">
            <a:avLst>
              <a:gd name="adj1" fmla="val 59082"/>
              <a:gd name="adj2" fmla="val 50000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Next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47059" y="501763"/>
            <a:ext cx="2438611" cy="3206774"/>
            <a:chOff x="5347059" y="501763"/>
            <a:chExt cx="2438611" cy="320677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7059" y="501763"/>
              <a:ext cx="2438611" cy="3206774"/>
            </a:xfrm>
            <a:prstGeom prst="rect">
              <a:avLst/>
            </a:prstGeom>
          </p:spPr>
        </p:pic>
        <p:sp>
          <p:nvSpPr>
            <p:cNvPr id="43" name="Oval 42"/>
            <p:cNvSpPr/>
            <p:nvPr/>
          </p:nvSpPr>
          <p:spPr>
            <a:xfrm>
              <a:off x="5531618" y="818407"/>
              <a:ext cx="1971657" cy="1387108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5732018" y="946049"/>
              <a:ext cx="1606558" cy="1067054"/>
              <a:chOff x="921832" y="961072"/>
              <a:chExt cx="2955617" cy="1963082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1832" y="961072"/>
                <a:ext cx="1956986" cy="1963082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01473" y="1453872"/>
                <a:ext cx="1275976" cy="1279951"/>
              </a:xfrm>
              <a:prstGeom prst="rect">
                <a:avLst/>
              </a:prstGeom>
            </p:spPr>
          </p:pic>
        </p:grpSp>
      </p:grpSp>
      <p:grpSp>
        <p:nvGrpSpPr>
          <p:cNvPr id="2" name="Group 1"/>
          <p:cNvGrpSpPr/>
          <p:nvPr/>
        </p:nvGrpSpPr>
        <p:grpSpPr>
          <a:xfrm>
            <a:off x="1390066" y="501763"/>
            <a:ext cx="2432515" cy="3206774"/>
            <a:chOff x="1390066" y="501763"/>
            <a:chExt cx="2432515" cy="32067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90066" y="501763"/>
              <a:ext cx="2432515" cy="3206774"/>
            </a:xfrm>
            <a:prstGeom prst="rect">
              <a:avLst/>
            </a:prstGeom>
          </p:spPr>
        </p:pic>
        <p:sp>
          <p:nvSpPr>
            <p:cNvPr id="42" name="Oval 41"/>
            <p:cNvSpPr/>
            <p:nvPr/>
          </p:nvSpPr>
          <p:spPr>
            <a:xfrm>
              <a:off x="1487973" y="776866"/>
              <a:ext cx="1971657" cy="138710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49633" y="1078469"/>
              <a:ext cx="1248335" cy="9346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928181" y="314313"/>
            <a:ext cx="2432515" cy="3200677"/>
            <a:chOff x="8928181" y="314313"/>
            <a:chExt cx="2432515" cy="32006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8181" y="314313"/>
              <a:ext cx="2432515" cy="3200677"/>
            </a:xfrm>
            <a:prstGeom prst="rect">
              <a:avLst/>
            </a:prstGeom>
          </p:spPr>
        </p:pic>
        <p:sp>
          <p:nvSpPr>
            <p:cNvPr id="44" name="Oval 43"/>
            <p:cNvSpPr/>
            <p:nvPr/>
          </p:nvSpPr>
          <p:spPr>
            <a:xfrm>
              <a:off x="9158609" y="706048"/>
              <a:ext cx="1971657" cy="1387108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455204" y="1008629"/>
              <a:ext cx="1378466" cy="883239"/>
            </a:xfrm>
            <a:prstGeom prst="rect">
              <a:avLst/>
            </a:prstGeom>
          </p:spPr>
        </p:pic>
      </p:grpSp>
      <p:sp>
        <p:nvSpPr>
          <p:cNvPr id="45" name="Rectangle 44"/>
          <p:cNvSpPr/>
          <p:nvPr/>
        </p:nvSpPr>
        <p:spPr>
          <a:xfrm>
            <a:off x="4066238" y="5314753"/>
            <a:ext cx="13805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dolls</a:t>
            </a:r>
          </a:p>
        </p:txBody>
      </p:sp>
      <p:sp>
        <p:nvSpPr>
          <p:cNvPr id="46" name="MsPham0936082789"/>
          <p:cNvSpPr/>
          <p:nvPr/>
        </p:nvSpPr>
        <p:spPr>
          <a:xfrm>
            <a:off x="5347059" y="501763"/>
            <a:ext cx="2381585" cy="32067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7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3061729" y="3227426"/>
            <a:ext cx="3258124" cy="3390900"/>
          </a:xfrm>
          <a:prstGeom prst="rect">
            <a:avLst/>
          </a:prstGeom>
        </p:spPr>
      </p:pic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8606972" y="4934857"/>
            <a:ext cx="1001485" cy="639289"/>
          </a:xfrm>
          <a:prstGeom prst="rightArrow">
            <a:avLst>
              <a:gd name="adj1" fmla="val 59082"/>
              <a:gd name="adj2" fmla="val 50000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Next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928181" y="314313"/>
            <a:ext cx="2432515" cy="3200677"/>
            <a:chOff x="8928181" y="314313"/>
            <a:chExt cx="2432515" cy="32006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8181" y="314313"/>
              <a:ext cx="2432515" cy="3200677"/>
            </a:xfrm>
            <a:prstGeom prst="rect">
              <a:avLst/>
            </a:prstGeom>
          </p:spPr>
        </p:pic>
        <p:sp>
          <p:nvSpPr>
            <p:cNvPr id="44" name="Oval 43"/>
            <p:cNvSpPr/>
            <p:nvPr/>
          </p:nvSpPr>
          <p:spPr>
            <a:xfrm>
              <a:off x="9158609" y="706048"/>
              <a:ext cx="1971657" cy="1387108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9381109" y="888165"/>
              <a:ext cx="1606558" cy="1067054"/>
              <a:chOff x="921832" y="961072"/>
              <a:chExt cx="2955617" cy="1963082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1832" y="961072"/>
                <a:ext cx="1956986" cy="1963082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01473" y="1453872"/>
                <a:ext cx="1275976" cy="1279951"/>
              </a:xfrm>
              <a:prstGeom prst="rect">
                <a:avLst/>
              </a:prstGeom>
            </p:spPr>
          </p:pic>
        </p:grpSp>
      </p:grpSp>
      <p:grpSp>
        <p:nvGrpSpPr>
          <p:cNvPr id="2" name="Group 1"/>
          <p:cNvGrpSpPr/>
          <p:nvPr/>
        </p:nvGrpSpPr>
        <p:grpSpPr>
          <a:xfrm>
            <a:off x="1390066" y="501763"/>
            <a:ext cx="2432515" cy="3206774"/>
            <a:chOff x="1390066" y="501763"/>
            <a:chExt cx="2432515" cy="32067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90066" y="501763"/>
              <a:ext cx="2432515" cy="3206774"/>
            </a:xfrm>
            <a:prstGeom prst="rect">
              <a:avLst/>
            </a:prstGeom>
          </p:spPr>
        </p:pic>
        <p:sp>
          <p:nvSpPr>
            <p:cNvPr id="42" name="Oval 41"/>
            <p:cNvSpPr/>
            <p:nvPr/>
          </p:nvSpPr>
          <p:spPr>
            <a:xfrm>
              <a:off x="1487973" y="776866"/>
              <a:ext cx="1971657" cy="138710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770933" y="946049"/>
              <a:ext cx="1506635" cy="1022966"/>
              <a:chOff x="4735040" y="3706418"/>
              <a:chExt cx="2739012" cy="1859718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3394" y="3706418"/>
                <a:ext cx="1870658" cy="1859718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5040" y="4478271"/>
                <a:ext cx="1041235" cy="1035146"/>
              </a:xfrm>
              <a:prstGeom prst="rect">
                <a:avLst/>
              </a:prstGeom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5347059" y="501763"/>
            <a:ext cx="2438611" cy="3206774"/>
            <a:chOff x="5347059" y="501763"/>
            <a:chExt cx="2438611" cy="320677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47059" y="501763"/>
              <a:ext cx="2438611" cy="3206774"/>
            </a:xfrm>
            <a:prstGeom prst="rect">
              <a:avLst/>
            </a:prstGeom>
          </p:spPr>
        </p:pic>
        <p:sp>
          <p:nvSpPr>
            <p:cNvPr id="43" name="Oval 42"/>
            <p:cNvSpPr/>
            <p:nvPr/>
          </p:nvSpPr>
          <p:spPr>
            <a:xfrm>
              <a:off x="5531618" y="818407"/>
              <a:ext cx="1971657" cy="1387108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774027" y="1047704"/>
              <a:ext cx="1486837" cy="1045452"/>
              <a:chOff x="8174457" y="3725089"/>
              <a:chExt cx="2674755" cy="1880723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03156" y="3725089"/>
                <a:ext cx="1546056" cy="1754279"/>
              </a:xfrm>
              <a:prstGeom prst="roundRect">
                <a:avLst>
                  <a:gd name="adj" fmla="val 22498"/>
                </a:avLst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26229" y="3762538"/>
                <a:ext cx="787336" cy="893375"/>
              </a:xfrm>
              <a:prstGeom prst="roundRect">
                <a:avLst>
                  <a:gd name="adj" fmla="val 22498"/>
                </a:avLst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10490" y="4831811"/>
                <a:ext cx="682131" cy="774001"/>
              </a:xfrm>
              <a:prstGeom prst="roundRect">
                <a:avLst>
                  <a:gd name="adj" fmla="val 22498"/>
                </a:avLst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74457" y="4533431"/>
                <a:ext cx="597893" cy="678418"/>
              </a:xfrm>
              <a:prstGeom prst="roundRect">
                <a:avLst>
                  <a:gd name="adj" fmla="val 22498"/>
                </a:avLst>
              </a:prstGeom>
            </p:spPr>
          </p:pic>
        </p:grpSp>
      </p:grpSp>
      <p:sp>
        <p:nvSpPr>
          <p:cNvPr id="45" name="Rectangle 44"/>
          <p:cNvSpPr/>
          <p:nvPr/>
        </p:nvSpPr>
        <p:spPr>
          <a:xfrm>
            <a:off x="3710371" y="5314753"/>
            <a:ext cx="20922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robbots</a:t>
            </a:r>
          </a:p>
        </p:txBody>
      </p:sp>
      <p:sp>
        <p:nvSpPr>
          <p:cNvPr id="46" name="MsPham0936082789"/>
          <p:cNvSpPr/>
          <p:nvPr/>
        </p:nvSpPr>
        <p:spPr>
          <a:xfrm>
            <a:off x="1387985" y="453293"/>
            <a:ext cx="2381585" cy="32067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8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1749</TotalTime>
  <Words>368</Words>
  <Application>Microsoft Office PowerPoint</Application>
  <PresentationFormat>Widescreen</PresentationFormat>
  <Paragraphs>120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Century Gothic</vt:lpstr>
      <vt:lpstr>Arial Black</vt:lpstr>
      <vt:lpstr>Helvetica Neue</vt:lpstr>
      <vt:lpstr>Arial</vt:lpstr>
      <vt:lpstr>Algerian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235</cp:revision>
  <dcterms:created xsi:type="dcterms:W3CDTF">2020-12-08T06:13:55Z</dcterms:created>
  <dcterms:modified xsi:type="dcterms:W3CDTF">2022-03-23T16:11:41Z</dcterms:modified>
</cp:coreProperties>
</file>