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5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wmf"/><Relationship Id="rId18" Type="http://schemas.openxmlformats.org/officeDocument/2006/relationships/image" Target="../media/image34.wmf"/><Relationship Id="rId3" Type="http://schemas.openxmlformats.org/officeDocument/2006/relationships/image" Target="../media/image19.wmf"/><Relationship Id="rId21" Type="http://schemas.openxmlformats.org/officeDocument/2006/relationships/image" Target="../media/image37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17" Type="http://schemas.openxmlformats.org/officeDocument/2006/relationships/image" Target="../media/image33.wmf"/><Relationship Id="rId2" Type="http://schemas.openxmlformats.org/officeDocument/2006/relationships/image" Target="../media/image18.wmf"/><Relationship Id="rId16" Type="http://schemas.openxmlformats.org/officeDocument/2006/relationships/image" Target="../media/image32.wmf"/><Relationship Id="rId20" Type="http://schemas.openxmlformats.org/officeDocument/2006/relationships/image" Target="../media/image36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5" Type="http://schemas.openxmlformats.org/officeDocument/2006/relationships/image" Target="../media/image31.wmf"/><Relationship Id="rId10" Type="http://schemas.openxmlformats.org/officeDocument/2006/relationships/image" Target="../media/image26.wmf"/><Relationship Id="rId19" Type="http://schemas.openxmlformats.org/officeDocument/2006/relationships/image" Target="../media/image35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Relationship Id="rId14" Type="http://schemas.openxmlformats.org/officeDocument/2006/relationships/image" Target="../media/image30.wmf"/><Relationship Id="rId22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29.wmf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12" Type="http://schemas.openxmlformats.org/officeDocument/2006/relationships/image" Target="../media/image28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4.wmf"/><Relationship Id="rId11" Type="http://schemas.openxmlformats.org/officeDocument/2006/relationships/image" Target="../media/image27.wmf"/><Relationship Id="rId5" Type="http://schemas.openxmlformats.org/officeDocument/2006/relationships/image" Target="../media/image40.wmf"/><Relationship Id="rId15" Type="http://schemas.openxmlformats.org/officeDocument/2006/relationships/image" Target="../media/image44.wmf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image" Target="../media/image41.wmf"/><Relationship Id="rId14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7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12" Type="http://schemas.openxmlformats.org/officeDocument/2006/relationships/image" Target="../media/image56.wmf"/><Relationship Id="rId2" Type="http://schemas.openxmlformats.org/officeDocument/2006/relationships/image" Target="../media/image46.wmf"/><Relationship Id="rId16" Type="http://schemas.openxmlformats.org/officeDocument/2006/relationships/image" Target="../media/image60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5" Type="http://schemas.openxmlformats.org/officeDocument/2006/relationships/image" Target="../media/image5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Relationship Id="rId14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3A75-1F11-4302-A18F-7AE10A9EBA3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712-B963-4CD5-8E0C-DA7FE2EA3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7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3A75-1F11-4302-A18F-7AE10A9EBA3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712-B963-4CD5-8E0C-DA7FE2EA3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3A75-1F11-4302-A18F-7AE10A9EBA3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712-B963-4CD5-8E0C-DA7FE2EA3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67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06ABD-3E27-49AB-938B-023EB30C5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502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ADE209-5926-49C4-83C6-6481887F3C6D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84B7EBC-49EA-4521-BCD2-AB70BBD91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4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B7B1476-39F3-4EDB-8AB5-2A9E150FC3EA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BCED560-FCCF-4274-B98A-09D945BCB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62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C4FFEEB-797C-4815-B68C-9AEF159E6A2C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C93F58E-EC7A-48C5-AA41-1C1AA69BF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52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8E5C642-6880-49AE-8979-534F1A6099A0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99DE93E-0340-4268-8CAD-309226616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64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5B2A9A3-588A-4E74-8AE5-DB5CD9D926A7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76F111F-FEC6-49FC-875B-F057C6088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1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8071EA6-095E-45DA-8EAB-4EFB4298F24B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63EF53C-C23A-4370-B976-65CF4D5EF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71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14E139C-6CF6-498F-A970-AAF55518E0B1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1C2E7B8-4551-44C2-83CB-0C70A5DC7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9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3A75-1F11-4302-A18F-7AE10A9EBA3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712-B963-4CD5-8E0C-DA7FE2EA3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18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CCB179-3172-4F56-B643-28DF76F789B1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A8874C2-2EE8-48E1-AC03-24D9D6C2F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60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6E0FDB6-246F-42BD-9055-C4033FAF1C90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CFECF60-781C-4523-AFF6-C703A0E14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23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7DEEAC8-4010-4AB5-A9F4-0E3736656693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BDCC8F-FCC4-46FD-9C42-D9D8BC5B5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32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7477F6F-3E64-4182-B3B3-1F1A0738FB33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19D2753-F501-4EE8-826C-3D0BB51AB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3A75-1F11-4302-A18F-7AE10A9EBA3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712-B963-4CD5-8E0C-DA7FE2EA3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4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3A75-1F11-4302-A18F-7AE10A9EBA3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712-B963-4CD5-8E0C-DA7FE2EA3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9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3A75-1F11-4302-A18F-7AE10A9EBA3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712-B963-4CD5-8E0C-DA7FE2EA3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0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3A75-1F11-4302-A18F-7AE10A9EBA3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712-B963-4CD5-8E0C-DA7FE2EA3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0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3A75-1F11-4302-A18F-7AE10A9EBA3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712-B963-4CD5-8E0C-DA7FE2EA3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6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3A75-1F11-4302-A18F-7AE10A9EBA3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712-B963-4CD5-8E0C-DA7FE2EA3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7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3A75-1F11-4302-A18F-7AE10A9EBA3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712-B963-4CD5-8E0C-DA7FE2EA3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7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F3A75-1F11-4302-A18F-7AE10A9EBA3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D712-B963-4CD5-8E0C-DA7FE2EA3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2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8282AAFE-A5DA-453E-9F45-2829F220A3D2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D7AE5E9B-42EA-4BFB-8F63-AD803E25C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7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9.bin"/><Relationship Id="rId26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0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wmf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24" Type="http://schemas.openxmlformats.org/officeDocument/2006/relationships/image" Target="../media/image11.wmf"/><Relationship Id="rId32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7.wmf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wmf"/><Relationship Id="rId31" Type="http://schemas.openxmlformats.org/officeDocument/2006/relationships/oleObject" Target="../embeddings/oleObject16.bin"/><Relationship Id="rId4" Type="http://schemas.openxmlformats.org/officeDocument/2006/relationships/image" Target="../media/image3.wmf"/><Relationship Id="rId9" Type="http://schemas.openxmlformats.org/officeDocument/2006/relationships/image" Target="../media/image4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4.wmf"/><Relationship Id="rId26" Type="http://schemas.openxmlformats.org/officeDocument/2006/relationships/image" Target="../media/image28.wmf"/><Relationship Id="rId39" Type="http://schemas.openxmlformats.org/officeDocument/2006/relationships/oleObject" Target="../embeddings/oleObject35.bin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34" Type="http://schemas.openxmlformats.org/officeDocument/2006/relationships/image" Target="../media/image32.wmf"/><Relationship Id="rId42" Type="http://schemas.openxmlformats.org/officeDocument/2006/relationships/image" Target="../media/image36.wmf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28.bin"/><Relationship Id="rId33" Type="http://schemas.openxmlformats.org/officeDocument/2006/relationships/oleObject" Target="../embeddings/oleObject32.bin"/><Relationship Id="rId38" Type="http://schemas.openxmlformats.org/officeDocument/2006/relationships/image" Target="../media/image34.wmf"/><Relationship Id="rId46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29" Type="http://schemas.openxmlformats.org/officeDocument/2006/relationships/oleObject" Target="../embeddings/oleObject30.bin"/><Relationship Id="rId41" Type="http://schemas.openxmlformats.org/officeDocument/2006/relationships/oleObject" Target="../embeddings/oleObject3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27.wmf"/><Relationship Id="rId32" Type="http://schemas.openxmlformats.org/officeDocument/2006/relationships/image" Target="../media/image31.wmf"/><Relationship Id="rId37" Type="http://schemas.openxmlformats.org/officeDocument/2006/relationships/oleObject" Target="../embeddings/oleObject34.bin"/><Relationship Id="rId40" Type="http://schemas.openxmlformats.org/officeDocument/2006/relationships/image" Target="../media/image35.wmf"/><Relationship Id="rId45" Type="http://schemas.openxmlformats.org/officeDocument/2006/relationships/oleObject" Target="../embeddings/oleObject38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28" Type="http://schemas.openxmlformats.org/officeDocument/2006/relationships/image" Target="../media/image29.wmf"/><Relationship Id="rId36" Type="http://schemas.openxmlformats.org/officeDocument/2006/relationships/image" Target="../media/image33.wmf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25.bin"/><Relationship Id="rId31" Type="http://schemas.openxmlformats.org/officeDocument/2006/relationships/oleObject" Target="../embeddings/oleObject31.bin"/><Relationship Id="rId44" Type="http://schemas.openxmlformats.org/officeDocument/2006/relationships/image" Target="../media/image37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2.wmf"/><Relationship Id="rId22" Type="http://schemas.openxmlformats.org/officeDocument/2006/relationships/image" Target="../media/image26.wmf"/><Relationship Id="rId27" Type="http://schemas.openxmlformats.org/officeDocument/2006/relationships/oleObject" Target="../embeddings/oleObject29.bin"/><Relationship Id="rId30" Type="http://schemas.openxmlformats.org/officeDocument/2006/relationships/image" Target="../media/image30.wmf"/><Relationship Id="rId35" Type="http://schemas.openxmlformats.org/officeDocument/2006/relationships/oleObject" Target="../embeddings/oleObject33.bin"/><Relationship Id="rId43" Type="http://schemas.openxmlformats.org/officeDocument/2006/relationships/oleObject" Target="../embeddings/oleObject3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26.wmf"/><Relationship Id="rId26" Type="http://schemas.openxmlformats.org/officeDocument/2006/relationships/image" Target="../media/image28.wmf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41.wmf"/><Relationship Id="rId29" Type="http://schemas.openxmlformats.org/officeDocument/2006/relationships/oleObject" Target="../embeddings/oleObject5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27.wmf"/><Relationship Id="rId32" Type="http://schemas.openxmlformats.org/officeDocument/2006/relationships/image" Target="../media/image44.w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28" Type="http://schemas.openxmlformats.org/officeDocument/2006/relationships/image" Target="../media/image29.wmf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47.bin"/><Relationship Id="rId31" Type="http://schemas.openxmlformats.org/officeDocument/2006/relationships/oleObject" Target="../embeddings/oleObject53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24.wmf"/><Relationship Id="rId22" Type="http://schemas.openxmlformats.org/officeDocument/2006/relationships/image" Target="../media/image42.wmf"/><Relationship Id="rId27" Type="http://schemas.openxmlformats.org/officeDocument/2006/relationships/oleObject" Target="../embeddings/oleObject51.bin"/><Relationship Id="rId30" Type="http://schemas.openxmlformats.org/officeDocument/2006/relationships/image" Target="../media/image4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52.wmf"/><Relationship Id="rId26" Type="http://schemas.openxmlformats.org/officeDocument/2006/relationships/image" Target="../media/image56.wmf"/><Relationship Id="rId3" Type="http://schemas.openxmlformats.org/officeDocument/2006/relationships/oleObject" Target="../embeddings/oleObject54.bin"/><Relationship Id="rId21" Type="http://schemas.openxmlformats.org/officeDocument/2006/relationships/oleObject" Target="../embeddings/oleObject63.bin"/><Relationship Id="rId34" Type="http://schemas.openxmlformats.org/officeDocument/2006/relationships/oleObject" Target="../embeddings/oleObject70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61.bin"/><Relationship Id="rId25" Type="http://schemas.openxmlformats.org/officeDocument/2006/relationships/oleObject" Target="../embeddings/oleObject65.bin"/><Relationship Id="rId33" Type="http://schemas.openxmlformats.org/officeDocument/2006/relationships/image" Target="../media/image59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29" Type="http://schemas.openxmlformats.org/officeDocument/2006/relationships/oleObject" Target="../embeddings/oleObject6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58.bin"/><Relationship Id="rId24" Type="http://schemas.openxmlformats.org/officeDocument/2006/relationships/image" Target="../media/image55.wmf"/><Relationship Id="rId32" Type="http://schemas.openxmlformats.org/officeDocument/2006/relationships/oleObject" Target="../embeddings/oleObject69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23" Type="http://schemas.openxmlformats.org/officeDocument/2006/relationships/oleObject" Target="../embeddings/oleObject64.bin"/><Relationship Id="rId28" Type="http://schemas.openxmlformats.org/officeDocument/2006/relationships/image" Target="../media/image57.wmf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62.bin"/><Relationship Id="rId31" Type="http://schemas.openxmlformats.org/officeDocument/2006/relationships/oleObject" Target="../embeddings/oleObject68.bin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50.wmf"/><Relationship Id="rId22" Type="http://schemas.openxmlformats.org/officeDocument/2006/relationships/image" Target="../media/image54.wmf"/><Relationship Id="rId27" Type="http://schemas.openxmlformats.org/officeDocument/2006/relationships/oleObject" Target="../embeddings/oleObject66.bin"/><Relationship Id="rId30" Type="http://schemas.openxmlformats.org/officeDocument/2006/relationships/image" Target="../media/image58.wmf"/><Relationship Id="rId35" Type="http://schemas.openxmlformats.org/officeDocument/2006/relationships/image" Target="../media/image6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68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6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3685196" y="2053717"/>
            <a:ext cx="5154553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TOÁN LỚP 4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043520" y="433391"/>
            <a:ext cx="1149984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b="1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TRƯỜNG TIỂU HỌC ÁI MỘ A</a:t>
            </a:r>
          </a:p>
        </p:txBody>
      </p:sp>
      <p:sp>
        <p:nvSpPr>
          <p:cNvPr id="3" name="Rectangle 2"/>
          <p:cNvSpPr/>
          <p:nvPr/>
        </p:nvSpPr>
        <p:spPr>
          <a:xfrm>
            <a:off x="850900" y="3276600"/>
            <a:ext cx="118872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kern="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LUYỆN </a:t>
            </a:r>
            <a:r>
              <a:rPr lang="en-US" sz="7200" b="1" kern="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TẬP CHUNG</a:t>
            </a:r>
            <a:endParaRPr lang="en-US" sz="7200" b="1" kern="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en-US" sz="7200" b="1" kern="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7200" b="1" kern="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TR137).</a:t>
            </a:r>
            <a:endParaRPr lang="en-US" sz="7200" b="1" kern="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0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403476"/>
              </p:ext>
            </p:extLst>
          </p:nvPr>
        </p:nvGraphicFramePr>
        <p:xfrm>
          <a:off x="4648434" y="461841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434" y="4618417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202168"/>
              </p:ext>
            </p:extLst>
          </p:nvPr>
        </p:nvGraphicFramePr>
        <p:xfrm>
          <a:off x="4648434" y="461841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434" y="4618417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234563"/>
              </p:ext>
            </p:extLst>
          </p:nvPr>
        </p:nvGraphicFramePr>
        <p:xfrm>
          <a:off x="4648434" y="461841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434" y="4618417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44883" y="1581659"/>
            <a:ext cx="612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5" descr="POINSET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11018950" y="6226177"/>
            <a:ext cx="5445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Object 7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076469"/>
              </p:ext>
            </p:extLst>
          </p:nvPr>
        </p:nvGraphicFramePr>
        <p:xfrm>
          <a:off x="3325926" y="2289175"/>
          <a:ext cx="9064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" name="Equation" r:id="rId8" imgW="330120" imgH="393480" progId="Equation.3">
                  <p:embed/>
                </p:oleObj>
              </mc:Choice>
              <mc:Fallback>
                <p:oleObj name="Equation" r:id="rId8" imgW="330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926" y="2289175"/>
                        <a:ext cx="906463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95687" y="2600325"/>
            <a:ext cx="6969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CC"/>
                </a:solidFill>
              </a:rPr>
              <a:t>a)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381612" y="2527301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dirty="0"/>
              <a:t>=</a:t>
            </a:r>
            <a:endParaRPr lang="en-US" sz="3200" dirty="0"/>
          </a:p>
        </p:txBody>
      </p:sp>
      <p:graphicFrame>
        <p:nvGraphicFramePr>
          <p:cNvPr id="30" name="Object 7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880476"/>
              </p:ext>
            </p:extLst>
          </p:nvPr>
        </p:nvGraphicFramePr>
        <p:xfrm>
          <a:off x="4975337" y="2249488"/>
          <a:ext cx="3825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Equation" r:id="rId10" imgW="139680" imgH="393480" progId="Equation.3">
                  <p:embed/>
                </p:oleObj>
              </mc:Choice>
              <mc:Fallback>
                <p:oleObj name="Equation" r:id="rId10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337" y="2249488"/>
                        <a:ext cx="382587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256365"/>
              </p:ext>
            </p:extLst>
          </p:nvPr>
        </p:nvGraphicFramePr>
        <p:xfrm>
          <a:off x="5450001" y="2600325"/>
          <a:ext cx="4492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" name="Equation" r:id="rId12" imgW="114120" imgH="126720" progId="Equation.3">
                  <p:embed/>
                </p:oleObj>
              </mc:Choice>
              <mc:Fallback>
                <p:oleObj name="Equation" r:id="rId12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001" y="2600325"/>
                        <a:ext cx="449263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033312"/>
              </p:ext>
            </p:extLst>
          </p:nvPr>
        </p:nvGraphicFramePr>
        <p:xfrm>
          <a:off x="5943712" y="2249488"/>
          <a:ext cx="4175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" name="Equation" r:id="rId14" imgW="152280" imgH="393480" progId="Equation.3">
                  <p:embed/>
                </p:oleObj>
              </mc:Choice>
              <mc:Fallback>
                <p:oleObj name="Equation" r:id="rId14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712" y="2249488"/>
                        <a:ext cx="417512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492987" y="2490790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dirty="0"/>
              <a:t>=</a:t>
            </a:r>
            <a:endParaRPr lang="en-US" sz="3200" dirty="0"/>
          </a:p>
        </p:txBody>
      </p:sp>
      <p:graphicFrame>
        <p:nvGraphicFramePr>
          <p:cNvPr id="34" name="Object 7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93977"/>
              </p:ext>
            </p:extLst>
          </p:nvPr>
        </p:nvGraphicFramePr>
        <p:xfrm>
          <a:off x="6954950" y="2249488"/>
          <a:ext cx="5937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" name="Equation" r:id="rId16" imgW="215640" imgH="393480" progId="Equation.3">
                  <p:embed/>
                </p:oleObj>
              </mc:Choice>
              <mc:Fallback>
                <p:oleObj name="Equation" r:id="rId16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950" y="2249488"/>
                        <a:ext cx="593725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42434"/>
              </p:ext>
            </p:extLst>
          </p:nvPr>
        </p:nvGraphicFramePr>
        <p:xfrm>
          <a:off x="3362438" y="3617913"/>
          <a:ext cx="869951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" name="Equation" r:id="rId18" imgW="317160" imgH="393480" progId="Equation.3">
                  <p:embed/>
                </p:oleObj>
              </mc:Choice>
              <mc:Fallback>
                <p:oleObj name="Equation" r:id="rId18" imgW="317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438" y="3617913"/>
                        <a:ext cx="869951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711563" y="3927475"/>
            <a:ext cx="6969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CC"/>
                </a:solidFill>
              </a:rPr>
              <a:t>b)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338749" y="3862389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dirty="0"/>
              <a:t>=</a:t>
            </a:r>
            <a:endParaRPr lang="en-US" sz="3200" dirty="0"/>
          </a:p>
        </p:txBody>
      </p:sp>
      <p:graphicFrame>
        <p:nvGraphicFramePr>
          <p:cNvPr id="38" name="Object 7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945387"/>
              </p:ext>
            </p:extLst>
          </p:nvPr>
        </p:nvGraphicFramePr>
        <p:xfrm>
          <a:off x="4932475" y="3584575"/>
          <a:ext cx="3825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" name="Equation" r:id="rId20" imgW="139680" imgH="393480" progId="Equation.3">
                  <p:embed/>
                </p:oleObj>
              </mc:Choice>
              <mc:Fallback>
                <p:oleObj name="Equation" r:id="rId20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475" y="3584575"/>
                        <a:ext cx="382588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300051"/>
              </p:ext>
            </p:extLst>
          </p:nvPr>
        </p:nvGraphicFramePr>
        <p:xfrm>
          <a:off x="5407138" y="3935413"/>
          <a:ext cx="4492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" name="Equation" r:id="rId22" imgW="114120" imgH="126720" progId="Equation.3">
                  <p:embed/>
                </p:oleObj>
              </mc:Choice>
              <mc:Fallback>
                <p:oleObj name="Equation" r:id="rId22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138" y="3935413"/>
                        <a:ext cx="449263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582860"/>
              </p:ext>
            </p:extLst>
          </p:nvPr>
        </p:nvGraphicFramePr>
        <p:xfrm>
          <a:off x="5916725" y="3584575"/>
          <a:ext cx="3825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" name="Equation" r:id="rId23" imgW="139680" imgH="393480" progId="Equation.3">
                  <p:embed/>
                </p:oleObj>
              </mc:Choice>
              <mc:Fallback>
                <p:oleObj name="Equation" r:id="rId23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725" y="3584575"/>
                        <a:ext cx="382588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448537" y="3827464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/>
              <a:t>=</a:t>
            </a:r>
            <a:endParaRPr lang="en-US" sz="3200"/>
          </a:p>
        </p:txBody>
      </p:sp>
      <p:graphicFrame>
        <p:nvGraphicFramePr>
          <p:cNvPr id="42" name="Object 7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458848"/>
              </p:ext>
            </p:extLst>
          </p:nvPr>
        </p:nvGraphicFramePr>
        <p:xfrm>
          <a:off x="7016863" y="3584575"/>
          <a:ext cx="3841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Equation" r:id="rId25" imgW="139680" imgH="393480" progId="Equation.3">
                  <p:embed/>
                </p:oleObj>
              </mc:Choice>
              <mc:Fallback>
                <p:oleObj name="Equation" r:id="rId25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863" y="3584575"/>
                        <a:ext cx="384175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774346"/>
              </p:ext>
            </p:extLst>
          </p:nvPr>
        </p:nvGraphicFramePr>
        <p:xfrm>
          <a:off x="3408474" y="5191125"/>
          <a:ext cx="7667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" name="Equation" r:id="rId27" imgW="279360" imgH="393480" progId="Equation.3">
                  <p:embed/>
                </p:oleObj>
              </mc:Choice>
              <mc:Fallback>
                <p:oleObj name="Equation" r:id="rId27" imgW="279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474" y="5191125"/>
                        <a:ext cx="766763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708387" y="5500690"/>
            <a:ext cx="698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CC"/>
                </a:solidFill>
              </a:rPr>
              <a:t>c)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375263" y="5438776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/>
              <a:t>=</a:t>
            </a:r>
            <a:endParaRPr lang="en-US" sz="3200"/>
          </a:p>
        </p:txBody>
      </p:sp>
      <p:graphicFrame>
        <p:nvGraphicFramePr>
          <p:cNvPr id="46" name="Object 7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255177"/>
              </p:ext>
            </p:extLst>
          </p:nvPr>
        </p:nvGraphicFramePr>
        <p:xfrm>
          <a:off x="4907075" y="5224463"/>
          <a:ext cx="801688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" name="Equation" r:id="rId29" imgW="304560" imgH="393480" progId="Equation.3">
                  <p:embed/>
                </p:oleObj>
              </mc:Choice>
              <mc:Fallback>
                <p:oleObj name="Equation" r:id="rId29" imgW="304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7075" y="5224463"/>
                        <a:ext cx="801688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781787" y="5494340"/>
            <a:ext cx="398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cs typeface="Times New Roman" pitchFamily="18" charset="0"/>
              </a:rPr>
              <a:t>=</a:t>
            </a:r>
          </a:p>
        </p:txBody>
      </p:sp>
      <p:graphicFrame>
        <p:nvGraphicFramePr>
          <p:cNvPr id="48" name="Object 7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980772"/>
              </p:ext>
            </p:extLst>
          </p:nvPr>
        </p:nvGraphicFramePr>
        <p:xfrm>
          <a:off x="6259624" y="5207002"/>
          <a:ext cx="400051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" name="Equation" r:id="rId31" imgW="152280" imgH="393480" progId="Equation.3">
                  <p:embed/>
                </p:oleObj>
              </mc:Choice>
              <mc:Fallback>
                <p:oleObj name="Equation" r:id="rId31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624" y="5207002"/>
                        <a:ext cx="400051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6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7" grpId="0"/>
      <p:bldP spid="41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61771" y="1463366"/>
            <a:ext cx="525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237605" y="2620623"/>
            <a:ext cx="1474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1" name="Object 6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934921"/>
              </p:ext>
            </p:extLst>
          </p:nvPr>
        </p:nvGraphicFramePr>
        <p:xfrm>
          <a:off x="2883013" y="2596624"/>
          <a:ext cx="1571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6" name="Equation" r:id="rId3" imgW="63360" imgH="139680" progId="Equation.3">
                  <p:embed/>
                </p:oleObj>
              </mc:Choice>
              <mc:Fallback>
                <p:oleObj name="Equation" r:id="rId3" imgW="6336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013" y="2596624"/>
                        <a:ext cx="15716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573156"/>
              </p:ext>
            </p:extLst>
          </p:nvPr>
        </p:nvGraphicFramePr>
        <p:xfrm>
          <a:off x="2511539" y="2307697"/>
          <a:ext cx="3143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" name="Equation" r:id="rId5" imgW="152280" imgH="393480" progId="Equation.3">
                  <p:embed/>
                </p:oleObj>
              </mc:Choice>
              <mc:Fallback>
                <p:oleObj name="Equation" r:id="rId5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539" y="2307697"/>
                        <a:ext cx="314325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668826" y="2547409"/>
            <a:ext cx="3984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cs typeface="Times New Roman" pitchFamily="18" charset="0"/>
              </a:rPr>
              <a:t>=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78551" y="2501372"/>
            <a:ext cx="44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cs typeface="Times New Roman" pitchFamily="18" charset="0"/>
              </a:rPr>
              <a:t>=</a:t>
            </a:r>
          </a:p>
        </p:txBody>
      </p:sp>
      <p:graphicFrame>
        <p:nvGraphicFramePr>
          <p:cNvPr id="29" name="Object 6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488587"/>
              </p:ext>
            </p:extLst>
          </p:nvPr>
        </p:nvGraphicFramePr>
        <p:xfrm>
          <a:off x="3184639" y="2461686"/>
          <a:ext cx="3127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" name="Equation" r:id="rId7" imgW="126720" imgH="164880" progId="Equation.3">
                  <p:embed/>
                </p:oleObj>
              </mc:Choice>
              <mc:Fallback>
                <p:oleObj name="Equation" r:id="rId7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639" y="2461686"/>
                        <a:ext cx="31273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801738"/>
              </p:ext>
            </p:extLst>
          </p:nvPr>
        </p:nvGraphicFramePr>
        <p:xfrm>
          <a:off x="4202225" y="2291822"/>
          <a:ext cx="903288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" name="Equation" r:id="rId9" imgW="342720" imgH="393480" progId="Equation.3">
                  <p:embed/>
                </p:oleObj>
              </mc:Choice>
              <mc:Fallback>
                <p:oleObj name="Equation" r:id="rId9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225" y="2291822"/>
                        <a:ext cx="903288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51139" y="5294793"/>
            <a:ext cx="5748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/>
              <a:t>a)</a:t>
            </a:r>
          </a:p>
        </p:txBody>
      </p:sp>
      <p:graphicFrame>
        <p:nvGraphicFramePr>
          <p:cNvPr id="32" name="Object 6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447707"/>
              </p:ext>
            </p:extLst>
          </p:nvPr>
        </p:nvGraphicFramePr>
        <p:xfrm>
          <a:off x="1965787" y="5336105"/>
          <a:ext cx="153920" cy="419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" name="Equation" r:id="rId11" imgW="63360" imgH="139680" progId="Equation.3">
                  <p:embed/>
                </p:oleObj>
              </mc:Choice>
              <mc:Fallback>
                <p:oleObj name="Equation" r:id="rId11" imgW="6336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787" y="5336105"/>
                        <a:ext cx="153920" cy="4193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53319"/>
              </p:ext>
            </p:extLst>
          </p:nvPr>
        </p:nvGraphicFramePr>
        <p:xfrm>
          <a:off x="1526133" y="5072331"/>
          <a:ext cx="309411" cy="986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" name="Equation" r:id="rId13" imgW="152280" imgH="393480" progId="Equation.3">
                  <p:embed/>
                </p:oleObj>
              </mc:Choice>
              <mc:Fallback>
                <p:oleObj name="Equation" r:id="rId13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6133" y="5072331"/>
                        <a:ext cx="309411" cy="9863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493456"/>
              </p:ext>
            </p:extLst>
          </p:nvPr>
        </p:nvGraphicFramePr>
        <p:xfrm>
          <a:off x="2246504" y="5289562"/>
          <a:ext cx="276427" cy="519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" name="Equation" r:id="rId15" imgW="114120" imgH="177480" progId="Equation.3">
                  <p:embed/>
                </p:oleObj>
              </mc:Choice>
              <mc:Fallback>
                <p:oleObj name="Equation" r:id="rId15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504" y="5289562"/>
                        <a:ext cx="276427" cy="5198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02289" y="5294793"/>
            <a:ext cx="5748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/>
              <a:t>b)</a:t>
            </a:r>
          </a:p>
        </p:txBody>
      </p:sp>
      <p:graphicFrame>
        <p:nvGraphicFramePr>
          <p:cNvPr id="36" name="Object 6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706664"/>
              </p:ext>
            </p:extLst>
          </p:nvPr>
        </p:nvGraphicFramePr>
        <p:xfrm>
          <a:off x="4797904" y="5321819"/>
          <a:ext cx="155491" cy="419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" name="Equation" r:id="rId17" imgW="63360" imgH="139680" progId="Equation.3">
                  <p:embed/>
                </p:oleObj>
              </mc:Choice>
              <mc:Fallback>
                <p:oleObj name="Equation" r:id="rId17" imgW="6336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904" y="5321819"/>
                        <a:ext cx="155491" cy="4193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008543"/>
              </p:ext>
            </p:extLst>
          </p:nvPr>
        </p:nvGraphicFramePr>
        <p:xfrm>
          <a:off x="4361393" y="5072331"/>
          <a:ext cx="307839" cy="986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" name="Equation" r:id="rId19" imgW="152280" imgH="393480" progId="Equation.3">
                  <p:embed/>
                </p:oleObj>
              </mc:Choice>
              <mc:Fallback>
                <p:oleObj name="Equation" r:id="rId19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393" y="5072331"/>
                        <a:ext cx="307839" cy="9863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6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10900"/>
              </p:ext>
            </p:extLst>
          </p:nvPr>
        </p:nvGraphicFramePr>
        <p:xfrm>
          <a:off x="5048441" y="5251462"/>
          <a:ext cx="276427" cy="519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5" name="Equation" r:id="rId21" imgW="114120" imgH="177480" progId="Equation.3">
                  <p:embed/>
                </p:oleObj>
              </mc:Choice>
              <mc:Fallback>
                <p:oleObj name="Equation" r:id="rId21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441" y="5251462"/>
                        <a:ext cx="276427" cy="5198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867736" y="5294793"/>
            <a:ext cx="5732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/>
              <a:t>c)</a:t>
            </a:r>
          </a:p>
        </p:txBody>
      </p:sp>
      <p:graphicFrame>
        <p:nvGraphicFramePr>
          <p:cNvPr id="40" name="Object 6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140021"/>
              </p:ext>
            </p:extLst>
          </p:nvPr>
        </p:nvGraphicFramePr>
        <p:xfrm>
          <a:off x="7882416" y="5321819"/>
          <a:ext cx="155491" cy="419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" name="Equation" r:id="rId23" imgW="63360" imgH="139680" progId="Equation.3">
                  <p:embed/>
                </p:oleObj>
              </mc:Choice>
              <mc:Fallback>
                <p:oleObj name="Equation" r:id="rId23" imgW="6336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2416" y="5321819"/>
                        <a:ext cx="155491" cy="4193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6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673671"/>
              </p:ext>
            </p:extLst>
          </p:nvPr>
        </p:nvGraphicFramePr>
        <p:xfrm>
          <a:off x="7476084" y="5056456"/>
          <a:ext cx="309411" cy="986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" name="Equation" r:id="rId25" imgW="152280" imgH="393480" progId="Equation.3">
                  <p:embed/>
                </p:oleObj>
              </mc:Choice>
              <mc:Fallback>
                <p:oleObj name="Equation" r:id="rId25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6084" y="5056456"/>
                        <a:ext cx="309411" cy="9863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689852"/>
              </p:ext>
            </p:extLst>
          </p:nvPr>
        </p:nvGraphicFramePr>
        <p:xfrm>
          <a:off x="8112655" y="5279634"/>
          <a:ext cx="307839" cy="482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" name="Equation" r:id="rId27" imgW="126720" imgH="164880" progId="Equation.3">
                  <p:embed/>
                </p:oleObj>
              </mc:Choice>
              <mc:Fallback>
                <p:oleObj name="Equation" r:id="rId27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655" y="5279634"/>
                        <a:ext cx="307839" cy="4821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6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292854"/>
              </p:ext>
            </p:extLst>
          </p:nvPr>
        </p:nvGraphicFramePr>
        <p:xfrm>
          <a:off x="5837352" y="2234672"/>
          <a:ext cx="4175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" name="Equation" r:id="rId29" imgW="152280" imgH="393480" progId="Equation.3">
                  <p:embed/>
                </p:oleObj>
              </mc:Choice>
              <mc:Fallback>
                <p:oleObj name="Equation" r:id="rId29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352" y="2234672"/>
                        <a:ext cx="417513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479495"/>
              </p:ext>
            </p:extLst>
          </p:nvPr>
        </p:nvGraphicFramePr>
        <p:xfrm>
          <a:off x="6329477" y="2585509"/>
          <a:ext cx="4492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" name="Equation" r:id="rId31" imgW="114120" imgH="126720" progId="Equation.3">
                  <p:embed/>
                </p:oleObj>
              </mc:Choice>
              <mc:Fallback>
                <p:oleObj name="Equation" r:id="rId31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477" y="2585509"/>
                        <a:ext cx="449263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6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756737"/>
              </p:ext>
            </p:extLst>
          </p:nvPr>
        </p:nvGraphicFramePr>
        <p:xfrm>
          <a:off x="6821601" y="2234672"/>
          <a:ext cx="4175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" name="Equation" r:id="rId33" imgW="152280" imgH="393480" progId="Equation.3">
                  <p:embed/>
                </p:oleObj>
              </mc:Choice>
              <mc:Fallback>
                <p:oleObj name="Equation" r:id="rId33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601" y="2234672"/>
                        <a:ext cx="417513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355001" y="2510897"/>
            <a:ext cx="44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cs typeface="Times New Roman" pitchFamily="18" charset="0"/>
              </a:rPr>
              <a:t>=</a:t>
            </a:r>
          </a:p>
        </p:txBody>
      </p:sp>
      <p:graphicFrame>
        <p:nvGraphicFramePr>
          <p:cNvPr id="47" name="Object 7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133338"/>
              </p:ext>
            </p:extLst>
          </p:nvPr>
        </p:nvGraphicFramePr>
        <p:xfrm>
          <a:off x="7829664" y="2228322"/>
          <a:ext cx="3825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" name="Equation" r:id="rId35" imgW="139680" imgH="393480" progId="Equation.3">
                  <p:embed/>
                </p:oleObj>
              </mc:Choice>
              <mc:Fallback>
                <p:oleObj name="Equation" r:id="rId35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664" y="2228322"/>
                        <a:ext cx="382587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968489" y="3472922"/>
            <a:ext cx="8145463" cy="1355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727188" y="3799948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4625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0" name="Object 7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987660"/>
              </p:ext>
            </p:extLst>
          </p:nvPr>
        </p:nvGraphicFramePr>
        <p:xfrm>
          <a:off x="5745277" y="3915835"/>
          <a:ext cx="1555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" name="Equation" r:id="rId37" imgW="63360" imgH="139680" progId="Equation.3">
                  <p:embed/>
                </p:oleObj>
              </mc:Choice>
              <mc:Fallback>
                <p:oleObj name="Equation" r:id="rId37" imgW="6336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277" y="3915835"/>
                        <a:ext cx="1555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413312"/>
              </p:ext>
            </p:extLst>
          </p:nvPr>
        </p:nvGraphicFramePr>
        <p:xfrm>
          <a:off x="5326175" y="3595159"/>
          <a:ext cx="312739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4" name="Equation" r:id="rId39" imgW="152280" imgH="393480" progId="Equation.3">
                  <p:embed/>
                </p:oleObj>
              </mc:Choice>
              <mc:Fallback>
                <p:oleObj name="Equation" r:id="rId39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175" y="3595159"/>
                        <a:ext cx="312739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7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04526"/>
              </p:ext>
            </p:extLst>
          </p:nvPr>
        </p:nvGraphicFramePr>
        <p:xfrm>
          <a:off x="6045314" y="3831699"/>
          <a:ext cx="3127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" name="Equation" r:id="rId41" imgW="126720" imgH="164880" progId="Equation.3">
                  <p:embed/>
                </p:oleObj>
              </mc:Choice>
              <mc:Fallback>
                <p:oleObj name="Equation" r:id="rId41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314" y="3831699"/>
                        <a:ext cx="31273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526887" y="3806598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cs typeface="Times New Roman" pitchFamily="18" charset="0"/>
              </a:rPr>
              <a:t>=</a:t>
            </a:r>
          </a:p>
        </p:txBody>
      </p:sp>
      <p:graphicFrame>
        <p:nvGraphicFramePr>
          <p:cNvPr id="54" name="Object 7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860445"/>
              </p:ext>
            </p:extLst>
          </p:nvPr>
        </p:nvGraphicFramePr>
        <p:xfrm>
          <a:off x="6996226" y="3518166"/>
          <a:ext cx="90170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" name="Equation" r:id="rId43" imgW="342720" imgH="393480" progId="Equation.3">
                  <p:embed/>
                </p:oleObj>
              </mc:Choice>
              <mc:Fallback>
                <p:oleObj name="Equation" r:id="rId43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226" y="3518166"/>
                        <a:ext cx="901700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965675" y="3806597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cs typeface="Times New Roman" pitchFamily="18" charset="0"/>
              </a:rPr>
              <a:t>=</a:t>
            </a:r>
          </a:p>
        </p:txBody>
      </p:sp>
      <p:graphicFrame>
        <p:nvGraphicFramePr>
          <p:cNvPr id="56" name="Object 7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494253"/>
              </p:ext>
            </p:extLst>
          </p:nvPr>
        </p:nvGraphicFramePr>
        <p:xfrm>
          <a:off x="8420493" y="3518166"/>
          <a:ext cx="366712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" name="Equation" r:id="rId45" imgW="139680" imgH="393480" progId="Equation.3">
                  <p:embed/>
                </p:oleObj>
              </mc:Choice>
              <mc:Fallback>
                <p:oleObj name="Equation" r:id="rId45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493" y="3518166"/>
                        <a:ext cx="366712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464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31" grpId="0"/>
      <p:bldP spid="35" grpId="0"/>
      <p:bldP spid="39" grpId="0"/>
      <p:bldP spid="46" grpId="0"/>
      <p:bldP spid="49" grpId="0"/>
      <p:bldP spid="53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91253" y="2152652"/>
            <a:ext cx="581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a)</a:t>
            </a:r>
          </a:p>
        </p:txBody>
      </p:sp>
      <p:graphicFrame>
        <p:nvGraphicFramePr>
          <p:cNvPr id="3" name="Object 4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665423"/>
              </p:ext>
            </p:extLst>
          </p:nvPr>
        </p:nvGraphicFramePr>
        <p:xfrm>
          <a:off x="4008842" y="2217738"/>
          <a:ext cx="1555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" name="Equation" r:id="rId3" imgW="63360" imgH="139680" progId="Equation.3">
                  <p:embed/>
                </p:oleObj>
              </mc:Choice>
              <mc:Fallback>
                <p:oleObj name="Equation" r:id="rId3" imgW="6336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842" y="2217738"/>
                        <a:ext cx="1555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267047"/>
              </p:ext>
            </p:extLst>
          </p:nvPr>
        </p:nvGraphicFramePr>
        <p:xfrm>
          <a:off x="3567517" y="1947863"/>
          <a:ext cx="31273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8" name="Equation" r:id="rId5" imgW="152280" imgH="393480" progId="Equation.3">
                  <p:embed/>
                </p:oleObj>
              </mc:Choice>
              <mc:Fallback>
                <p:oleObj name="Equation" r:id="rId5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517" y="1947863"/>
                        <a:ext cx="312737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44485"/>
              </p:ext>
            </p:extLst>
          </p:nvPr>
        </p:nvGraphicFramePr>
        <p:xfrm>
          <a:off x="4289827" y="2170113"/>
          <a:ext cx="2794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" name="Equation" r:id="rId7" imgW="114120" imgH="177480" progId="Equation.3">
                  <p:embed/>
                </p:oleObj>
              </mc:Choice>
              <mc:Fallback>
                <p:oleObj name="Equation" r:id="rId7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827" y="2170113"/>
                        <a:ext cx="27940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15291" y="2157415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cs typeface="Times New Roman" pitchFamily="18" charset="0"/>
              </a:rPr>
              <a:t>=</a:t>
            </a:r>
          </a:p>
        </p:txBody>
      </p:sp>
      <p:graphicFrame>
        <p:nvGraphicFramePr>
          <p:cNvPr id="7" name="Object 4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40594"/>
              </p:ext>
            </p:extLst>
          </p:nvPr>
        </p:nvGraphicFramePr>
        <p:xfrm>
          <a:off x="5372503" y="1868488"/>
          <a:ext cx="866775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" name="Equation" r:id="rId9" imgW="330120" imgH="393480" progId="Equation.3">
                  <p:embed/>
                </p:oleObj>
              </mc:Choice>
              <mc:Fallback>
                <p:oleObj name="Equation" r:id="rId9" imgW="330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503" y="1868488"/>
                        <a:ext cx="866775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78965" y="2139952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cs typeface="Times New Roman" pitchFamily="18" charset="0"/>
              </a:rPr>
              <a:t>=</a:t>
            </a:r>
          </a:p>
        </p:txBody>
      </p:sp>
      <p:graphicFrame>
        <p:nvGraphicFramePr>
          <p:cNvPr id="9" name="Object 4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21397"/>
              </p:ext>
            </p:extLst>
          </p:nvPr>
        </p:nvGraphicFramePr>
        <p:xfrm>
          <a:off x="6656792" y="1862138"/>
          <a:ext cx="566737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1" name="Equation" r:id="rId11" imgW="215640" imgH="393480" progId="Equation.3">
                  <p:embed/>
                </p:oleObj>
              </mc:Choice>
              <mc:Fallback>
                <p:oleObj name="Equation" r:id="rId11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792" y="1862138"/>
                        <a:ext cx="566737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07129" y="4052890"/>
            <a:ext cx="581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b)</a:t>
            </a:r>
          </a:p>
        </p:txBody>
      </p:sp>
      <p:graphicFrame>
        <p:nvGraphicFramePr>
          <p:cNvPr id="11" name="Object 4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460256"/>
              </p:ext>
            </p:extLst>
          </p:nvPr>
        </p:nvGraphicFramePr>
        <p:xfrm>
          <a:off x="4007253" y="4103688"/>
          <a:ext cx="1571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2" name="Equation" r:id="rId13" imgW="63360" imgH="139680" progId="Equation.3">
                  <p:embed/>
                </p:oleObj>
              </mc:Choice>
              <mc:Fallback>
                <p:oleObj name="Equation" r:id="rId13" imgW="6336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253" y="4103688"/>
                        <a:ext cx="157163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926617"/>
              </p:ext>
            </p:extLst>
          </p:nvPr>
        </p:nvGraphicFramePr>
        <p:xfrm>
          <a:off x="3569102" y="3848100"/>
          <a:ext cx="311151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3" name="Equation" r:id="rId15" imgW="152280" imgH="393480" progId="Equation.3">
                  <p:embed/>
                </p:oleObj>
              </mc:Choice>
              <mc:Fallback>
                <p:oleObj name="Equation" r:id="rId15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102" y="3848100"/>
                        <a:ext cx="311151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435714"/>
              </p:ext>
            </p:extLst>
          </p:nvPr>
        </p:nvGraphicFramePr>
        <p:xfrm>
          <a:off x="4258077" y="4032252"/>
          <a:ext cx="2794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" name="Equation" r:id="rId17" imgW="114120" imgH="177480" progId="Equation.3">
                  <p:embed/>
                </p:oleObj>
              </mc:Choice>
              <mc:Fallback>
                <p:oleObj name="Equation" r:id="rId17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8077" y="4032252"/>
                        <a:ext cx="27940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15291" y="4132265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cs typeface="Times New Roman" pitchFamily="18" charset="0"/>
              </a:rPr>
              <a:t>=</a:t>
            </a:r>
          </a:p>
        </p:txBody>
      </p:sp>
      <p:graphicFrame>
        <p:nvGraphicFramePr>
          <p:cNvPr id="15" name="Object 4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849924"/>
              </p:ext>
            </p:extLst>
          </p:nvPr>
        </p:nvGraphicFramePr>
        <p:xfrm>
          <a:off x="5356629" y="3843338"/>
          <a:ext cx="900113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5" name="Equation" r:id="rId19" imgW="342720" imgH="393480" progId="Equation.3">
                  <p:embed/>
                </p:oleObj>
              </mc:Choice>
              <mc:Fallback>
                <p:oleObj name="Equation" r:id="rId19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629" y="3843338"/>
                        <a:ext cx="900113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78965" y="4114802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cs typeface="Times New Roman" pitchFamily="18" charset="0"/>
              </a:rPr>
              <a:t>=</a:t>
            </a:r>
          </a:p>
        </p:txBody>
      </p:sp>
      <p:graphicFrame>
        <p:nvGraphicFramePr>
          <p:cNvPr id="17" name="Object 4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939291"/>
              </p:ext>
            </p:extLst>
          </p:nvPr>
        </p:nvGraphicFramePr>
        <p:xfrm>
          <a:off x="6672665" y="3836988"/>
          <a:ext cx="53340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" name="Equation" r:id="rId21" imgW="203040" imgH="393480" progId="Equation.3">
                  <p:embed/>
                </p:oleObj>
              </mc:Choice>
              <mc:Fallback>
                <p:oleObj name="Equation" r:id="rId21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665" y="3836988"/>
                        <a:ext cx="533400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57904" y="5699921"/>
            <a:ext cx="581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c)</a:t>
            </a:r>
          </a:p>
        </p:txBody>
      </p:sp>
      <p:graphicFrame>
        <p:nvGraphicFramePr>
          <p:cNvPr id="19" name="Object 4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880020"/>
              </p:ext>
            </p:extLst>
          </p:nvPr>
        </p:nvGraphicFramePr>
        <p:xfrm>
          <a:off x="3877077" y="5752308"/>
          <a:ext cx="15716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" name="Equation" r:id="rId23" imgW="63360" imgH="139680" progId="Equation.3">
                  <p:embed/>
                </p:oleObj>
              </mc:Choice>
              <mc:Fallback>
                <p:oleObj name="Equation" r:id="rId23" imgW="6336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7077" y="5752308"/>
                        <a:ext cx="157163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679748"/>
              </p:ext>
            </p:extLst>
          </p:nvPr>
        </p:nvGraphicFramePr>
        <p:xfrm>
          <a:off x="3469091" y="5479256"/>
          <a:ext cx="31273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" name="Equation" r:id="rId25" imgW="152280" imgH="393480" progId="Equation.3">
                  <p:embed/>
                </p:oleObj>
              </mc:Choice>
              <mc:Fallback>
                <p:oleObj name="Equation" r:id="rId25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091" y="5479256"/>
                        <a:ext cx="312737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186580"/>
              </p:ext>
            </p:extLst>
          </p:nvPr>
        </p:nvGraphicFramePr>
        <p:xfrm>
          <a:off x="4105678" y="5709444"/>
          <a:ext cx="311151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" name="Equation" r:id="rId27" imgW="126720" imgH="164880" progId="Equation.3">
                  <p:embed/>
                </p:oleObj>
              </mc:Choice>
              <mc:Fallback>
                <p:oleObj name="Equation" r:id="rId27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678" y="5709444"/>
                        <a:ext cx="311151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654952" y="5718971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cs typeface="Times New Roman" pitchFamily="18" charset="0"/>
              </a:rPr>
              <a:t>=</a:t>
            </a:r>
          </a:p>
        </p:txBody>
      </p:sp>
      <p:graphicFrame>
        <p:nvGraphicFramePr>
          <p:cNvPr id="23" name="Object 4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725940"/>
              </p:ext>
            </p:extLst>
          </p:nvPr>
        </p:nvGraphicFramePr>
        <p:xfrm>
          <a:off x="5212166" y="5430044"/>
          <a:ext cx="866775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0" name="Equation" r:id="rId29" imgW="330120" imgH="393480" progId="Equation.3">
                  <p:embed/>
                </p:oleObj>
              </mc:Choice>
              <mc:Fallback>
                <p:oleObj name="Equation" r:id="rId29" imgW="330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166" y="5430044"/>
                        <a:ext cx="866775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18628" y="5701508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cs typeface="Times New Roman" pitchFamily="18" charset="0"/>
              </a:rPr>
              <a:t>=</a:t>
            </a:r>
          </a:p>
        </p:txBody>
      </p:sp>
      <p:graphicFrame>
        <p:nvGraphicFramePr>
          <p:cNvPr id="25" name="Object 4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040792"/>
              </p:ext>
            </p:extLst>
          </p:nvPr>
        </p:nvGraphicFramePr>
        <p:xfrm>
          <a:off x="6591702" y="5445919"/>
          <a:ext cx="1200151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1" name="Equation" r:id="rId31" imgW="457200" imgH="393480" progId="Equation.3">
                  <p:embed/>
                </p:oleObj>
              </mc:Choice>
              <mc:Fallback>
                <p:oleObj name="Equation" r:id="rId31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702" y="5445919"/>
                        <a:ext cx="1200151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14703" y="1207380"/>
            <a:ext cx="525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015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6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70267" y="1426151"/>
            <a:ext cx="441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Tính</a:t>
            </a:r>
            <a:endParaRPr lang="en-US" altLang="en-US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" name="Object 44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3912371"/>
              </p:ext>
            </p:extLst>
          </p:nvPr>
        </p:nvGraphicFramePr>
        <p:xfrm>
          <a:off x="934591" y="2799547"/>
          <a:ext cx="21097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" name="Equation" r:id="rId3" imgW="749160" imgH="393480" progId="Equation.3">
                  <p:embed/>
                </p:oleObj>
              </mc:Choice>
              <mc:Fallback>
                <p:oleObj name="Equation" r:id="rId3" imgW="74916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591" y="2799547"/>
                        <a:ext cx="2109787" cy="110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011665" y="3055134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/>
              <a:t>=</a:t>
            </a:r>
            <a:endParaRPr lang="en-US" sz="3200"/>
          </a:p>
        </p:txBody>
      </p:sp>
      <p:graphicFrame>
        <p:nvGraphicFramePr>
          <p:cNvPr id="18" name="Object 4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131224"/>
              </p:ext>
            </p:extLst>
          </p:nvPr>
        </p:nvGraphicFramePr>
        <p:xfrm>
          <a:off x="8460927" y="2756683"/>
          <a:ext cx="4191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" name="Equation" r:id="rId5" imgW="152280" imgH="393480" progId="Equation.3">
                  <p:embed/>
                </p:oleObj>
              </mc:Choice>
              <mc:Fallback>
                <p:oleObj name="Equation" r:id="rId5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0927" y="2756683"/>
                        <a:ext cx="419100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81939"/>
              </p:ext>
            </p:extLst>
          </p:nvPr>
        </p:nvGraphicFramePr>
        <p:xfrm>
          <a:off x="4141341" y="3129747"/>
          <a:ext cx="5492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" name="Equation" r:id="rId7" imgW="139680" imgH="139680" progId="Equation.3">
                  <p:embed/>
                </p:oleObj>
              </mc:Choice>
              <mc:Fallback>
                <p:oleObj name="Equation" r:id="rId7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341" y="3129747"/>
                        <a:ext cx="5492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074107"/>
              </p:ext>
            </p:extLst>
          </p:nvPr>
        </p:nvGraphicFramePr>
        <p:xfrm>
          <a:off x="4546153" y="2775733"/>
          <a:ext cx="3825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" name="Equation" r:id="rId9" imgW="139680" imgH="393480" progId="Equation.3">
                  <p:embed/>
                </p:oleObj>
              </mc:Choice>
              <mc:Fallback>
                <p:oleObj name="Equation" r:id="rId9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153" y="2775733"/>
                        <a:ext cx="382588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008115" y="3055134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/>
              <a:t>=</a:t>
            </a:r>
            <a:endParaRPr lang="en-US" sz="3200"/>
          </a:p>
        </p:txBody>
      </p:sp>
      <p:graphicFrame>
        <p:nvGraphicFramePr>
          <p:cNvPr id="23" name="Object 4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426121"/>
              </p:ext>
            </p:extLst>
          </p:nvPr>
        </p:nvGraphicFramePr>
        <p:xfrm>
          <a:off x="7483027" y="2775733"/>
          <a:ext cx="592139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" name="Equation" r:id="rId11" imgW="215640" imgH="393480" progId="Equation.3">
                  <p:embed/>
                </p:oleObj>
              </mc:Choice>
              <mc:Fallback>
                <p:oleObj name="Equation" r:id="rId11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027" y="2775733"/>
                        <a:ext cx="592139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256376"/>
              </p:ext>
            </p:extLst>
          </p:nvPr>
        </p:nvGraphicFramePr>
        <p:xfrm>
          <a:off x="6016177" y="3145622"/>
          <a:ext cx="5492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" name="Equation" r:id="rId13" imgW="139680" imgH="139680" progId="Equation.3">
                  <p:embed/>
                </p:oleObj>
              </mc:Choice>
              <mc:Fallback>
                <p:oleObj name="Equation" r:id="rId13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177" y="3145622"/>
                        <a:ext cx="5492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385155"/>
              </p:ext>
            </p:extLst>
          </p:nvPr>
        </p:nvGraphicFramePr>
        <p:xfrm>
          <a:off x="6440041" y="2807483"/>
          <a:ext cx="59213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" name="Equation" r:id="rId15" imgW="215640" imgH="393480" progId="Equation.3">
                  <p:embed/>
                </p:oleObj>
              </mc:Choice>
              <mc:Fallback>
                <p:oleObj name="Equation" r:id="rId15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041" y="2807483"/>
                        <a:ext cx="592137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079803" y="3071009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/>
              <a:t>=</a:t>
            </a:r>
            <a:endParaRPr lang="en-US" sz="3200"/>
          </a:p>
        </p:txBody>
      </p:sp>
      <p:graphicFrame>
        <p:nvGraphicFramePr>
          <p:cNvPr id="27" name="Object 4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078653"/>
              </p:ext>
            </p:extLst>
          </p:nvPr>
        </p:nvGraphicFramePr>
        <p:xfrm>
          <a:off x="5424041" y="2777320"/>
          <a:ext cx="59213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" name="Equation" r:id="rId17" imgW="215640" imgH="393480" progId="Equation.3">
                  <p:embed/>
                </p:oleObj>
              </mc:Choice>
              <mc:Fallback>
                <p:oleObj name="Equation" r:id="rId17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041" y="2777320"/>
                        <a:ext cx="592137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041203" y="3071009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dirty="0"/>
              <a:t>=</a:t>
            </a:r>
            <a:endParaRPr lang="en-US" sz="3200" dirty="0"/>
          </a:p>
        </p:txBody>
      </p:sp>
      <p:graphicFrame>
        <p:nvGraphicFramePr>
          <p:cNvPr id="29" name="Object 4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513872"/>
              </p:ext>
            </p:extLst>
          </p:nvPr>
        </p:nvGraphicFramePr>
        <p:xfrm>
          <a:off x="3530152" y="2791608"/>
          <a:ext cx="592139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" name="Equation" r:id="rId19" imgW="215640" imgH="393480" progId="Equation.3">
                  <p:embed/>
                </p:oleObj>
              </mc:Choice>
              <mc:Fallback>
                <p:oleObj name="Equation" r:id="rId19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152" y="2791608"/>
                        <a:ext cx="592139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4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8571589"/>
              </p:ext>
            </p:extLst>
          </p:nvPr>
        </p:nvGraphicFramePr>
        <p:xfrm>
          <a:off x="866327" y="4971245"/>
          <a:ext cx="2090739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" name="Equation" r:id="rId21" imgW="711000" imgH="393480" progId="Equation.3">
                  <p:embed/>
                </p:oleObj>
              </mc:Choice>
              <mc:Fallback>
                <p:oleObj name="Equation" r:id="rId21" imgW="71100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327" y="4971245"/>
                        <a:ext cx="2090739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054288"/>
              </p:ext>
            </p:extLst>
          </p:nvPr>
        </p:nvGraphicFramePr>
        <p:xfrm>
          <a:off x="3595240" y="5002995"/>
          <a:ext cx="4175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" name="Equation" r:id="rId23" imgW="152280" imgH="393480" progId="Equation.3">
                  <p:embed/>
                </p:oleObj>
              </mc:Choice>
              <mc:Fallback>
                <p:oleObj name="Equation" r:id="rId23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240" y="5002995"/>
                        <a:ext cx="417512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041203" y="5274459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dirty="0"/>
              <a:t>=</a:t>
            </a:r>
            <a:endParaRPr lang="en-US" sz="3200" dirty="0"/>
          </a:p>
        </p:txBody>
      </p:sp>
      <p:graphicFrame>
        <p:nvGraphicFramePr>
          <p:cNvPr id="33" name="Object 4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510403"/>
              </p:ext>
            </p:extLst>
          </p:nvPr>
        </p:nvGraphicFramePr>
        <p:xfrm>
          <a:off x="3992116" y="5474483"/>
          <a:ext cx="4984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" name="Equation" r:id="rId25" imgW="126720" imgH="75960" progId="Equation.3">
                  <p:embed/>
                </p:oleObj>
              </mc:Choice>
              <mc:Fallback>
                <p:oleObj name="Equation" r:id="rId25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116" y="5474483"/>
                        <a:ext cx="498475" cy="22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392365"/>
              </p:ext>
            </p:extLst>
          </p:nvPr>
        </p:nvGraphicFramePr>
        <p:xfrm>
          <a:off x="4442966" y="5002995"/>
          <a:ext cx="4191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" name="Equation" r:id="rId27" imgW="152280" imgH="393480" progId="Equation.3">
                  <p:embed/>
                </p:oleObj>
              </mc:Choice>
              <mc:Fallback>
                <p:oleObj name="Equation" r:id="rId27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2966" y="5002995"/>
                        <a:ext cx="419100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109974"/>
              </p:ext>
            </p:extLst>
          </p:nvPr>
        </p:nvGraphicFramePr>
        <p:xfrm>
          <a:off x="5439915" y="5001408"/>
          <a:ext cx="4175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" name="Equation" r:id="rId29" imgW="152280" imgH="393480" progId="Equation.3">
                  <p:embed/>
                </p:oleObj>
              </mc:Choice>
              <mc:Fallback>
                <p:oleObj name="Equation" r:id="rId29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9915" y="5001408"/>
                        <a:ext cx="417512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763889" y="5274459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/>
              <a:t>=</a:t>
            </a:r>
            <a:endParaRPr lang="en-US" sz="3200"/>
          </a:p>
        </p:txBody>
      </p:sp>
      <p:graphicFrame>
        <p:nvGraphicFramePr>
          <p:cNvPr id="37" name="Object 4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638508"/>
              </p:ext>
            </p:extLst>
          </p:nvPr>
        </p:nvGraphicFramePr>
        <p:xfrm>
          <a:off x="5884416" y="5450672"/>
          <a:ext cx="4984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" name="Equation" r:id="rId31" imgW="126720" imgH="75960" progId="Equation.3">
                  <p:embed/>
                </p:oleObj>
              </mc:Choice>
              <mc:Fallback>
                <p:oleObj name="Equation" r:id="rId31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416" y="5450672"/>
                        <a:ext cx="498475" cy="22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4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480052"/>
              </p:ext>
            </p:extLst>
          </p:nvPr>
        </p:nvGraphicFramePr>
        <p:xfrm>
          <a:off x="6313041" y="5002995"/>
          <a:ext cx="4191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" name="Equation" r:id="rId32" imgW="152280" imgH="393480" progId="Equation.3">
                  <p:embed/>
                </p:oleObj>
              </mc:Choice>
              <mc:Fallback>
                <p:oleObj name="Equation" r:id="rId32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3041" y="5002995"/>
                        <a:ext cx="419100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4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458898"/>
              </p:ext>
            </p:extLst>
          </p:nvPr>
        </p:nvGraphicFramePr>
        <p:xfrm>
          <a:off x="7219504" y="5010933"/>
          <a:ext cx="4175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" name="Equation" r:id="rId34" imgW="152280" imgH="393480" progId="Equation.3">
                  <p:embed/>
                </p:oleObj>
              </mc:Choice>
              <mc:Fallback>
                <p:oleObj name="Equation" r:id="rId34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504" y="5010933"/>
                        <a:ext cx="417513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985891" y="5258585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/>
              <a:t>=</a:t>
            </a:r>
            <a:endParaRPr lang="en-US" sz="3200"/>
          </a:p>
        </p:txBody>
      </p:sp>
      <p:sp>
        <p:nvSpPr>
          <p:cNvPr id="3" name="Oval 2"/>
          <p:cNvSpPr/>
          <p:nvPr/>
        </p:nvSpPr>
        <p:spPr>
          <a:xfrm>
            <a:off x="3477766" y="2836041"/>
            <a:ext cx="651367" cy="1162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394426" y="2823578"/>
            <a:ext cx="651367" cy="1162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8" grpId="0"/>
      <p:bldP spid="32" grpId="0"/>
      <p:bldP spid="36" grpId="0"/>
      <p:bldP spid="40" grpId="0"/>
      <p:bldP spid="3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6196" y="768826"/>
            <a:ext cx="11648361" cy="485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sz="2800" b="1" u="sng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60m,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065472"/>
              </p:ext>
            </p:extLst>
          </p:nvPr>
        </p:nvGraphicFramePr>
        <p:xfrm>
          <a:off x="11311967" y="698974"/>
          <a:ext cx="3825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1967" y="698974"/>
                        <a:ext cx="382588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974102" y="1532413"/>
            <a:ext cx="9556457" cy="4984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112888" y="2557938"/>
            <a:ext cx="5357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61612" y="2160924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57"/>
          <p:cNvSpPr txBox="1">
            <a:spLocks noChangeArrowheads="1"/>
          </p:cNvSpPr>
          <p:nvPr/>
        </p:nvSpPr>
        <p:spPr bwMode="auto">
          <a:xfrm>
            <a:off x="2837457" y="6313525"/>
            <a:ext cx="726598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Chu vi: 192m;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2160m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2" name="Objec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047760"/>
              </p:ext>
            </p:extLst>
          </p:nvPr>
        </p:nvGraphicFramePr>
        <p:xfrm>
          <a:off x="4824214" y="3446937"/>
          <a:ext cx="4492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Equation" r:id="rId5" imgW="114120" imgH="126720" progId="Equation.3">
                  <p:embed/>
                </p:oleObj>
              </mc:Choice>
              <mc:Fallback>
                <p:oleObj name="Equation" r:id="rId5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214" y="3446937"/>
                        <a:ext cx="449263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68671"/>
              </p:ext>
            </p:extLst>
          </p:nvPr>
        </p:nvGraphicFramePr>
        <p:xfrm>
          <a:off x="5219501" y="3043712"/>
          <a:ext cx="3825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Equation" r:id="rId7" imgW="139680" imgH="393480" progId="Equation.3">
                  <p:embed/>
                </p:oleObj>
              </mc:Choice>
              <mc:Fallback>
                <p:oleObj name="Equation" r:id="rId7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501" y="3043712"/>
                        <a:ext cx="382587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909445"/>
              </p:ext>
            </p:extLst>
          </p:nvPr>
        </p:nvGraphicFramePr>
        <p:xfrm>
          <a:off x="4193975" y="3331050"/>
          <a:ext cx="5572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Equation" r:id="rId9" imgW="203040" imgH="177480" progId="Equation.3">
                  <p:embed/>
                </p:oleObj>
              </mc:Choice>
              <mc:Fallback>
                <p:oleObj name="Equation" r:id="rId9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3975" y="3331050"/>
                        <a:ext cx="55721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922761" y="4521675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05338" y="3253262"/>
            <a:ext cx="1152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36 (m)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136701" y="3953350"/>
            <a:ext cx="5357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Chu vi mảnh vườn đó là:</a:t>
            </a:r>
          </a:p>
        </p:txBody>
      </p:sp>
      <p:graphicFrame>
        <p:nvGraphicFramePr>
          <p:cNvPr id="28" name="Object 1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818752"/>
              </p:ext>
            </p:extLst>
          </p:nvPr>
        </p:nvGraphicFramePr>
        <p:xfrm>
          <a:off x="3671689" y="4534377"/>
          <a:ext cx="16033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Equation" r:id="rId11" imgW="583920" imgH="203040" progId="Equation.3">
                  <p:embed/>
                </p:oleObj>
              </mc:Choice>
              <mc:Fallback>
                <p:oleObj name="Equation" r:id="rId11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689" y="4534377"/>
                        <a:ext cx="160337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28044"/>
              </p:ext>
            </p:extLst>
          </p:nvPr>
        </p:nvGraphicFramePr>
        <p:xfrm>
          <a:off x="5219501" y="4653437"/>
          <a:ext cx="4492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" name="Equation" r:id="rId13" imgW="114120" imgH="126720" progId="Equation.3">
                  <p:embed/>
                </p:oleObj>
              </mc:Choice>
              <mc:Fallback>
                <p:oleObj name="Equation" r:id="rId13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501" y="4653437"/>
                        <a:ext cx="449263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498178"/>
              </p:ext>
            </p:extLst>
          </p:nvPr>
        </p:nvGraphicFramePr>
        <p:xfrm>
          <a:off x="5602088" y="4531202"/>
          <a:ext cx="4984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Equation" r:id="rId15" imgW="126720" imgH="164880" progId="Equation.3">
                  <p:embed/>
                </p:oleObj>
              </mc:Choice>
              <mc:Fallback>
                <p:oleObj name="Equation" r:id="rId15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088" y="4531202"/>
                        <a:ext cx="498475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816400" y="3288187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884520"/>
              </p:ext>
            </p:extLst>
          </p:nvPr>
        </p:nvGraphicFramePr>
        <p:xfrm>
          <a:off x="6470451" y="4501039"/>
          <a:ext cx="189388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Equation" r:id="rId17" imgW="482400" imgH="203040" progId="Equation.3">
                  <p:embed/>
                </p:oleObj>
              </mc:Choice>
              <mc:Fallback>
                <p:oleObj name="Equation" r:id="rId17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451" y="4501039"/>
                        <a:ext cx="1893887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168451" y="5161438"/>
            <a:ext cx="5357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mảnh vườn đó là:</a:t>
            </a:r>
          </a:p>
        </p:txBody>
      </p:sp>
      <p:graphicFrame>
        <p:nvGraphicFramePr>
          <p:cNvPr id="34" name="Object 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258427"/>
              </p:ext>
            </p:extLst>
          </p:nvPr>
        </p:nvGraphicFramePr>
        <p:xfrm>
          <a:off x="3819325" y="5794852"/>
          <a:ext cx="1568451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name="Equation" r:id="rId19" imgW="571320" imgH="203040" progId="Equation.3">
                  <p:embed/>
                </p:oleObj>
              </mc:Choice>
              <mc:Fallback>
                <p:oleObj name="Equation" r:id="rId19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325" y="5794852"/>
                        <a:ext cx="1568451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386187" y="5818662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870375" y="5748812"/>
            <a:ext cx="16321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2160 (m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538773" y="768824"/>
            <a:ext cx="1867359" cy="7635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52142" y="1514710"/>
            <a:ext cx="1103415" cy="5717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19349" y="1514710"/>
            <a:ext cx="1414564" cy="5717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0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/>
      <p:bldP spid="26" grpId="0"/>
      <p:bldP spid="27" grpId="0"/>
      <p:bldP spid="31" grpId="0"/>
      <p:bldP spid="33" grpId="0"/>
      <p:bldP spid="35" grpId="0"/>
      <p:bldP spid="36" grpId="0"/>
      <p:bldP spid="3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3978267" y="509013"/>
            <a:ext cx="2863283" cy="9131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334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DẶN DÒ</a:t>
            </a:r>
            <a:endParaRPr lang="en-US" sz="5334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713" y="2226872"/>
            <a:ext cx="9547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hết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vừa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3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192</Words>
  <Application>Microsoft Office PowerPoint</Application>
  <PresentationFormat>Custom</PresentationFormat>
  <Paragraphs>59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Sony 622</cp:lastModifiedBy>
  <cp:revision>9</cp:revision>
  <dcterms:created xsi:type="dcterms:W3CDTF">2022-03-08T08:52:39Z</dcterms:created>
  <dcterms:modified xsi:type="dcterms:W3CDTF">2022-03-10T02:38:58Z</dcterms:modified>
</cp:coreProperties>
</file>