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9" r:id="rId3"/>
    <p:sldId id="258" r:id="rId4"/>
    <p:sldId id="282" r:id="rId5"/>
    <p:sldId id="283" r:id="rId6"/>
    <p:sldId id="260" r:id="rId7"/>
    <p:sldId id="290" r:id="rId8"/>
    <p:sldId id="263" r:id="rId9"/>
    <p:sldId id="284" r:id="rId10"/>
    <p:sldId id="285" r:id="rId11"/>
    <p:sldId id="265" r:id="rId12"/>
    <p:sldId id="286" r:id="rId13"/>
    <p:sldId id="287" r:id="rId14"/>
    <p:sldId id="288" r:id="rId15"/>
    <p:sldId id="289" r:id="rId16"/>
    <p:sldId id="257" r:id="rId17"/>
    <p:sldId id="281" r:id="rId18"/>
  </p:sldIdLst>
  <p:sldSz cx="9144000" cy="5143500" type="screen16x9"/>
  <p:notesSz cx="6858000" cy="9144000"/>
  <p:embeddedFontLst>
    <p:embeddedFont>
      <p:font typeface="等线" panose="02010600030101010101" pitchFamily="2" charset="-122"/>
      <p:regular r:id="rId20"/>
      <p:bold r:id="rId21"/>
    </p:embeddedFont>
    <p:embeddedFont>
      <p:font typeface="Calibri" panose="020F0502020204030204" pitchFamily="34" charset="0"/>
      <p:regular r:id="rId22"/>
      <p:bold r:id="rId23"/>
      <p:italic r:id="rId24"/>
      <p:boldItalic r:id="rId25"/>
    </p:embeddedFont>
    <p:embeddedFont>
      <p:font typeface="UTM Aquarelle" panose="02040603050506020204" pitchFamily="18" charset="0"/>
      <p:regular r:id="rId26"/>
    </p:embeddedFont>
    <p:embeddedFont>
      <p:font typeface="UTM Avo" panose="02040603050506020204" pitchFamily="18" charset="0"/>
      <p:regular r:id="rId27"/>
      <p:bold r:id="rId28"/>
      <p:italic r:id="rId29"/>
      <p:boldItalic r:id="rId30"/>
    </p:embeddedFont>
    <p:embeddedFont>
      <p:font typeface="UTM Colossalis" panose="02040603050506020204" pitchFamily="18" charset="0"/>
      <p:regular r:id="rId31"/>
    </p:embeddedFont>
    <p:embeddedFont>
      <p:font typeface="UTM Kabel KT" panose="02040603050506020204" pitchFamily="18" charset="0"/>
      <p:regular r:id="rId3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F"/>
    <a:srgbClr val="FFA7AF"/>
    <a:srgbClr val="F6695D"/>
    <a:srgbClr val="E35448"/>
    <a:srgbClr val="51B774"/>
    <a:srgbClr val="FDF898"/>
    <a:srgbClr val="073C6E"/>
    <a:srgbClr val="8BD5E2"/>
    <a:srgbClr val="284C28"/>
    <a:srgbClr val="278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64" autoAdjust="0"/>
  </p:normalViewPr>
  <p:slideViewPr>
    <p:cSldViewPr showGuides="1">
      <p:cViewPr>
        <p:scale>
          <a:sx n="75" d="100"/>
          <a:sy n="75" d="100"/>
        </p:scale>
        <p:origin x="1260" y="36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9BE9D-307C-4A18-A2B7-393B276FCFA4}" type="datetimeFigureOut">
              <a:rPr lang="zh-CN" altLang="en-US" smtClean="0"/>
              <a:t>2022/2/27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4ABF-50FB-4DC1-982A-01AE41172F5B}" type="slidenum">
              <a:rPr lang="zh-CN" altLang="en-US" smtClean="0"/>
              <a:t>‹#›</a:t>
            </a:fld>
            <a:endParaRPr lang="zh-CN" altLang="en-US"/>
          </a:p>
        </p:txBody>
      </p:sp>
    </p:spTree>
    <p:extLst>
      <p:ext uri="{BB962C8B-B14F-4D97-AF65-F5344CB8AC3E}">
        <p14:creationId xmlns:p14="http://schemas.microsoft.com/office/powerpoint/2010/main" val="70653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3813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75185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5201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174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9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17382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91261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07690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754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80221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2022/2/27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46205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153128-EFE6-4004-8747-F2723C6EA60F}" type="datetimeFigureOut">
              <a:rPr lang="zh-CN" altLang="en-US" smtClean="0"/>
              <a:t>2022/2/27</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F9DB36-7100-4882-9263-03F03D421E1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2C7A1437-AA5E-4963-BDC5-61618560E2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314289" y="1872838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EC2311A-5CAC-4960-8636-F7CC0900BF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689" y="646018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29A85D0-FE1E-4099-9133-3BF5EFE576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767911" y="-1845721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A31D800-DE89-4C23-84F6-BE232D963E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9360" y="-18408813"/>
            <a:ext cx="1881378" cy="1625303"/>
          </a:xfrm>
          <a:prstGeom prst="rect">
            <a:avLst/>
          </a:prstGeom>
        </p:spPr>
      </p:pic>
      <p:sp>
        <p:nvSpPr>
          <p:cNvPr id="11" name="TextBox 10">
            <a:extLst>
              <a:ext uri="{FF2B5EF4-FFF2-40B4-BE49-F238E27FC236}">
                <a16:creationId xmlns:a16="http://schemas.microsoft.com/office/drawing/2014/main" id="{0565F36C-8FB3-48DB-93E5-95E5E599C215}"/>
              </a:ext>
            </a:extLst>
          </p:cNvPr>
          <p:cNvSpPr txBox="1"/>
          <p:nvPr userDrawn="1"/>
        </p:nvSpPr>
        <p:spPr>
          <a:xfrm>
            <a:off x="1033101" y="691560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66FDDBDA-7B2E-433D-A1A9-1EF3290CEB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20311" y="19033182"/>
            <a:ext cx="1881378" cy="1625303"/>
          </a:xfrm>
          <a:prstGeom prst="rect">
            <a:avLst/>
          </a:prstGeom>
        </p:spPr>
      </p:pic>
    </p:spTree>
    <p:extLst>
      <p:ext uri="{BB962C8B-B14F-4D97-AF65-F5344CB8AC3E}">
        <p14:creationId xmlns:p14="http://schemas.microsoft.com/office/powerpoint/2010/main" val="260121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23.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57650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47709" y="699542"/>
            <a:ext cx="4142184" cy="70788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hoa</a:t>
            </a:r>
            <a:endParaRPr lang="en-US" sz="40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24992" y="1414882"/>
            <a:ext cx="2260125" cy="1961139"/>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47864" y="1422138"/>
            <a:ext cx="2660989" cy="1953883"/>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4277" y="1422139"/>
            <a:ext cx="2470849" cy="1995686"/>
          </a:xfrm>
          <a:prstGeom prst="rect">
            <a:avLst/>
          </a:prstGeom>
          <a:ln>
            <a:noFill/>
          </a:ln>
          <a:effectLst>
            <a:softEdge rad="112500"/>
          </a:effectLst>
        </p:spPr>
      </p:pic>
      <p:sp>
        <p:nvSpPr>
          <p:cNvPr id="21" name="Text Box 7"/>
          <p:cNvSpPr txBox="1">
            <a:spLocks noChangeArrowheads="1"/>
          </p:cNvSpPr>
          <p:nvPr/>
        </p:nvSpPr>
        <p:spPr bwMode="auto">
          <a:xfrm>
            <a:off x="893912" y="3376023"/>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3934" y="3376023"/>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3322" y="3373566"/>
            <a:ext cx="23622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4553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382061"/>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Chọn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cách</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mở</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19740" y="836452"/>
            <a:ext cx="7845608" cy="3785652"/>
          </a:xfrm>
          <a:prstGeom prst="rect">
            <a:avLst/>
          </a:prstGeom>
          <a:noFill/>
        </p:spPr>
        <p:txBody>
          <a:bodyPr wrap="square" rtlCol="0">
            <a:spAutoFit/>
          </a:bodyPr>
          <a:lstStyle/>
          <a:p>
            <a:pPr marL="457200" indent="-457200" algn="just">
              <a:buAutoNum type="alphaLcParenR"/>
            </a:pP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trực</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trồng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mai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b)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gián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vi-VN" sz="2400" dirty="0">
                <a:solidFill>
                  <a:srgbClr val="002060"/>
                </a:solidFill>
                <a:latin typeface="UTM Avo" panose="02040603050506020204" pitchFamily="18" charset="0"/>
              </a:rPr>
              <a:t>Xuân đến, nắng xuân ấm áp lấp lánh ánh vàng</a:t>
            </a:r>
            <a:r>
              <a:rPr lang="en-US" sz="2400" dirty="0">
                <a:solidFill>
                  <a:srgbClr val="002060"/>
                </a:solidFill>
                <a:latin typeface="UTM Avo" panose="02040603050506020204" pitchFamily="18" charset="0"/>
              </a:rPr>
              <a:t>.</a:t>
            </a:r>
            <a:r>
              <a:rPr lang="vi-VN" sz="24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C</a:t>
            </a:r>
            <a:r>
              <a:rPr lang="vi-VN" sz="24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940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fade">
                                      <p:cBhvr>
                                        <p:cTn id="26" dur="1000"/>
                                        <p:tgtEl>
                                          <p:spTgt spid="37">
                                            <p:txEl>
                                              <p:pRg st="2" end="2"/>
                                            </p:txEl>
                                          </p:spTgt>
                                        </p:tgtEl>
                                      </p:cBhvr>
                                    </p:animEffect>
                                    <p:anim calcmode="lin" valueType="num">
                                      <p:cBhvr>
                                        <p:cTn id="27"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xEl>
                                              <p:pRg st="3" end="3"/>
                                            </p:txEl>
                                          </p:spTgt>
                                        </p:tgtEl>
                                        <p:attrNameLst>
                                          <p:attrName>style.visibility</p:attrName>
                                        </p:attrNameLst>
                                      </p:cBhvr>
                                      <p:to>
                                        <p:strVal val="visible"/>
                                      </p:to>
                                    </p:set>
                                    <p:animEffect transition="in" filter="fade">
                                      <p:cBhvr>
                                        <p:cTn id="33" dur="1000"/>
                                        <p:tgtEl>
                                          <p:spTgt spid="37">
                                            <p:txEl>
                                              <p:pRg st="3" end="3"/>
                                            </p:txEl>
                                          </p:spTgt>
                                        </p:tgtEl>
                                      </p:cBhvr>
                                    </p:animEffect>
                                    <p:anim calcmode="lin" valueType="num">
                                      <p:cBhvr>
                                        <p:cTn id="34"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483518"/>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Viết</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từng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đoạn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thân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48071" y="1048256"/>
            <a:ext cx="7845608" cy="3046988"/>
          </a:xfrm>
          <a:prstGeom prst="rect">
            <a:avLst/>
          </a:prstGeom>
          <a:noFill/>
        </p:spPr>
        <p:txBody>
          <a:bodyPr wrap="square" rtlCol="0">
            <a:spAutoFit/>
          </a:bodyPr>
          <a:lstStyle/>
          <a:p>
            <a:pPr algn="just"/>
            <a:r>
              <a:rPr lang="en-US" sz="2400" b="1" dirty="0">
                <a:solidFill>
                  <a:srgbClr val="FF0000"/>
                </a:solidFill>
                <a:latin typeface="UTM Avo" panose="02040603050506020204" pitchFamily="18" charset="0"/>
              </a:rPr>
              <a:t>M: </a:t>
            </a:r>
            <a:r>
              <a:rPr lang="vi-VN" sz="24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ngoằn ngèo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11623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0" y="654570"/>
            <a:ext cx="11274937" cy="584775"/>
          </a:xfrm>
          <a:prstGeom prst="rect">
            <a:avLst/>
          </a:prstGeom>
          <a:noFill/>
        </p:spPr>
        <p:txBody>
          <a:bodyPr wrap="square" rtlCol="0">
            <a:spAutoFit/>
          </a:bodyPr>
          <a:lstStyle/>
          <a:p>
            <a:pPr algn="just"/>
            <a:r>
              <a:rPr lang="en-US" sz="3200" b="1" dirty="0" err="1">
                <a:solidFill>
                  <a:srgbClr val="F6695D"/>
                </a:solidFill>
                <a:latin typeface="UTM Avo" panose="02040603050506020204" pitchFamily="18" charset="0"/>
              </a:rPr>
              <a:t>Chọn</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các</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kết</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bài</a:t>
            </a:r>
            <a:r>
              <a:rPr lang="en-US" sz="3200" b="1" dirty="0">
                <a:solidFill>
                  <a:srgbClr val="F6695D"/>
                </a:solidFill>
                <a:latin typeface="UTM Avo" panose="02040603050506020204" pitchFamily="18" charset="0"/>
              </a:rPr>
              <a:t>:</a:t>
            </a:r>
          </a:p>
        </p:txBody>
      </p:sp>
      <p:sp>
        <p:nvSpPr>
          <p:cNvPr id="37" name="TextBox 36"/>
          <p:cNvSpPr txBox="1"/>
          <p:nvPr/>
        </p:nvSpPr>
        <p:spPr>
          <a:xfrm>
            <a:off x="1187624" y="1355305"/>
            <a:ext cx="5400600" cy="1077218"/>
          </a:xfrm>
          <a:prstGeom prst="rect">
            <a:avLst/>
          </a:prstGeom>
          <a:noFill/>
        </p:spPr>
        <p:txBody>
          <a:bodyPr wrap="square" rtlCol="0">
            <a:spAutoFit/>
          </a:bodyPr>
          <a:lstStyle/>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324544" y="2283718"/>
            <a:ext cx="9324762" cy="2657940"/>
          </a:xfrm>
          <a:prstGeom prst="rect">
            <a:avLst/>
          </a:prstGeom>
        </p:spPr>
      </p:pic>
    </p:spTree>
    <p:custDataLst>
      <p:tags r:id="rId1"/>
    </p:custDataLst>
    <p:extLst>
      <p:ext uri="{BB962C8B-B14F-4D97-AF65-F5344CB8AC3E}">
        <p14:creationId xmlns:p14="http://schemas.microsoft.com/office/powerpoint/2010/main" val="188186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4029692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grpSp>
        <p:nvGrpSpPr>
          <p:cNvPr id="3" name="Group 2"/>
          <p:cNvGrpSpPr/>
          <p:nvPr/>
        </p:nvGrpSpPr>
        <p:grpSpPr>
          <a:xfrm>
            <a:off x="2756225" y="384214"/>
            <a:ext cx="5292854" cy="1323439"/>
            <a:chOff x="2756225" y="384214"/>
            <a:chExt cx="5292854" cy="1323439"/>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20527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205271" cy="132343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847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971600" y="555526"/>
            <a:ext cx="7344816" cy="4493538"/>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làm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cối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chưa</a:t>
            </a:r>
            <a:r>
              <a:rPr lang="en-US" sz="2200" dirty="0">
                <a:solidFill>
                  <a:srgbClr val="002060"/>
                </a:solidFill>
                <a:latin typeface="UTM Avo" panose="02040603050506020204" pitchFamily="18" charset="0"/>
              </a:rPr>
              <a:t> ? </a:t>
            </a:r>
            <a:r>
              <a:rPr lang="en-US" sz="2200" dirty="0" err="1">
                <a:solidFill>
                  <a:srgbClr val="002060"/>
                </a:solidFill>
                <a:latin typeface="UTM Avo" panose="02040603050506020204" pitchFamily="18" charset="0"/>
              </a:rPr>
              <a:t>Người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đọc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dung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dáng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màu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sắc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đặc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điểm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vẻ</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đẹp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đến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bộ</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phận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ở </a:t>
            </a:r>
            <a:r>
              <a:rPr lang="en-US" sz="2200" dirty="0" err="1">
                <a:solidFill>
                  <a:srgbClr val="002060"/>
                </a:solidFill>
                <a:latin typeface="UTM Avo" panose="02040603050506020204" pitchFamily="18" charset="0"/>
              </a:rPr>
              <a:t>từng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giai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đoạn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triển</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trực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gián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929508" y="123478"/>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GỢI Ý NHẬN XÉT</a:t>
            </a:r>
          </a:p>
        </p:txBody>
      </p:sp>
    </p:spTree>
    <p:custDataLst>
      <p:tags r:id="rId1"/>
    </p:custDataLst>
    <p:extLst>
      <p:ext uri="{BB962C8B-B14F-4D97-AF65-F5344CB8AC3E}">
        <p14:creationId xmlns:p14="http://schemas.microsoft.com/office/powerpoint/2010/main" val="63250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30"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195486"/>
            <a:ext cx="7639050" cy="2581275"/>
          </a:xfrm>
          <a:prstGeom prst="rect">
            <a:avLst/>
          </a:prstGeom>
        </p:spPr>
      </p:pic>
    </p:spTree>
    <p:custDataLst>
      <p:tags r:id="rId1"/>
    </p:custDataLst>
    <p:extLst>
      <p:ext uri="{BB962C8B-B14F-4D97-AF65-F5344CB8AC3E}">
        <p14:creationId xmlns:p14="http://schemas.microsoft.com/office/powerpoint/2010/main" val="21605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4" cstate="print">
            <a:extLst>
              <a:ext uri="{28A0092B-C50C-407E-A947-70E740481C1C}">
                <a14:useLocalDpi xmlns:a14="http://schemas.microsoft.com/office/drawing/2010/main" val="0"/>
              </a:ext>
            </a:extLst>
          </a:blip>
          <a:srcRect b="21188"/>
          <a:stretch/>
        </p:blipFill>
        <p:spPr>
          <a:xfrm>
            <a:off x="2211312" y="888629"/>
            <a:ext cx="5398715" cy="4254872"/>
          </a:xfrm>
          <a:prstGeom prst="rect">
            <a:avLst/>
          </a:prstGeom>
        </p:spPr>
      </p:pic>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384214"/>
            <a:ext cx="5632200" cy="1323440"/>
            <a:chOff x="2756225" y="384214"/>
            <a:chExt cx="5632200"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53068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57744" y="384215"/>
              <a:ext cx="5530681" cy="132343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16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01842"/>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237877"/>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064801"/>
            <a:ext cx="9217025" cy="3072342"/>
          </a:xfrm>
          <a:prstGeom prst="rect">
            <a:avLst/>
          </a:prstGeom>
        </p:spPr>
      </p:pic>
      <p:sp>
        <p:nvSpPr>
          <p:cNvPr id="31" name="TextBox 30"/>
          <p:cNvSpPr txBox="1"/>
          <p:nvPr/>
        </p:nvSpPr>
        <p:spPr>
          <a:xfrm>
            <a:off x="700689" y="627534"/>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33575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3730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02</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56225" y="384214"/>
            <a:ext cx="5710806" cy="1323440"/>
            <a:chOff x="2756225" y="384214"/>
            <a:chExt cx="5710806"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607625"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0" name="文本框 14"/>
            <p:cNvSpPr txBox="1"/>
            <p:nvPr/>
          </p:nvSpPr>
          <p:spPr>
            <a:xfrm>
              <a:off x="2859406" y="384215"/>
              <a:ext cx="5607625" cy="1323439"/>
            </a:xfrm>
            <a:prstGeom prst="rect">
              <a:avLst/>
            </a:prstGeom>
            <a:noFill/>
          </p:spPr>
          <p:txBody>
            <a:bodyPr wrap="none" rtlCol="0">
              <a:spAutoFit/>
            </a:bodyPr>
            <a:lstStyle/>
            <a:p>
              <a:r>
                <a:rPr lang="en-US" altLang="zh-CN" sz="8000" dirty="0">
                  <a:solidFill>
                    <a:srgbClr val="FFA7AF"/>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FFA7AF"/>
                </a:solidFill>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spTree>
    <p:custDataLst>
      <p:tags r:id="rId1"/>
    </p:custDataLst>
    <p:extLst>
      <p:ext uri="{BB962C8B-B14F-4D97-AF65-F5344CB8AC3E}">
        <p14:creationId xmlns:p14="http://schemas.microsoft.com/office/powerpoint/2010/main" val="379684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400" t="10801" r="9400" b="15000"/>
          <a:stretch/>
        </p:blipFill>
        <p:spPr>
          <a:xfrm>
            <a:off x="1691680" y="-164554"/>
            <a:ext cx="5904656" cy="5395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0"/>
            <a:ext cx="2915816" cy="51859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0" y="-1"/>
            <a:ext cx="2891928" cy="5143500"/>
          </a:xfrm>
          <a:prstGeom prst="rect">
            <a:avLst/>
          </a:prstGeom>
        </p:spPr>
      </p:pic>
      <p:sp>
        <p:nvSpPr>
          <p:cNvPr id="8" name="Rectangle 7"/>
          <p:cNvSpPr/>
          <p:nvPr/>
        </p:nvSpPr>
        <p:spPr>
          <a:xfrm>
            <a:off x="2843808" y="843558"/>
            <a:ext cx="3498528" cy="3416320"/>
          </a:xfrm>
          <a:prstGeom prst="rect">
            <a:avLst/>
          </a:prstGeom>
        </p:spPr>
        <p:txBody>
          <a:bodyPr wrap="square">
            <a:spAutoFit/>
          </a:bodyPr>
          <a:lstStyle/>
          <a:p>
            <a:pPr algn="ctr"/>
            <a:r>
              <a:rPr lang="en-US" sz="3600" b="1" dirty="0" err="1">
                <a:solidFill>
                  <a:schemeClr val="bg1"/>
                </a:solidFill>
                <a:latin typeface="UTM Avo" panose="02040603050506020204" pitchFamily="18" charset="0"/>
              </a:rPr>
              <a:t>Tả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một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có</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bóng</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mát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hoặc</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ăn</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quả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hoa</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mà</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em</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yêu</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thích</a:t>
            </a:r>
            <a:r>
              <a:rPr lang="en-US" sz="3600" b="1" dirty="0">
                <a:solidFill>
                  <a:schemeClr val="bg1"/>
                </a:solidFill>
                <a:latin typeface="UTM Avo" panose="02040603050506020204" pitchFamily="18" charset="0"/>
              </a:rPr>
              <a:t>.</a:t>
            </a:r>
            <a:endParaRPr lang="en-US" sz="3600" dirty="0">
              <a:solidFill>
                <a:schemeClr val="bg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693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08153" y="488719"/>
            <a:ext cx="76370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dirty="0" err="1">
                <a:solidFill>
                  <a:srgbClr val="FF473F"/>
                </a:solidFill>
                <a:latin typeface="UTM Avo" panose="02040603050506020204" pitchFamily="18" charset="0"/>
              </a:rPr>
              <a:t>Đề</a:t>
            </a:r>
            <a:r>
              <a:rPr lang="en-US" altLang="en-US" sz="2400" b="1" dirty="0">
                <a:solidFill>
                  <a:srgbClr val="FF473F"/>
                </a:solidFill>
                <a:latin typeface="UTM Avo" panose="02040603050506020204" pitchFamily="18" charset="0"/>
              </a:rPr>
              <a:t> </a:t>
            </a:r>
            <a:r>
              <a:rPr lang="en-US" altLang="en-US" sz="2400" b="1" dirty="0" err="1">
                <a:solidFill>
                  <a:srgbClr val="FF473F"/>
                </a:solidFill>
                <a:latin typeface="UTM Avo" panose="02040603050506020204" pitchFamily="18" charset="0"/>
              </a:rPr>
              <a:t>bài</a:t>
            </a:r>
            <a:r>
              <a:rPr lang="en-US" altLang="en-US" sz="2400" b="1"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một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có</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bóng</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mát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hoặc</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ăn</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quả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hoa</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mà</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em</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thích</a:t>
            </a:r>
            <a:r>
              <a:rPr lang="en-US" altLang="en-US" sz="24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878573" y="1540940"/>
            <a:ext cx="7696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Đề</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thuộc</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thể</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loại</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văn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miêu</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endParaRPr lang="en-US" altLang="en-US" sz="2400" dirty="0">
              <a:solidFill>
                <a:srgbClr val="002060"/>
              </a:solidFill>
              <a:latin typeface="UTM Avo" panose="02040603050506020204" pitchFamily="18" charset="0"/>
            </a:endParaRP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Kiểu</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cối</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Đối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tượng</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tả</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bóng</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mát</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hoa</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quả</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Em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để</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làm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gì</a:t>
            </a:r>
            <a:r>
              <a:rPr lang="en-US" altLang="en-US" sz="2400" dirty="0">
                <a:solidFill>
                  <a:srgbClr val="00206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19388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strips(upRigh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strips(upRigh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766523" y="683551"/>
            <a:ext cx="4142184" cy="707886"/>
          </a:xfrm>
          <a:prstGeom prst="rect">
            <a:avLst/>
          </a:prstGeom>
          <a:noFill/>
          <a:ln w="9525">
            <a:noFill/>
            <a:miter lim="800000"/>
            <a:headEnd/>
            <a:tailEnd/>
          </a:ln>
        </p:spPr>
        <p:txBody>
          <a:bodyPr wrap="square">
            <a:spAutoFit/>
          </a:bodyPr>
          <a:lstStyle/>
          <a:p>
            <a:pP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bóng</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mát</a:t>
            </a:r>
            <a:endParaRPr lang="en-US" sz="40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77609" y="1508406"/>
            <a:ext cx="2430685" cy="1986875"/>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84168" y="1525183"/>
            <a:ext cx="2485927" cy="1953322"/>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75639" y="1491630"/>
            <a:ext cx="2651655" cy="1986875"/>
          </a:xfrm>
          <a:prstGeom prst="rect">
            <a:avLst/>
          </a:prstGeom>
          <a:ln>
            <a:noFill/>
          </a:ln>
          <a:effectLst>
            <a:softEdge rad="112500"/>
          </a:effectLst>
        </p:spPr>
      </p:pic>
      <p:sp>
        <p:nvSpPr>
          <p:cNvPr id="11" name="Text Box 11"/>
          <p:cNvSpPr txBox="1">
            <a:spLocks noChangeArrowheads="1"/>
          </p:cNvSpPr>
          <p:nvPr/>
        </p:nvSpPr>
        <p:spPr bwMode="auto">
          <a:xfrm>
            <a:off x="1087511" y="3384954"/>
            <a:ext cx="24384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76789" y="3383651"/>
            <a:ext cx="17526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221768" y="3383651"/>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8995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618976" y="697426"/>
            <a:ext cx="4142184" cy="163121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ăn</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quả</a:t>
            </a:r>
            <a:endParaRPr lang="en-US" sz="40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683568" y="1499159"/>
            <a:ext cx="2730011" cy="2265328"/>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264696" y="1472603"/>
            <a:ext cx="2334362" cy="2251275"/>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415711" y="1482727"/>
            <a:ext cx="2812474" cy="2241152"/>
          </a:xfrm>
          <a:prstGeom prst="rect">
            <a:avLst/>
          </a:prstGeom>
          <a:ln>
            <a:noFill/>
          </a:ln>
          <a:effectLst>
            <a:softEdge rad="112500"/>
          </a:effectLst>
        </p:spPr>
      </p:pic>
      <p:sp>
        <p:nvSpPr>
          <p:cNvPr id="17" name="Text Box 12"/>
          <p:cNvSpPr txBox="1">
            <a:spLocks noChangeArrowheads="1"/>
          </p:cNvSpPr>
          <p:nvPr/>
        </p:nvSpPr>
        <p:spPr bwMode="auto">
          <a:xfrm>
            <a:off x="1091936" y="3667303"/>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842693" y="3613609"/>
            <a:ext cx="18288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869448" y="3639487"/>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9785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3|0.3|0.4|0.4"/>
</p:tagLst>
</file>

<file path=ppt/tags/tag14.xml><?xml version="1.0" encoding="utf-8"?>
<p:tagLst xmlns:a="http://schemas.openxmlformats.org/drawingml/2006/main" xmlns:r="http://schemas.openxmlformats.org/officeDocument/2006/relationships" xmlns:p="http://schemas.openxmlformats.org/presentationml/2006/main">
  <p:tag name="TIMING" val="|0|0.8|0.6"/>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6|0.6"/>
</p:tagLst>
</file>

<file path=ppt/tags/tag17.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625</TotalTime>
  <Words>587</Words>
  <Application>Microsoft Office PowerPoint</Application>
  <PresentationFormat>On-screen Show (16:9)</PresentationFormat>
  <Paragraphs>72</Paragraphs>
  <Slides>17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等线</vt:lpstr>
      <vt:lpstr>UTM Aquarelle</vt:lpstr>
      <vt:lpstr>Calibri</vt:lpstr>
      <vt:lpstr>UTM Kabel KT</vt:lpstr>
      <vt:lpstr>Times New Roman</vt:lpstr>
      <vt:lpstr>UTM Avo</vt:lpstr>
      <vt:lpstr>Wingdings</vt:lpstr>
      <vt:lpstr>UTM Colossalis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PHAN HOÀNG PHƯỚC HẠNH</cp:lastModifiedBy>
  <cp:revision>54</cp:revision>
  <dcterms:created xsi:type="dcterms:W3CDTF">2021-03-28T05:39:33Z</dcterms:created>
  <dcterms:modified xsi:type="dcterms:W3CDTF">2022-02-27T13:33:01Z</dcterms:modified>
  <cp:version>R38</cp:version>
</cp:coreProperties>
</file>