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8" r:id="rId5"/>
    <p:sldId id="265" r:id="rId6"/>
    <p:sldId id="261" r:id="rId7"/>
    <p:sldId id="269" r:id="rId8"/>
    <p:sldId id="260" r:id="rId9"/>
    <p:sldId id="259" r:id="rId10"/>
    <p:sldId id="258" r:id="rId11"/>
    <p:sldId id="270" r:id="rId12"/>
    <p:sldId id="271" r:id="rId13"/>
    <p:sldId id="257" r:id="rId14"/>
    <p:sldId id="273" r:id="rId15"/>
    <p:sldId id="272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77BF-B86F-42C7-A4E7-5F9A5454520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6D39-A504-4CBC-90F3-05D51B8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6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77BF-B86F-42C7-A4E7-5F9A5454520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6D39-A504-4CBC-90F3-05D51B8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4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77BF-B86F-42C7-A4E7-5F9A5454520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6D39-A504-4CBC-90F3-05D51B8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80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90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77BF-B86F-42C7-A4E7-5F9A5454520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6D39-A504-4CBC-90F3-05D51B8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46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77BF-B86F-42C7-A4E7-5F9A5454520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6D39-A504-4CBC-90F3-05D51B8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5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77BF-B86F-42C7-A4E7-5F9A5454520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6D39-A504-4CBC-90F3-05D51B8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3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77BF-B86F-42C7-A4E7-5F9A5454520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6D39-A504-4CBC-90F3-05D51B8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46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77BF-B86F-42C7-A4E7-5F9A5454520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6D39-A504-4CBC-90F3-05D51B8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7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77BF-B86F-42C7-A4E7-5F9A5454520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6D39-A504-4CBC-90F3-05D51B8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9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77BF-B86F-42C7-A4E7-5F9A5454520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6D39-A504-4CBC-90F3-05D51B8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5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77BF-B86F-42C7-A4E7-5F9A5454520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6D39-A504-4CBC-90F3-05D51B8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8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E77BF-B86F-42C7-A4E7-5F9A5454520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6D39-A504-4CBC-90F3-05D51B8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2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140419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0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14400" y="914400"/>
            <a:ext cx="7467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18646" y="5334000"/>
            <a:ext cx="8534400" cy="12192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just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hỏng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sửa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xung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96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7630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914400" y="217251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Một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số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tình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huống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cần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sự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hỗ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trợ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của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mọi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ở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nơi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công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cộng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rơi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đồ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ngã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lạ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lôi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kéo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, …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7630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914400" y="217251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xe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đạp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hỏng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lạ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theo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dõi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lôi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kéo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, …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cần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tìm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kiếm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sự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hỗ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trợ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từ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xung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quanh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nhé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!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9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=""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1" y="242455"/>
            <a:ext cx="53425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47802" y="228600"/>
            <a:ext cx="6338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152401" y="741215"/>
            <a:ext cx="8572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Lớp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Hà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đi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tham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quan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vườn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bách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thú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. Do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mải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ngắm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những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con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vật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mình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yêu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thích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nên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Hà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đã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bị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lạc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.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Bạn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đã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bình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tĩnh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quan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sát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xung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quanh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tìm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chú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bảo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vệ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và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nhờ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chú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giúp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đỡ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.</a:t>
            </a:r>
            <a:endParaRPr kumimoji="0" lang="en-US" sz="2400" b="0" i="1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  <p:pic>
        <p:nvPicPr>
          <p:cNvPr id="3074" name="Picture 2" descr="C:\Users\Minhthangpc.VN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27" y="2076450"/>
            <a:ext cx="8304948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nhthangpc.VN\Desktop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6" y="5486400"/>
            <a:ext cx="89777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7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09" y="600084"/>
            <a:ext cx="8304948" cy="446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152401" y="5334000"/>
            <a:ext cx="8572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Khi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bị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lạc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Hà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đã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bình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tĩnh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quan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sát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kĩ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xung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quanh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.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Sau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đó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em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ra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nhờ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chú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bảo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vệ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nói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rõ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với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chú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các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thông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tin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cần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thiết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và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nhờ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chú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thông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báo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tới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thầy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cô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tới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đón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.</a:t>
            </a:r>
            <a:endParaRPr kumimoji="0" lang="en-US" sz="2400" b="0" i="1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27" y="609600"/>
            <a:ext cx="830494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152401" y="5112320"/>
            <a:ext cx="8572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Nếu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Hà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không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tìm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sự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hỗ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trợ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của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chú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bảo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vệ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có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thể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em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sẽ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bị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lạc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đường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gặp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nguy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hiểm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.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Việc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tìm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kiếm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sự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hỗ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trợ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đã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giúp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Hà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giải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quyết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được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khó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khăn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.</a:t>
            </a:r>
            <a:endParaRPr kumimoji="0" lang="en-US" sz="2400" b="0" i="1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68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447800"/>
            <a:ext cx="92202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685800" y="2286000"/>
            <a:ext cx="7315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Khi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gặp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khó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khăn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nguy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hiểm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em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hãy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tìm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kiếm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sự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hỗ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trợ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của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mọi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người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xung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quanh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.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Điều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này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sẽ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giúp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em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giải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quyết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khó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khăn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của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mình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.</a:t>
            </a:r>
            <a:endParaRPr kumimoji="0" lang="en-US" sz="27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91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10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352799"/>
            <a:ext cx="9144000" cy="3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20121" y="1816508"/>
            <a:ext cx="1071494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33181" y="1875496"/>
            <a:ext cx="7862330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1)</a:t>
            </a:r>
            <a:endParaRPr lang="en-US" sz="3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xmlns="" id="{E14D4A15-BAA0-4C95-832F-EBC1362431C4}"/>
              </a:ext>
            </a:extLst>
          </p:cNvPr>
          <p:cNvSpPr txBox="1"/>
          <p:nvPr/>
        </p:nvSpPr>
        <p:spPr>
          <a:xfrm>
            <a:off x="-27720" y="1992959"/>
            <a:ext cx="140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5511" cy="181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36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8759" y="1602746"/>
            <a:ext cx="857200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8759" y="1136070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629" y="2652755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Rèn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trách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nhiệm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894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4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9"/>
          <a:stretch/>
        </p:blipFill>
        <p:spPr bwMode="auto">
          <a:xfrm>
            <a:off x="0" y="1870365"/>
            <a:ext cx="9143999" cy="163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7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126"/>
            <a:ext cx="16668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Connector 2">
            <a:extLst>
              <a:ext uri="{FF2B5EF4-FFF2-40B4-BE49-F238E27FC236}">
                <a16:creationId xmlns=""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1" y="658090"/>
            <a:ext cx="53425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47802" y="644235"/>
            <a:ext cx="6338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Minhthangpc.VN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91539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inhthangpc.VN\Desktop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5105400"/>
            <a:ext cx="883919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47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990600" y="609600"/>
            <a:ext cx="6781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84010" y="5105400"/>
            <a:ext cx="8534400" cy="12192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just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bám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dõi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đích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xung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92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405</Words>
  <Application>Microsoft Office PowerPoint</Application>
  <PresentationFormat>On-screen Show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26</cp:revision>
  <dcterms:created xsi:type="dcterms:W3CDTF">2022-03-04T04:25:14Z</dcterms:created>
  <dcterms:modified xsi:type="dcterms:W3CDTF">2022-03-04T04:58:20Z</dcterms:modified>
</cp:coreProperties>
</file>