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80" r:id="rId3"/>
    <p:sldId id="284" r:id="rId4"/>
    <p:sldId id="287" r:id="rId5"/>
    <p:sldId id="288" r:id="rId6"/>
    <p:sldId id="283" r:id="rId7"/>
    <p:sldId id="282" r:id="rId8"/>
    <p:sldId id="281" r:id="rId9"/>
    <p:sldId id="278" r:id="rId10"/>
    <p:sldId id="271" r:id="rId11"/>
    <p:sldId id="265" r:id="rId12"/>
    <p:sldId id="259" r:id="rId13"/>
    <p:sldId id="260" r:id="rId14"/>
    <p:sldId id="261" r:id="rId15"/>
    <p:sldId id="268" r:id="rId16"/>
    <p:sldId id="258" r:id="rId17"/>
    <p:sldId id="266" r:id="rId18"/>
    <p:sldId id="262" r:id="rId19"/>
    <p:sldId id="263" r:id="rId20"/>
    <p:sldId id="269" r:id="rId21"/>
    <p:sldId id="264" r:id="rId22"/>
    <p:sldId id="270" r:id="rId23"/>
    <p:sldId id="275" r:id="rId24"/>
    <p:sldId id="276" r:id="rId25"/>
    <p:sldId id="272" r:id="rId26"/>
    <p:sldId id="273"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5953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C5B55-CD3A-419E-AFC9-B1BFE349FD41}" type="doc">
      <dgm:prSet loTypeId="urn:microsoft.com/office/officeart/2005/8/layout/pyramid2" loCatId="list" qsTypeId="urn:microsoft.com/office/officeart/2005/8/quickstyle/simple1" qsCatId="simple" csTypeId="urn:microsoft.com/office/officeart/2005/8/colors/accent2_2" csCatId="accent2" phldr="1"/>
      <dgm:spPr/>
    </dgm:pt>
    <dgm:pt modelId="{873A3202-C72F-4F7F-B404-FD45ED53A35E}">
      <dgm:prSet phldrT="[Text]" custT="1"/>
      <dgm:spPr/>
      <dgm:t>
        <a:bodyPr/>
        <a:lstStyle/>
        <a:p>
          <a:pPr>
            <a:buFont typeface="Symbol" panose="05050102010706020507" pitchFamily="18" charset="2"/>
            <a:buChar char=""/>
          </a:pPr>
          <a:r>
            <a:rPr lang="nl-NL" sz="3200" dirty="0">
              <a:solidFill>
                <a:srgbClr val="0000FF"/>
              </a:solidFill>
              <a:latin typeface="Times New Roman" pitchFamily="18" charset="0"/>
              <a:cs typeface="Times New Roman" pitchFamily="18" charset="0"/>
            </a:rPr>
            <a:t>Nắm được kiến thức về kể chuyện thông qua tranh ảnh.</a:t>
          </a:r>
          <a:endParaRPr lang="en-US" sz="3200" dirty="0">
            <a:solidFill>
              <a:srgbClr val="0000FF"/>
            </a:solidFill>
            <a:latin typeface="Times New Roman" pitchFamily="18" charset="0"/>
            <a:cs typeface="Times New Roman" pitchFamily="18" charset="0"/>
          </a:endParaRPr>
        </a:p>
      </dgm:t>
    </dgm:pt>
    <dgm:pt modelId="{2EE5C0A9-5C9E-4574-962B-770E0DB3DBC2}" type="parTrans" cxnId="{570BD317-850E-44BC-AD0F-E2A0A6B2E31E}">
      <dgm:prSet/>
      <dgm:spPr/>
      <dgm:t>
        <a:bodyPr/>
        <a:lstStyle/>
        <a:p>
          <a:endParaRPr lang="en-US"/>
        </a:p>
      </dgm:t>
    </dgm:pt>
    <dgm:pt modelId="{FDAE77D7-0DB3-4812-AD90-DF1273F6650A}" type="sibTrans" cxnId="{570BD317-850E-44BC-AD0F-E2A0A6B2E31E}">
      <dgm:prSet/>
      <dgm:spPr/>
      <dgm:t>
        <a:bodyPr/>
        <a:lstStyle/>
        <a:p>
          <a:endParaRPr lang="en-US"/>
        </a:p>
      </dgm:t>
    </dgm:pt>
    <dgm:pt modelId="{34478651-853B-472D-B504-53B16FBFC80F}">
      <dgm:prSet custT="1"/>
      <dgm:spPr/>
      <dgm:t>
        <a:bodyPr/>
        <a:lstStyle/>
        <a:p>
          <a:pPr>
            <a:buFont typeface="Symbol" panose="05050102010706020507" pitchFamily="18" charset="2"/>
            <a:buChar char=""/>
          </a:pPr>
          <a:r>
            <a:rPr lang="nl-NL" sz="3200" dirty="0" smtClean="0">
              <a:solidFill>
                <a:srgbClr val="0000FF"/>
              </a:solidFill>
              <a:latin typeface="Times New Roman" pitchFamily="18" charset="0"/>
              <a:cs typeface="Times New Roman" pitchFamily="18" charset="0"/>
            </a:rPr>
            <a:t>Dựa vào kết quả quan sát hai bức ảnh lễ hội (chơi đu và đua thuyền) HS chọn, kể </a:t>
          </a:r>
          <a:r>
            <a:rPr lang="nl-NL" sz="3200" dirty="0">
              <a:solidFill>
                <a:srgbClr val="0000FF"/>
              </a:solidFill>
              <a:latin typeface="Times New Roman" pitchFamily="18" charset="0"/>
              <a:cs typeface="Times New Roman" pitchFamily="18" charset="0"/>
            </a:rPr>
            <a:t>lại </a:t>
          </a:r>
          <a:r>
            <a:rPr lang="nl-NL" sz="3200" dirty="0" smtClean="0">
              <a:solidFill>
                <a:srgbClr val="0000FF"/>
              </a:solidFill>
              <a:latin typeface="Times New Roman" pitchFamily="18" charset="0"/>
              <a:cs typeface="Times New Roman" pitchFamily="18" charset="0"/>
            </a:rPr>
            <a:t>được tự nhiên, dựng lại đúng và sinh động </a:t>
          </a:r>
          <a:r>
            <a:rPr lang="nl-NL" sz="3200" dirty="0">
              <a:solidFill>
                <a:srgbClr val="0000FF"/>
              </a:solidFill>
              <a:latin typeface="Times New Roman" pitchFamily="18" charset="0"/>
              <a:cs typeface="Times New Roman" pitchFamily="18" charset="0"/>
            </a:rPr>
            <a:t>quang cảnh và hoạt động của những người tham gia lễ hội trong </a:t>
          </a:r>
          <a:r>
            <a:rPr lang="nl-NL" sz="3200" dirty="0" smtClean="0">
              <a:solidFill>
                <a:srgbClr val="0000FF"/>
              </a:solidFill>
              <a:latin typeface="Times New Roman" pitchFamily="18" charset="0"/>
              <a:cs typeface="Times New Roman" pitchFamily="18" charset="0"/>
            </a:rPr>
            <a:t>một bức </a:t>
          </a:r>
          <a:r>
            <a:rPr lang="vi-VN" sz="3200" dirty="0" smtClean="0">
              <a:solidFill>
                <a:srgbClr val="0000FF"/>
              </a:solidFill>
              <a:latin typeface="Times New Roman" pitchFamily="18" charset="0"/>
              <a:cs typeface="Times New Roman" pitchFamily="18" charset="0"/>
            </a:rPr>
            <a:t>ảnh</a:t>
          </a:r>
          <a:r>
            <a:rPr lang="vi-VN" sz="3200"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dgm:t>
    </dgm:pt>
    <dgm:pt modelId="{19AF2BFC-DD2D-4D0F-B9F2-551703822890}" type="sibTrans" cxnId="{0B312D8F-6173-4DB4-B927-8AFD8270AB8B}">
      <dgm:prSet/>
      <dgm:spPr/>
      <dgm:t>
        <a:bodyPr/>
        <a:lstStyle/>
        <a:p>
          <a:endParaRPr lang="en-US"/>
        </a:p>
      </dgm:t>
    </dgm:pt>
    <dgm:pt modelId="{75890B3F-A759-4999-AF8E-D48112BDAF64}" type="parTrans" cxnId="{0B312D8F-6173-4DB4-B927-8AFD8270AB8B}">
      <dgm:prSet/>
      <dgm:spPr/>
      <dgm:t>
        <a:bodyPr/>
        <a:lstStyle/>
        <a:p>
          <a:endParaRPr lang="en-US"/>
        </a:p>
      </dgm:t>
    </dgm:pt>
    <dgm:pt modelId="{222C2B5E-FB84-4042-9E89-4FD4AD6953C1}" type="pres">
      <dgm:prSet presAssocID="{4ABC5B55-CD3A-419E-AFC9-B1BFE349FD41}" presName="compositeShape" presStyleCnt="0">
        <dgm:presLayoutVars>
          <dgm:dir/>
          <dgm:resizeHandles/>
        </dgm:presLayoutVars>
      </dgm:prSet>
      <dgm:spPr/>
    </dgm:pt>
    <dgm:pt modelId="{AB14BC24-1DF0-4EEA-BD96-A92FDE47E337}" type="pres">
      <dgm:prSet presAssocID="{4ABC5B55-CD3A-419E-AFC9-B1BFE349FD41}" presName="pyramid" presStyleLbl="node1" presStyleIdx="0" presStyleCnt="1" custFlipVert="1" custFlipHor="1" custScaleX="1125" custScaleY="2016" custLinFactNeighborX="-38950" custLinFactNeighborY="-26492"/>
      <dgm:spPr/>
    </dgm:pt>
    <dgm:pt modelId="{92D0EE0C-067A-4254-A9FC-A05BDA941778}" type="pres">
      <dgm:prSet presAssocID="{4ABC5B55-CD3A-419E-AFC9-B1BFE349FD41}" presName="theList" presStyleCnt="0"/>
      <dgm:spPr/>
    </dgm:pt>
    <dgm:pt modelId="{E6A7515D-566F-4669-AE24-64460B6C5749}" type="pres">
      <dgm:prSet presAssocID="{873A3202-C72F-4F7F-B404-FD45ED53A35E}" presName="aNode" presStyleLbl="fgAcc1" presStyleIdx="0" presStyleCnt="2" custScaleX="291346" custLinFactY="-36758" custLinFactNeighborX="-27404" custLinFactNeighborY="-100000">
        <dgm:presLayoutVars>
          <dgm:bulletEnabled val="1"/>
        </dgm:presLayoutVars>
      </dgm:prSet>
      <dgm:spPr/>
      <dgm:t>
        <a:bodyPr/>
        <a:lstStyle/>
        <a:p>
          <a:endParaRPr lang="en-US"/>
        </a:p>
      </dgm:t>
    </dgm:pt>
    <dgm:pt modelId="{9FE4F73C-AA99-4737-A52E-2973E38B34F6}" type="pres">
      <dgm:prSet presAssocID="{873A3202-C72F-4F7F-B404-FD45ED53A35E}" presName="aSpace" presStyleCnt="0"/>
      <dgm:spPr/>
    </dgm:pt>
    <dgm:pt modelId="{72035C8D-F880-4727-A3BF-B278E1C960A9}" type="pres">
      <dgm:prSet presAssocID="{34478651-853B-472D-B504-53B16FBFC80F}" presName="aNode" presStyleLbl="fgAcc1" presStyleIdx="1" presStyleCnt="2" custScaleX="290822" custScaleY="280700" custLinFactNeighborX="41900">
        <dgm:presLayoutVars>
          <dgm:bulletEnabled val="1"/>
        </dgm:presLayoutVars>
      </dgm:prSet>
      <dgm:spPr/>
      <dgm:t>
        <a:bodyPr/>
        <a:lstStyle/>
        <a:p>
          <a:endParaRPr lang="en-US"/>
        </a:p>
      </dgm:t>
    </dgm:pt>
    <dgm:pt modelId="{0E06F9AC-15F5-4C1A-8BC3-B4BD814E6E0E}" type="pres">
      <dgm:prSet presAssocID="{34478651-853B-472D-B504-53B16FBFC80F}" presName="aSpace" presStyleCnt="0"/>
      <dgm:spPr/>
    </dgm:pt>
  </dgm:ptLst>
  <dgm:cxnLst>
    <dgm:cxn modelId="{388004A9-5E2E-4CB6-8A22-851A0CE31934}" type="presOf" srcId="{4ABC5B55-CD3A-419E-AFC9-B1BFE349FD41}" destId="{222C2B5E-FB84-4042-9E89-4FD4AD6953C1}" srcOrd="0" destOrd="0" presId="urn:microsoft.com/office/officeart/2005/8/layout/pyramid2"/>
    <dgm:cxn modelId="{570BD317-850E-44BC-AD0F-E2A0A6B2E31E}" srcId="{4ABC5B55-CD3A-419E-AFC9-B1BFE349FD41}" destId="{873A3202-C72F-4F7F-B404-FD45ED53A35E}" srcOrd="0" destOrd="0" parTransId="{2EE5C0A9-5C9E-4574-962B-770E0DB3DBC2}" sibTransId="{FDAE77D7-0DB3-4812-AD90-DF1273F6650A}"/>
    <dgm:cxn modelId="{9AA3A410-D0AC-4A74-9542-3B22D8C4DA1A}" type="presOf" srcId="{34478651-853B-472D-B504-53B16FBFC80F}" destId="{72035C8D-F880-4727-A3BF-B278E1C960A9}" srcOrd="0" destOrd="0" presId="urn:microsoft.com/office/officeart/2005/8/layout/pyramid2"/>
    <dgm:cxn modelId="{6104C501-FA9B-451F-9D86-3C4C3F208202}" type="presOf" srcId="{873A3202-C72F-4F7F-B404-FD45ED53A35E}" destId="{E6A7515D-566F-4669-AE24-64460B6C5749}" srcOrd="0" destOrd="0" presId="urn:microsoft.com/office/officeart/2005/8/layout/pyramid2"/>
    <dgm:cxn modelId="{0B312D8F-6173-4DB4-B927-8AFD8270AB8B}" srcId="{4ABC5B55-CD3A-419E-AFC9-B1BFE349FD41}" destId="{34478651-853B-472D-B504-53B16FBFC80F}" srcOrd="1" destOrd="0" parTransId="{75890B3F-A759-4999-AF8E-D48112BDAF64}" sibTransId="{19AF2BFC-DD2D-4D0F-B9F2-551703822890}"/>
    <dgm:cxn modelId="{1B907DB8-CF63-4007-83C8-DFD89E3D30BF}" type="presParOf" srcId="{222C2B5E-FB84-4042-9E89-4FD4AD6953C1}" destId="{AB14BC24-1DF0-4EEA-BD96-A92FDE47E337}" srcOrd="0" destOrd="0" presId="urn:microsoft.com/office/officeart/2005/8/layout/pyramid2"/>
    <dgm:cxn modelId="{E876D20B-66A8-470B-B447-B207D5CE9276}" type="presParOf" srcId="{222C2B5E-FB84-4042-9E89-4FD4AD6953C1}" destId="{92D0EE0C-067A-4254-A9FC-A05BDA941778}" srcOrd="1" destOrd="0" presId="urn:microsoft.com/office/officeart/2005/8/layout/pyramid2"/>
    <dgm:cxn modelId="{23033B32-C034-431E-9E33-9FADA4F10EE8}" type="presParOf" srcId="{92D0EE0C-067A-4254-A9FC-A05BDA941778}" destId="{E6A7515D-566F-4669-AE24-64460B6C5749}" srcOrd="0" destOrd="0" presId="urn:microsoft.com/office/officeart/2005/8/layout/pyramid2"/>
    <dgm:cxn modelId="{97576116-7772-4A00-BC6E-B6F29E96E3FC}" type="presParOf" srcId="{92D0EE0C-067A-4254-A9FC-A05BDA941778}" destId="{9FE4F73C-AA99-4737-A52E-2973E38B34F6}" srcOrd="1" destOrd="0" presId="urn:microsoft.com/office/officeart/2005/8/layout/pyramid2"/>
    <dgm:cxn modelId="{EA62E899-E193-4E7B-824A-5DE02CBF0347}" type="presParOf" srcId="{92D0EE0C-067A-4254-A9FC-A05BDA941778}" destId="{72035C8D-F880-4727-A3BF-B278E1C960A9}" srcOrd="2" destOrd="0" presId="urn:microsoft.com/office/officeart/2005/8/layout/pyramid2"/>
    <dgm:cxn modelId="{8F2CF1C1-27C1-4E4B-B7C1-D87AAF2BE777}" type="presParOf" srcId="{92D0EE0C-067A-4254-A9FC-A05BDA941778}" destId="{0E06F9AC-15F5-4C1A-8BC3-B4BD814E6E0E}" srcOrd="3"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4BC24-1DF0-4EEA-BD96-A92FDE47E337}">
      <dsp:nvSpPr>
        <dsp:cNvPr id="0" name=""/>
        <dsp:cNvSpPr/>
      </dsp:nvSpPr>
      <dsp:spPr>
        <a:xfrm flipH="1" flipV="1">
          <a:off x="921511" y="914400"/>
          <a:ext cx="45720" cy="8193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7515D-566F-4669-AE24-64460B6C5749}">
      <dsp:nvSpPr>
        <dsp:cNvPr id="0" name=""/>
        <dsp:cNvSpPr/>
      </dsp:nvSpPr>
      <dsp:spPr>
        <a:xfrm>
          <a:off x="0" y="12882"/>
          <a:ext cx="7696195" cy="800893"/>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buFont typeface="Symbol" panose="05050102010706020507" pitchFamily="18" charset="2"/>
            <a:buChar char=""/>
          </a:pPr>
          <a:r>
            <a:rPr lang="nl-NL" sz="3200" kern="1200" dirty="0">
              <a:solidFill>
                <a:srgbClr val="0000FF"/>
              </a:solidFill>
              <a:latin typeface="Times New Roman" pitchFamily="18" charset="0"/>
              <a:cs typeface="Times New Roman" pitchFamily="18" charset="0"/>
            </a:rPr>
            <a:t>Nắm được kiến thức về kể chuyện thông qua tranh ảnh.</a:t>
          </a:r>
          <a:endParaRPr lang="en-US" sz="3200" kern="1200" dirty="0">
            <a:solidFill>
              <a:srgbClr val="0000FF"/>
            </a:solidFill>
            <a:latin typeface="Times New Roman" pitchFamily="18" charset="0"/>
            <a:cs typeface="Times New Roman" pitchFamily="18" charset="0"/>
          </a:endParaRPr>
        </a:p>
      </dsp:txBody>
      <dsp:txXfrm>
        <a:off x="39096" y="51978"/>
        <a:ext cx="7618003" cy="722701"/>
      </dsp:txXfrm>
    </dsp:sp>
    <dsp:sp modelId="{72035C8D-F880-4727-A3BF-B278E1C960A9}">
      <dsp:nvSpPr>
        <dsp:cNvPr id="0" name=""/>
        <dsp:cNvSpPr/>
      </dsp:nvSpPr>
      <dsp:spPr>
        <a:xfrm>
          <a:off x="13846" y="1308392"/>
          <a:ext cx="7682353" cy="2248108"/>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buFont typeface="Symbol" panose="05050102010706020507" pitchFamily="18" charset="2"/>
            <a:buChar char=""/>
          </a:pPr>
          <a:r>
            <a:rPr lang="nl-NL" sz="3200" kern="1200" dirty="0" smtClean="0">
              <a:solidFill>
                <a:srgbClr val="0000FF"/>
              </a:solidFill>
              <a:latin typeface="Times New Roman" pitchFamily="18" charset="0"/>
              <a:cs typeface="Times New Roman" pitchFamily="18" charset="0"/>
            </a:rPr>
            <a:t>Dựa vào kết quả quan sát hai bức ảnh lễ hội (chơi đu và đua thuyền) HS chọn, kể </a:t>
          </a:r>
          <a:r>
            <a:rPr lang="nl-NL" sz="3200" kern="1200" dirty="0">
              <a:solidFill>
                <a:srgbClr val="0000FF"/>
              </a:solidFill>
              <a:latin typeface="Times New Roman" pitchFamily="18" charset="0"/>
              <a:cs typeface="Times New Roman" pitchFamily="18" charset="0"/>
            </a:rPr>
            <a:t>lại </a:t>
          </a:r>
          <a:r>
            <a:rPr lang="nl-NL" sz="3200" kern="1200" dirty="0" smtClean="0">
              <a:solidFill>
                <a:srgbClr val="0000FF"/>
              </a:solidFill>
              <a:latin typeface="Times New Roman" pitchFamily="18" charset="0"/>
              <a:cs typeface="Times New Roman" pitchFamily="18" charset="0"/>
            </a:rPr>
            <a:t>được tự nhiên, dựng lại đúng và sinh động </a:t>
          </a:r>
          <a:r>
            <a:rPr lang="nl-NL" sz="3200" kern="1200" dirty="0">
              <a:solidFill>
                <a:srgbClr val="0000FF"/>
              </a:solidFill>
              <a:latin typeface="Times New Roman" pitchFamily="18" charset="0"/>
              <a:cs typeface="Times New Roman" pitchFamily="18" charset="0"/>
            </a:rPr>
            <a:t>quang cảnh và hoạt động của những người tham gia lễ hội trong </a:t>
          </a:r>
          <a:r>
            <a:rPr lang="nl-NL" sz="3200" kern="1200" dirty="0" smtClean="0">
              <a:solidFill>
                <a:srgbClr val="0000FF"/>
              </a:solidFill>
              <a:latin typeface="Times New Roman" pitchFamily="18" charset="0"/>
              <a:cs typeface="Times New Roman" pitchFamily="18" charset="0"/>
            </a:rPr>
            <a:t>một bức </a:t>
          </a:r>
          <a:r>
            <a:rPr lang="vi-VN" sz="3200" kern="1200" dirty="0" smtClean="0">
              <a:solidFill>
                <a:srgbClr val="0000FF"/>
              </a:solidFill>
              <a:latin typeface="Times New Roman" pitchFamily="18" charset="0"/>
              <a:cs typeface="Times New Roman" pitchFamily="18" charset="0"/>
            </a:rPr>
            <a:t>ảnh</a:t>
          </a:r>
          <a:r>
            <a:rPr lang="vi-VN" sz="3200" kern="1200" dirty="0">
              <a:solidFill>
                <a:srgbClr val="0000FF"/>
              </a:solidFill>
              <a:latin typeface="Times New Roman" pitchFamily="18" charset="0"/>
              <a:cs typeface="Times New Roman" pitchFamily="18" charset="0"/>
            </a:rPr>
            <a:t>.</a:t>
          </a:r>
          <a:endParaRPr lang="en-US" sz="3200" kern="1200" dirty="0">
            <a:solidFill>
              <a:srgbClr val="0000FF"/>
            </a:solidFill>
            <a:latin typeface="Times New Roman" pitchFamily="18" charset="0"/>
            <a:cs typeface="Times New Roman" pitchFamily="18" charset="0"/>
          </a:endParaRPr>
        </a:p>
      </dsp:txBody>
      <dsp:txXfrm>
        <a:off x="123590" y="1418136"/>
        <a:ext cx="7462865" cy="20286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A36145-5F31-424A-8F20-5FF376AF827A}"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28D0BB-4C26-4863-BA6F-F26032C705F8}" type="slidenum">
              <a:rPr lang="en-US" smtClean="0"/>
              <a:t>‹#›</a:t>
            </a:fld>
            <a:endParaRPr lang="en-US"/>
          </a:p>
        </p:txBody>
      </p:sp>
    </p:spTree>
    <p:extLst>
      <p:ext uri="{BB962C8B-B14F-4D97-AF65-F5344CB8AC3E}">
        <p14:creationId xmlns:p14="http://schemas.microsoft.com/office/powerpoint/2010/main" val="384754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1B238-7006-497D-9A04-1CBABB74433A}" type="slidenum">
              <a:rPr lang="en-US" altLang="en-US" smtClean="0"/>
              <a:pPr/>
              <a:t>8</a:t>
            </a:fld>
            <a:endParaRPr lang="en-US" altLang="en-US"/>
          </a:p>
        </p:txBody>
      </p:sp>
    </p:spTree>
    <p:extLst>
      <p:ext uri="{BB962C8B-B14F-4D97-AF65-F5344CB8AC3E}">
        <p14:creationId xmlns:p14="http://schemas.microsoft.com/office/powerpoint/2010/main" val="326695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93BC62-2923-468D-AB63-E0A3261411DC}" type="slidenum">
              <a:rPr lang="en-US"/>
              <a:pPr/>
              <a:t>‹#›</a:t>
            </a:fld>
            <a:endParaRPr lang="en-US"/>
          </a:p>
        </p:txBody>
      </p:sp>
    </p:spTree>
    <p:extLst>
      <p:ext uri="{BB962C8B-B14F-4D97-AF65-F5344CB8AC3E}">
        <p14:creationId xmlns:p14="http://schemas.microsoft.com/office/powerpoint/2010/main" val="2926389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EDC0B1-8541-4E64-B7FB-7B8D303A4F80}" type="slidenum">
              <a:rPr lang="en-US"/>
              <a:pPr/>
              <a:t>‹#›</a:t>
            </a:fld>
            <a:endParaRPr lang="en-US"/>
          </a:p>
        </p:txBody>
      </p:sp>
    </p:spTree>
    <p:extLst>
      <p:ext uri="{BB962C8B-B14F-4D97-AF65-F5344CB8AC3E}">
        <p14:creationId xmlns:p14="http://schemas.microsoft.com/office/powerpoint/2010/main" val="127597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33FAC0-36BC-4D8A-9148-D483BCBF0C9D}" type="slidenum">
              <a:rPr lang="en-US"/>
              <a:pPr/>
              <a:t>‹#›</a:t>
            </a:fld>
            <a:endParaRPr lang="en-US"/>
          </a:p>
        </p:txBody>
      </p:sp>
    </p:spTree>
    <p:extLst>
      <p:ext uri="{BB962C8B-B14F-4D97-AF65-F5344CB8AC3E}">
        <p14:creationId xmlns:p14="http://schemas.microsoft.com/office/powerpoint/2010/main" val="345758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71BD32-B41F-46E0-B354-3AC7528EBC61}" type="slidenum">
              <a:rPr lang="en-US"/>
              <a:pPr/>
              <a:t>‹#›</a:t>
            </a:fld>
            <a:endParaRPr lang="en-US"/>
          </a:p>
        </p:txBody>
      </p:sp>
    </p:spTree>
    <p:extLst>
      <p:ext uri="{BB962C8B-B14F-4D97-AF65-F5344CB8AC3E}">
        <p14:creationId xmlns:p14="http://schemas.microsoft.com/office/powerpoint/2010/main" val="15273626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0BB0B8-7DB7-4140-825A-E7A49A8C7EF0}" type="slidenum">
              <a:rPr lang="en-US"/>
              <a:pPr/>
              <a:t>‹#›</a:t>
            </a:fld>
            <a:endParaRPr lang="en-US"/>
          </a:p>
        </p:txBody>
      </p:sp>
    </p:spTree>
    <p:extLst>
      <p:ext uri="{BB962C8B-B14F-4D97-AF65-F5344CB8AC3E}">
        <p14:creationId xmlns:p14="http://schemas.microsoft.com/office/powerpoint/2010/main" val="217691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B4D338-7384-4B14-975F-8498DF7246D6}" type="slidenum">
              <a:rPr lang="en-US"/>
              <a:pPr/>
              <a:t>‹#›</a:t>
            </a:fld>
            <a:endParaRPr lang="en-US"/>
          </a:p>
        </p:txBody>
      </p:sp>
    </p:spTree>
    <p:extLst>
      <p:ext uri="{BB962C8B-B14F-4D97-AF65-F5344CB8AC3E}">
        <p14:creationId xmlns:p14="http://schemas.microsoft.com/office/powerpoint/2010/main" val="278261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FA9F10-7728-4EA8-BDDE-E588729EB106}" type="slidenum">
              <a:rPr lang="en-US"/>
              <a:pPr/>
              <a:t>‹#›</a:t>
            </a:fld>
            <a:endParaRPr lang="en-US"/>
          </a:p>
        </p:txBody>
      </p:sp>
    </p:spTree>
    <p:extLst>
      <p:ext uri="{BB962C8B-B14F-4D97-AF65-F5344CB8AC3E}">
        <p14:creationId xmlns:p14="http://schemas.microsoft.com/office/powerpoint/2010/main" val="226447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DCF4C4-3C71-4C13-A45E-BB290516841A}" type="slidenum">
              <a:rPr lang="en-US"/>
              <a:pPr/>
              <a:t>‹#›</a:t>
            </a:fld>
            <a:endParaRPr lang="en-US"/>
          </a:p>
        </p:txBody>
      </p:sp>
    </p:spTree>
    <p:extLst>
      <p:ext uri="{BB962C8B-B14F-4D97-AF65-F5344CB8AC3E}">
        <p14:creationId xmlns:p14="http://schemas.microsoft.com/office/powerpoint/2010/main" val="28174070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6A591C-35BB-4062-928D-261852422524}" type="slidenum">
              <a:rPr lang="en-US"/>
              <a:pPr/>
              <a:t>‹#›</a:t>
            </a:fld>
            <a:endParaRPr lang="en-US"/>
          </a:p>
        </p:txBody>
      </p:sp>
    </p:spTree>
    <p:extLst>
      <p:ext uri="{BB962C8B-B14F-4D97-AF65-F5344CB8AC3E}">
        <p14:creationId xmlns:p14="http://schemas.microsoft.com/office/powerpoint/2010/main" val="3257827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DF0D6D-8C49-46F6-BAEE-E7FBCE28E13A}" type="slidenum">
              <a:rPr lang="en-US"/>
              <a:pPr/>
              <a:t>‹#›</a:t>
            </a:fld>
            <a:endParaRPr lang="en-US"/>
          </a:p>
        </p:txBody>
      </p:sp>
    </p:spTree>
    <p:extLst>
      <p:ext uri="{BB962C8B-B14F-4D97-AF65-F5344CB8AC3E}">
        <p14:creationId xmlns:p14="http://schemas.microsoft.com/office/powerpoint/2010/main" val="2659663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785424-9CCF-41ED-91FF-71EA1977E45F}" type="slidenum">
              <a:rPr lang="en-US"/>
              <a:pPr/>
              <a:t>‹#›</a:t>
            </a:fld>
            <a:endParaRPr lang="en-US"/>
          </a:p>
        </p:txBody>
      </p:sp>
    </p:spTree>
    <p:extLst>
      <p:ext uri="{BB962C8B-B14F-4D97-AF65-F5344CB8AC3E}">
        <p14:creationId xmlns:p14="http://schemas.microsoft.com/office/powerpoint/2010/main" val="370880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01FFF80-F70D-4B6A-BD27-088BEAC952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media1.m4a"/><Relationship Id="rId7" Type="http://schemas.openxmlformats.org/officeDocument/2006/relationships/diagramQuickStyle" Target="../diagrams/quickStyle1.xml"/><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slideLayout" Target="../slideLayouts/slideLayout6.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2" y="857250"/>
            <a:ext cx="7379494"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1143000" y="1222519"/>
            <a:ext cx="7258051" cy="522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300" dirty="0" err="1">
                <a:latin typeface="Times New Roman" pitchFamily="18" charset="0"/>
                <a:cs typeface="Times New Roman" pitchFamily="18" charset="0"/>
                <a:sym typeface="Wingdings" pitchFamily="2" charset="2"/>
              </a:rPr>
              <a:t>Trường</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Tiểu</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học</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Ái</a:t>
            </a:r>
            <a:r>
              <a:rPr lang="en-US" sz="3300" dirty="0">
                <a:latin typeface="Times New Roman" pitchFamily="18" charset="0"/>
                <a:cs typeface="Times New Roman" pitchFamily="18" charset="0"/>
                <a:sym typeface="Wingdings" pitchFamily="2" charset="2"/>
              </a:rPr>
              <a:t> </a:t>
            </a:r>
            <a:r>
              <a:rPr lang="en-US" sz="3300" dirty="0" err="1">
                <a:latin typeface="Times New Roman" pitchFamily="18" charset="0"/>
                <a:cs typeface="Times New Roman" pitchFamily="18" charset="0"/>
                <a:sym typeface="Wingdings" pitchFamily="2" charset="2"/>
              </a:rPr>
              <a:t>Mộ</a:t>
            </a:r>
            <a:r>
              <a:rPr lang="en-US" sz="3300" dirty="0">
                <a:latin typeface="Times New Roman" pitchFamily="18" charset="0"/>
                <a:cs typeface="Times New Roman" pitchFamily="18" charset="0"/>
                <a:sym typeface="Wingdings" pitchFamily="2" charset="2"/>
              </a:rPr>
              <a:t> A</a:t>
            </a:r>
          </a:p>
          <a:p>
            <a:pPr algn="ctr" eaLnBrk="1" hangingPunct="1"/>
            <a:r>
              <a:rPr lang="en-US" sz="4050" b="1" dirty="0" err="1">
                <a:latin typeface="Times New Roman" pitchFamily="18" charset="0"/>
                <a:cs typeface="Times New Roman" pitchFamily="18" charset="0"/>
                <a:sym typeface="Wingdings" pitchFamily="2" charset="2"/>
              </a:rPr>
              <a:t>Bài</a:t>
            </a:r>
            <a:r>
              <a:rPr lang="en-US" sz="4050" b="1" dirty="0">
                <a:latin typeface="Times New Roman" pitchFamily="18" charset="0"/>
                <a:cs typeface="Times New Roman" pitchFamily="18" charset="0"/>
                <a:sym typeface="Wingdings" pitchFamily="2" charset="2"/>
              </a:rPr>
              <a:t> </a:t>
            </a:r>
            <a:r>
              <a:rPr lang="en-US" sz="4050" b="1" dirty="0" err="1">
                <a:latin typeface="Times New Roman" pitchFamily="18" charset="0"/>
                <a:cs typeface="Times New Roman" pitchFamily="18" charset="0"/>
                <a:sym typeface="Wingdings" pitchFamily="2" charset="2"/>
              </a:rPr>
              <a:t>giảng</a:t>
            </a:r>
            <a:r>
              <a:rPr lang="en-US" sz="4050" b="1" dirty="0">
                <a:latin typeface="Times New Roman" pitchFamily="18" charset="0"/>
                <a:cs typeface="Times New Roman" pitchFamily="18" charset="0"/>
                <a:sym typeface="Wingdings" pitchFamily="2" charset="2"/>
              </a:rPr>
              <a:t> </a:t>
            </a:r>
            <a:r>
              <a:rPr lang="en-US" sz="4050" b="1" dirty="0" err="1">
                <a:latin typeface="Times New Roman" pitchFamily="18" charset="0"/>
                <a:cs typeface="Times New Roman" pitchFamily="18" charset="0"/>
                <a:sym typeface="Wingdings" pitchFamily="2" charset="2"/>
              </a:rPr>
              <a:t>Lớp</a:t>
            </a:r>
            <a:r>
              <a:rPr lang="en-US" sz="4050" b="1" dirty="0">
                <a:latin typeface="Times New Roman" pitchFamily="18" charset="0"/>
                <a:cs typeface="Times New Roman" pitchFamily="18" charset="0"/>
                <a:sym typeface="Wingdings" pitchFamily="2" charset="2"/>
              </a:rPr>
              <a:t> 3</a:t>
            </a:r>
          </a:p>
          <a:p>
            <a:pPr algn="ctr" eaLnBrk="1" hangingPunct="1"/>
            <a:r>
              <a:rPr lang="en-US" sz="4050" b="1" dirty="0">
                <a:latin typeface="Times New Roman" pitchFamily="18" charset="0"/>
                <a:cs typeface="Times New Roman" pitchFamily="18" charset="0"/>
                <a:sym typeface="Wingdings" pitchFamily="2" charset="2"/>
              </a:rPr>
              <a:t>   </a:t>
            </a:r>
            <a:r>
              <a:rPr lang="en-US" sz="4050" b="1" dirty="0" err="1">
                <a:latin typeface="Times New Roman" pitchFamily="18" charset="0"/>
                <a:cs typeface="Times New Roman" pitchFamily="18" charset="0"/>
                <a:sym typeface="Wingdings" pitchFamily="2" charset="2"/>
              </a:rPr>
              <a:t>P.Môn</a:t>
            </a:r>
            <a:r>
              <a:rPr lang="en-US" sz="4050" dirty="0">
                <a:latin typeface="Times New Roman" pitchFamily="18" charset="0"/>
                <a:cs typeface="Times New Roman" pitchFamily="18" charset="0"/>
                <a:sym typeface="Wingdings" pitchFamily="2" charset="2"/>
              </a:rPr>
              <a:t>:</a:t>
            </a:r>
            <a:r>
              <a:rPr lang="en-US" sz="4050" b="1" dirty="0">
                <a:latin typeface="Times New Roman" pitchFamily="18" charset="0"/>
                <a:cs typeface="Times New Roman" pitchFamily="18" charset="0"/>
                <a:sym typeface="Wingdings" pitchFamily="2" charset="2"/>
              </a:rPr>
              <a:t> </a:t>
            </a:r>
            <a:r>
              <a:rPr lang="en-US" sz="4050" b="1" dirty="0" err="1">
                <a:latin typeface="Times New Roman" pitchFamily="18" charset="0"/>
                <a:cs typeface="Times New Roman" pitchFamily="18" charset="0"/>
                <a:sym typeface="Wingdings" pitchFamily="2" charset="2"/>
              </a:rPr>
              <a:t>Tập</a:t>
            </a:r>
            <a:r>
              <a:rPr lang="en-US" sz="4050" b="1" dirty="0">
                <a:latin typeface="Times New Roman" pitchFamily="18" charset="0"/>
                <a:cs typeface="Times New Roman" pitchFamily="18" charset="0"/>
                <a:sym typeface="Wingdings" pitchFamily="2" charset="2"/>
              </a:rPr>
              <a:t> </a:t>
            </a:r>
            <a:r>
              <a:rPr lang="en-US" sz="4050" b="1" dirty="0" err="1" smtClean="0">
                <a:latin typeface="Times New Roman" pitchFamily="18" charset="0"/>
                <a:cs typeface="Times New Roman" pitchFamily="18" charset="0"/>
                <a:sym typeface="Wingdings" pitchFamily="2" charset="2"/>
              </a:rPr>
              <a:t>làm</a:t>
            </a:r>
            <a:r>
              <a:rPr lang="en-US" sz="4050" b="1" dirty="0" smtClean="0">
                <a:latin typeface="Times New Roman" pitchFamily="18" charset="0"/>
                <a:cs typeface="Times New Roman" pitchFamily="18" charset="0"/>
                <a:sym typeface="Wingdings" pitchFamily="2" charset="2"/>
              </a:rPr>
              <a:t> </a:t>
            </a:r>
            <a:r>
              <a:rPr lang="en-US" sz="4050" b="1" dirty="0" err="1" smtClean="0">
                <a:latin typeface="Times New Roman" pitchFamily="18" charset="0"/>
                <a:cs typeface="Times New Roman" pitchFamily="18" charset="0"/>
                <a:sym typeface="Wingdings" pitchFamily="2" charset="2"/>
              </a:rPr>
              <a:t>văn</a:t>
            </a:r>
            <a:r>
              <a:rPr lang="en-US" sz="4050" b="1" dirty="0" smtClean="0">
                <a:latin typeface="Times New Roman" pitchFamily="18" charset="0"/>
                <a:cs typeface="Times New Roman" pitchFamily="18" charset="0"/>
                <a:sym typeface="Wingdings" pitchFamily="2" charset="2"/>
              </a:rPr>
              <a:t> </a:t>
            </a:r>
            <a:endParaRPr lang="en-US" sz="4050" b="1" dirty="0">
              <a:latin typeface="Times New Roman" pitchFamily="18" charset="0"/>
              <a:cs typeface="Times New Roman" pitchFamily="18" charset="0"/>
              <a:sym typeface="Wingdings" pitchFamily="2" charset="2"/>
            </a:endParaRPr>
          </a:p>
          <a:p>
            <a:pPr algn="ctr" eaLnBrk="1" hangingPunct="1"/>
            <a:r>
              <a:rPr lang="en-US" sz="4050" dirty="0" err="1">
                <a:latin typeface="Times New Roman" pitchFamily="18" charset="0"/>
                <a:cs typeface="Times New Roman" pitchFamily="18" charset="0"/>
                <a:sym typeface="Wingdings" pitchFamily="2" charset="2"/>
              </a:rPr>
              <a:t>Tuần</a:t>
            </a:r>
            <a:r>
              <a:rPr lang="en-US" sz="4050" dirty="0">
                <a:latin typeface="Times New Roman" pitchFamily="18" charset="0"/>
                <a:cs typeface="Times New Roman" pitchFamily="18" charset="0"/>
                <a:sym typeface="Wingdings" pitchFamily="2" charset="2"/>
              </a:rPr>
              <a:t>:    25</a:t>
            </a:r>
          </a:p>
          <a:p>
            <a:pPr algn="ctr" eaLnBrk="1" hangingPunct="1"/>
            <a:endParaRPr lang="en-US" sz="2700" b="1" dirty="0">
              <a:solidFill>
                <a:srgbClr val="FF00FF"/>
              </a:solidFill>
              <a:latin typeface="Times New Roman" pitchFamily="18" charset="0"/>
              <a:cs typeface="Times New Roman" pitchFamily="18" charset="0"/>
              <a:sym typeface="Wingdings" pitchFamily="2" charset="2"/>
            </a:endParaRPr>
          </a:p>
          <a:p>
            <a:pPr algn="ctr" eaLnBrk="1" hangingPunct="1"/>
            <a:r>
              <a:rPr lang="en-US" sz="4400" b="1" dirty="0" err="1">
                <a:solidFill>
                  <a:srgbClr val="FF0000"/>
                </a:solidFill>
                <a:latin typeface="Times New Roman" pitchFamily="18" charset="0"/>
                <a:cs typeface="Times New Roman" pitchFamily="18" charset="0"/>
                <a:sym typeface="Wingdings" pitchFamily="2" charset="2"/>
              </a:rPr>
              <a:t>Bài</a:t>
            </a:r>
            <a:r>
              <a:rPr lang="en-US" sz="4400" b="1" dirty="0">
                <a:solidFill>
                  <a:srgbClr val="FF0000"/>
                </a:solidFill>
                <a:latin typeface="Times New Roman" pitchFamily="18" charset="0"/>
                <a:cs typeface="Times New Roman" pitchFamily="18" charset="0"/>
                <a:sym typeface="Wingdings" pitchFamily="2" charset="2"/>
              </a:rPr>
              <a:t>: </a:t>
            </a:r>
            <a:r>
              <a:rPr lang="en-US" sz="4400" b="1" dirty="0" err="1" smtClean="0">
                <a:solidFill>
                  <a:srgbClr val="FF0000"/>
                </a:solidFill>
                <a:latin typeface="Times New Roman" pitchFamily="18" charset="0"/>
                <a:cs typeface="Times New Roman" pitchFamily="18" charset="0"/>
                <a:sym typeface="Wingdings" pitchFamily="2" charset="2"/>
              </a:rPr>
              <a:t>Kể</a:t>
            </a:r>
            <a:r>
              <a:rPr lang="en-US" sz="4400" b="1" dirty="0" smtClean="0">
                <a:solidFill>
                  <a:srgbClr val="FF0000"/>
                </a:solidFill>
                <a:latin typeface="Times New Roman" pitchFamily="18" charset="0"/>
                <a:cs typeface="Times New Roman" pitchFamily="18" charset="0"/>
                <a:sym typeface="Wingdings" pitchFamily="2" charset="2"/>
              </a:rPr>
              <a:t> </a:t>
            </a:r>
            <a:r>
              <a:rPr lang="en-US" sz="4400" b="1" dirty="0" err="1" smtClean="0">
                <a:solidFill>
                  <a:srgbClr val="FF0000"/>
                </a:solidFill>
                <a:latin typeface="Times New Roman" pitchFamily="18" charset="0"/>
                <a:cs typeface="Times New Roman" pitchFamily="18" charset="0"/>
                <a:sym typeface="Wingdings" pitchFamily="2" charset="2"/>
              </a:rPr>
              <a:t>về</a:t>
            </a:r>
            <a:r>
              <a:rPr lang="en-US" sz="4400" b="1" dirty="0" smtClean="0">
                <a:solidFill>
                  <a:srgbClr val="FF0000"/>
                </a:solidFill>
                <a:latin typeface="Times New Roman" pitchFamily="18" charset="0"/>
                <a:cs typeface="Times New Roman" pitchFamily="18" charset="0"/>
                <a:sym typeface="Wingdings" pitchFamily="2" charset="2"/>
              </a:rPr>
              <a:t> </a:t>
            </a:r>
            <a:r>
              <a:rPr lang="en-US" sz="4400" b="1" dirty="0" err="1" smtClean="0">
                <a:solidFill>
                  <a:srgbClr val="FF0000"/>
                </a:solidFill>
                <a:latin typeface="Times New Roman" pitchFamily="18" charset="0"/>
                <a:cs typeface="Times New Roman" pitchFamily="18" charset="0"/>
                <a:sym typeface="Wingdings" pitchFamily="2" charset="2"/>
              </a:rPr>
              <a:t>lễ</a:t>
            </a:r>
            <a:r>
              <a:rPr lang="en-US" sz="4400" b="1" dirty="0" smtClean="0">
                <a:solidFill>
                  <a:srgbClr val="FF0000"/>
                </a:solidFill>
                <a:latin typeface="Times New Roman" pitchFamily="18" charset="0"/>
                <a:cs typeface="Times New Roman" pitchFamily="18" charset="0"/>
                <a:sym typeface="Wingdings" pitchFamily="2" charset="2"/>
              </a:rPr>
              <a:t> </a:t>
            </a:r>
            <a:r>
              <a:rPr lang="en-US" sz="4400" b="1" dirty="0" err="1" smtClean="0">
                <a:solidFill>
                  <a:srgbClr val="FF0000"/>
                </a:solidFill>
                <a:latin typeface="Times New Roman" pitchFamily="18" charset="0"/>
                <a:cs typeface="Times New Roman" pitchFamily="18" charset="0"/>
                <a:sym typeface="Wingdings" pitchFamily="2" charset="2"/>
              </a:rPr>
              <a:t>hội</a:t>
            </a:r>
            <a:endParaRPr lang="en-US" sz="4400" b="1" dirty="0">
              <a:solidFill>
                <a:srgbClr val="FF0000"/>
              </a:solidFill>
              <a:latin typeface="Times New Roman" pitchFamily="18" charset="0"/>
              <a:cs typeface="Times New Roman" pitchFamily="18" charset="0"/>
              <a:sym typeface="Wingdings" pitchFamily="2" charset="2"/>
            </a:endParaRPr>
          </a:p>
          <a:p>
            <a:pPr algn="ctr" eaLnBrk="1" hangingPunct="1"/>
            <a:endParaRPr lang="en-US" sz="3300" b="1" dirty="0">
              <a:solidFill>
                <a:srgbClr val="FF0000"/>
              </a:solidFill>
              <a:latin typeface="Times New Roman" pitchFamily="18" charset="0"/>
              <a:cs typeface="Times New Roman" pitchFamily="18" charset="0"/>
              <a:sym typeface="Wingdings" pitchFamily="2" charset="2"/>
            </a:endParaRPr>
          </a:p>
          <a:p>
            <a:pPr algn="ctr" eaLnBrk="1" hangingPunct="1"/>
            <a:r>
              <a:rPr lang="en-US" sz="2400" b="1" i="1" dirty="0" err="1">
                <a:latin typeface="Times New Roman" pitchFamily="18" charset="0"/>
                <a:cs typeface="Times New Roman" pitchFamily="18" charset="0"/>
                <a:sym typeface="Wingdings" pitchFamily="2" charset="2"/>
              </a:rPr>
              <a:t>Giáo</a:t>
            </a:r>
            <a:r>
              <a:rPr lang="en-US" sz="2400" b="1" i="1" dirty="0">
                <a:latin typeface="Times New Roman" pitchFamily="18" charset="0"/>
                <a:cs typeface="Times New Roman" pitchFamily="18" charset="0"/>
                <a:sym typeface="Wingdings" pitchFamily="2" charset="2"/>
              </a:rPr>
              <a:t> </a:t>
            </a:r>
            <a:r>
              <a:rPr lang="en-US" sz="2400" b="1" i="1" dirty="0" err="1">
                <a:latin typeface="Times New Roman" pitchFamily="18" charset="0"/>
                <a:cs typeface="Times New Roman" pitchFamily="18" charset="0"/>
                <a:sym typeface="Wingdings" pitchFamily="2" charset="2"/>
              </a:rPr>
              <a:t>viên</a:t>
            </a:r>
            <a:r>
              <a:rPr lang="en-US" sz="2400" b="1" i="1" dirty="0">
                <a:latin typeface="Times New Roman" pitchFamily="18" charset="0"/>
                <a:cs typeface="Times New Roman" pitchFamily="18" charset="0"/>
                <a:sym typeface="Wingdings" pitchFamily="2" charset="2"/>
              </a:rPr>
              <a:t>: </a:t>
            </a:r>
            <a:r>
              <a:rPr lang="en-US" sz="2400" b="1" i="1" dirty="0" err="1">
                <a:latin typeface="Times New Roman" pitchFamily="18" charset="0"/>
                <a:cs typeface="Times New Roman" pitchFamily="18" charset="0"/>
                <a:sym typeface="Wingdings" pitchFamily="2" charset="2"/>
              </a:rPr>
              <a:t>Nguyễn</a:t>
            </a:r>
            <a:r>
              <a:rPr lang="en-US" sz="2400" b="1" i="1" dirty="0">
                <a:latin typeface="Times New Roman" pitchFamily="18" charset="0"/>
                <a:cs typeface="Times New Roman" pitchFamily="18" charset="0"/>
                <a:sym typeface="Wingdings" pitchFamily="2" charset="2"/>
              </a:rPr>
              <a:t> </a:t>
            </a:r>
            <a:r>
              <a:rPr lang="en-US" sz="2400" b="1" i="1" dirty="0" err="1">
                <a:latin typeface="Times New Roman" pitchFamily="18" charset="0"/>
                <a:cs typeface="Times New Roman" pitchFamily="18" charset="0"/>
                <a:sym typeface="Wingdings" pitchFamily="2" charset="2"/>
              </a:rPr>
              <a:t>Thị</a:t>
            </a:r>
            <a:r>
              <a:rPr lang="en-US" sz="2400" b="1" i="1" dirty="0">
                <a:latin typeface="Times New Roman" pitchFamily="18" charset="0"/>
                <a:cs typeface="Times New Roman" pitchFamily="18" charset="0"/>
                <a:sym typeface="Wingdings" pitchFamily="2" charset="2"/>
              </a:rPr>
              <a:t> </a:t>
            </a:r>
            <a:r>
              <a:rPr lang="en-US" sz="2400" b="1" i="1" dirty="0" err="1">
                <a:latin typeface="Times New Roman" pitchFamily="18" charset="0"/>
                <a:cs typeface="Times New Roman" pitchFamily="18" charset="0"/>
                <a:sym typeface="Wingdings" pitchFamily="2" charset="2"/>
              </a:rPr>
              <a:t>Thúy</a:t>
            </a:r>
            <a:endParaRPr lang="en-US" sz="2400" b="1" i="1" dirty="0">
              <a:latin typeface="Times New Roman" pitchFamily="18" charset="0"/>
              <a:cs typeface="Times New Roman" pitchFamily="18" charset="0"/>
              <a:sym typeface="Wingdings" pitchFamily="2" charset="2"/>
            </a:endParaRPr>
          </a:p>
          <a:p>
            <a:pPr eaLnBrk="1" hangingPunct="1"/>
            <a:endParaRPr lang="en-US" sz="3300" b="1" dirty="0">
              <a:solidFill>
                <a:srgbClr val="FF0000"/>
              </a:solidFill>
              <a:latin typeface="Times New Roman" pitchFamily="18" charset="0"/>
              <a:cs typeface="Times New Roman" pitchFamily="18" charset="0"/>
              <a:sym typeface="Wingdings" pitchFamily="2" charset="2"/>
            </a:endParaRPr>
          </a:p>
          <a:p>
            <a:pPr eaLnBrk="1" hangingPunct="1"/>
            <a:endParaRPr lang="en-US" dirty="0">
              <a:solidFill>
                <a:srgbClr val="FF0000"/>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3245285232"/>
      </p:ext>
    </p:extLst>
  </p:cSld>
  <p:clrMapOvr>
    <a:masterClrMapping/>
  </p:clrMapOvr>
  <mc:AlternateContent xmlns:mc="http://schemas.openxmlformats.org/markup-compatibility/2006">
    <mc:Choice xmlns:p14="http://schemas.microsoft.com/office/powerpoint/2010/main" Requires="p14">
      <p:transition spd="slow" p14:dur="2000" advTm="13534"/>
    </mc:Choice>
    <mc:Fallback>
      <p:transition spd="slow" advTm="135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3"/>
          <p:cNvSpPr txBox="1">
            <a:spLocks noChangeArrowheads="1"/>
          </p:cNvSpPr>
          <p:nvPr/>
        </p:nvSpPr>
        <p:spPr bwMode="auto">
          <a:xfrm>
            <a:off x="533400" y="244475"/>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Quan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sát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một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ảnh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lễ</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hội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dưới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đây</a:t>
            </a:r>
            <a:r>
              <a:rPr lang="en-US" sz="2400" b="1" dirty="0">
                <a:solidFill>
                  <a:srgbClr val="0000FF"/>
                </a:solidFill>
                <a:latin typeface="Times New Roman" pitchFamily="18" charset="0"/>
              </a:rPr>
              <a:t>, </a:t>
            </a:r>
            <a:r>
              <a:rPr lang="en-US" sz="2400" b="1" dirty="0" err="1">
                <a:solidFill>
                  <a:srgbClr val="FF0000"/>
                </a:solidFill>
                <a:latin typeface="Times New Roman" pitchFamily="18" charset="0"/>
              </a:rPr>
              <a:t>tả</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quang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cảnh</a:t>
            </a:r>
            <a:r>
              <a:rPr lang="en-US" sz="2400" b="1" dirty="0">
                <a:solidFill>
                  <a:srgbClr val="FF0000"/>
                </a:solidFill>
                <a:latin typeface="Times New Roman" pitchFamily="18" charset="0"/>
              </a:rPr>
              <a:t> </a:t>
            </a:r>
            <a:r>
              <a:rPr lang="en-US" sz="2400" b="1" dirty="0" err="1">
                <a:solidFill>
                  <a:srgbClr val="0000FF"/>
                </a:solidFill>
                <a:latin typeface="Times New Roman" pitchFamily="18" charset="0"/>
              </a:rPr>
              <a:t>và</a:t>
            </a:r>
            <a:r>
              <a:rPr lang="en-US" sz="2400" b="1" dirty="0">
                <a:solidFill>
                  <a:srgbClr val="0000FF"/>
                </a:solidFill>
                <a:latin typeface="Times New Roman" pitchFamily="18" charset="0"/>
              </a:rPr>
              <a:t> </a:t>
            </a:r>
            <a:r>
              <a:rPr lang="en-US" sz="2400" b="1" dirty="0" err="1">
                <a:solidFill>
                  <a:srgbClr val="FF0000"/>
                </a:solidFill>
                <a:latin typeface="Times New Roman" pitchFamily="18" charset="0"/>
              </a:rPr>
              <a:t>hoạt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động</a:t>
            </a:r>
            <a:r>
              <a:rPr lang="en-US" sz="2400" b="1" dirty="0">
                <a:solidFill>
                  <a:srgbClr val="FF0000"/>
                </a:solidFill>
                <a:latin typeface="Times New Roman" pitchFamily="18" charset="0"/>
              </a:rPr>
              <a:t> </a:t>
            </a:r>
            <a:r>
              <a:rPr lang="en-US" sz="2400" b="1" dirty="0" err="1">
                <a:solidFill>
                  <a:srgbClr val="0000FF"/>
                </a:solidFill>
                <a:latin typeface="Times New Roman" pitchFamily="18" charset="0"/>
              </a:rPr>
              <a:t>của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tham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lễ</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hội</a:t>
            </a:r>
            <a:r>
              <a:rPr lang="en-US" sz="2400" b="1" dirty="0">
                <a:solidFill>
                  <a:srgbClr val="0000FF"/>
                </a:solidFill>
                <a:latin typeface="Times New Roman" pitchFamily="18" charset="0"/>
              </a:rPr>
              <a:t>.</a:t>
            </a:r>
          </a:p>
        </p:txBody>
      </p:sp>
      <p:pic>
        <p:nvPicPr>
          <p:cNvPr id="10"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207818" y="1471143"/>
            <a:ext cx="4495800" cy="520761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343400" cy="52863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54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648200" y="1077673"/>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Hãy quan sát kĩ mái đình, cây đu và đoán xem đây là cảnh gì? Diễn ra ở đâu? Vào thời gian nào?</a:t>
            </a:r>
          </a:p>
        </p:txBody>
      </p:sp>
      <p:sp>
        <p:nvSpPr>
          <p:cNvPr id="5" name="Text Box 11"/>
          <p:cNvSpPr txBox="1">
            <a:spLocks noChangeArrowheads="1"/>
          </p:cNvSpPr>
          <p:nvPr/>
        </p:nvSpPr>
        <p:spPr bwMode="auto">
          <a:xfrm>
            <a:off x="4814888" y="3581400"/>
            <a:ext cx="388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Trước cổng đình có treo gì? Có băng chữ gì?</a:t>
            </a:r>
          </a:p>
        </p:txBody>
      </p:sp>
      <p:sp>
        <p:nvSpPr>
          <p:cNvPr id="6" name="Text Box 8"/>
          <p:cNvSpPr txBox="1">
            <a:spLocks noChangeArrowheads="1"/>
          </p:cNvSpPr>
          <p:nvPr/>
        </p:nvSpPr>
        <p:spPr bwMode="auto">
          <a:xfrm>
            <a:off x="4648200" y="231775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Mọi người đến xem chơi đu có đông không? Họ ăn mặc ra sao? Họ xem như thế nào?</a:t>
            </a:r>
          </a:p>
        </p:txBody>
      </p:sp>
      <p:sp>
        <p:nvSpPr>
          <p:cNvPr id="7" name="Text Box 10"/>
          <p:cNvSpPr txBox="1">
            <a:spLocks noChangeArrowheads="1"/>
          </p:cNvSpPr>
          <p:nvPr/>
        </p:nvSpPr>
        <p:spPr bwMode="auto">
          <a:xfrm>
            <a:off x="4800600" y="47244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Cây đu được làm bằng gì ? Có cao không?</a:t>
            </a:r>
          </a:p>
        </p:txBody>
      </p:sp>
      <p:sp>
        <p:nvSpPr>
          <p:cNvPr id="8" name="Text Box 8"/>
          <p:cNvSpPr txBox="1">
            <a:spLocks noChangeArrowheads="1"/>
          </p:cNvSpPr>
          <p:nvPr/>
        </p:nvSpPr>
        <p:spPr bwMode="auto">
          <a:xfrm>
            <a:off x="4953000" y="5654675"/>
            <a:ext cx="358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Hãy tả hành động, tư thế của hai người chơi đu.</a:t>
            </a:r>
          </a:p>
        </p:txBody>
      </p:sp>
      <p:sp>
        <p:nvSpPr>
          <p:cNvPr id="9" name="Text Box 13"/>
          <p:cNvSpPr txBox="1">
            <a:spLocks noChangeArrowheads="1"/>
          </p:cNvSpPr>
          <p:nvPr/>
        </p:nvSpPr>
        <p:spPr bwMode="auto">
          <a:xfrm>
            <a:off x="533400" y="244475"/>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pic>
        <p:nvPicPr>
          <p:cNvPr id="10"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128588" y="1447800"/>
            <a:ext cx="4495800" cy="520761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48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128588" y="2235814"/>
            <a:ext cx="4495800" cy="441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9"/>
          <p:cNvSpPr txBox="1">
            <a:spLocks noChangeArrowheads="1"/>
          </p:cNvSpPr>
          <p:nvPr/>
        </p:nvSpPr>
        <p:spPr bwMode="auto">
          <a:xfrm>
            <a:off x="4800600" y="22098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Hãy quan sát kĩ mái đình, cây đu và đoán xem đây là cảnh gì? Diễn ra ở đâu? Vào thời gian nào?</a:t>
            </a:r>
          </a:p>
        </p:txBody>
      </p:sp>
      <p:sp>
        <p:nvSpPr>
          <p:cNvPr id="5130" name="Text Box 10"/>
          <p:cNvSpPr txBox="1">
            <a:spLocks noChangeArrowheads="1"/>
          </p:cNvSpPr>
          <p:nvPr/>
        </p:nvSpPr>
        <p:spPr bwMode="auto">
          <a:xfrm>
            <a:off x="4686300" y="34290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 Đây là cảnh chơi đu ở làng quê, trò chơi được tổ chức trước sân đình vào dịp đầu xuân năm mới.</a:t>
            </a:r>
          </a:p>
        </p:txBody>
      </p:sp>
      <p:sp>
        <p:nvSpPr>
          <p:cNvPr id="5131" name="Text Box 11"/>
          <p:cNvSpPr txBox="1">
            <a:spLocks noChangeArrowheads="1"/>
          </p:cNvSpPr>
          <p:nvPr/>
        </p:nvSpPr>
        <p:spPr bwMode="auto">
          <a:xfrm>
            <a:off x="4814888" y="4667250"/>
            <a:ext cx="388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Trước cổng đình có treo gì? Có băng chữ gì?</a:t>
            </a:r>
          </a:p>
        </p:txBody>
      </p:sp>
      <p:sp>
        <p:nvSpPr>
          <p:cNvPr id="5132" name="Text Box 12"/>
          <p:cNvSpPr txBox="1">
            <a:spLocks noChangeArrowheads="1"/>
          </p:cNvSpPr>
          <p:nvPr/>
        </p:nvSpPr>
        <p:spPr bwMode="auto">
          <a:xfrm>
            <a:off x="4810125" y="5486400"/>
            <a:ext cx="396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Trước cổng đình có băng chữ đỏ Chúc mừng năm mới và lá </a:t>
            </a:r>
            <a:r>
              <a:rPr lang="en-US" sz="2400" smtClean="0">
                <a:solidFill>
                  <a:srgbClr val="FF0000"/>
                </a:solidFill>
                <a:latin typeface="Times New Roman" pitchFamily="18" charset="0"/>
              </a:rPr>
              <a:t>cờ </a:t>
            </a:r>
            <a:r>
              <a:rPr lang="en-US" sz="2400">
                <a:solidFill>
                  <a:srgbClr val="FF0000"/>
                </a:solidFill>
                <a:latin typeface="Times New Roman" pitchFamily="18" charset="0"/>
              </a:rPr>
              <a:t>ngũ sắc.</a:t>
            </a:r>
          </a:p>
        </p:txBody>
      </p:sp>
      <p:sp>
        <p:nvSpPr>
          <p:cNvPr id="5133" name="Text Box 13"/>
          <p:cNvSpPr txBox="1">
            <a:spLocks noChangeArrowheads="1"/>
          </p:cNvSpPr>
          <p:nvPr/>
        </p:nvSpPr>
        <p:spPr bwMode="auto">
          <a:xfrm>
            <a:off x="533400" y="6858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checkerboard(across)">
                                      <p:cBhvr>
                                        <p:cTn id="7" dur="500"/>
                                        <p:tgtEl>
                                          <p:spTgt spid="5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checkerboard(across)">
                                      <p:cBhvr>
                                        <p:cTn id="12" dur="500"/>
                                        <p:tgtEl>
                                          <p:spTgt spid="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checkerboard(across)">
                                      <p:cBhvr>
                                        <p:cTn id="17" dur="500"/>
                                        <p:tgtEl>
                                          <p:spTgt spid="51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32"/>
                                        </p:tgtEl>
                                        <p:attrNameLst>
                                          <p:attrName>style.visibility</p:attrName>
                                        </p:attrNameLst>
                                      </p:cBhvr>
                                      <p:to>
                                        <p:strVal val="visible"/>
                                      </p:to>
                                    </p:set>
                                    <p:animEffect transition="in" filter="checkerboard(across)">
                                      <p:cBhvr>
                                        <p:cTn id="22"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1" grpId="0"/>
      <p:bldP spid="5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157163" y="2414588"/>
            <a:ext cx="4495800" cy="4343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Text Box 8"/>
          <p:cNvSpPr txBox="1">
            <a:spLocks noChangeArrowheads="1"/>
          </p:cNvSpPr>
          <p:nvPr/>
        </p:nvSpPr>
        <p:spPr bwMode="auto">
          <a:xfrm>
            <a:off x="4876800" y="21336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Mọi người đến xem chơi đu có đông không? Họ ăn mặc ra sao? Họ xem như thế nào?</a:t>
            </a:r>
          </a:p>
        </p:txBody>
      </p:sp>
      <p:sp>
        <p:nvSpPr>
          <p:cNvPr id="6153" name="Text Box 9"/>
          <p:cNvSpPr txBox="1">
            <a:spLocks noChangeArrowheads="1"/>
          </p:cNvSpPr>
          <p:nvPr/>
        </p:nvSpPr>
        <p:spPr bwMode="auto">
          <a:xfrm>
            <a:off x="4852988" y="3276600"/>
            <a:ext cx="419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Mọi người kéo đến xem chơi đu rất đông. Họ đứng chen nhau, người nào cũng mặc quần áo đẹp. Tất cả đều chăm chú nhìn lên cây đu.</a:t>
            </a:r>
          </a:p>
        </p:txBody>
      </p:sp>
      <p:sp>
        <p:nvSpPr>
          <p:cNvPr id="6154" name="Text Box 10"/>
          <p:cNvSpPr txBox="1">
            <a:spLocks noChangeArrowheads="1"/>
          </p:cNvSpPr>
          <p:nvPr/>
        </p:nvSpPr>
        <p:spPr bwMode="auto">
          <a:xfrm>
            <a:off x="4800600" y="5129213"/>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Cây đu được làm bằng gì ? Có cao không?</a:t>
            </a:r>
          </a:p>
        </p:txBody>
      </p:sp>
      <p:sp>
        <p:nvSpPr>
          <p:cNvPr id="6155" name="Text Box 11"/>
          <p:cNvSpPr txBox="1">
            <a:spLocks noChangeArrowheads="1"/>
          </p:cNvSpPr>
          <p:nvPr/>
        </p:nvSpPr>
        <p:spPr bwMode="auto">
          <a:xfrm>
            <a:off x="4767263" y="5948363"/>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Cây đu được làm bằng cây tre và rất cao.</a:t>
            </a:r>
          </a:p>
        </p:txBody>
      </p:sp>
      <p:sp>
        <p:nvSpPr>
          <p:cNvPr id="6156" name="Text Box 12"/>
          <p:cNvSpPr txBox="1">
            <a:spLocks noChangeArrowheads="1"/>
          </p:cNvSpPr>
          <p:nvPr/>
        </p:nvSpPr>
        <p:spPr bwMode="auto">
          <a:xfrm>
            <a:off x="457200" y="13716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checkerboard(across)">
                                      <p:cBhvr>
                                        <p:cTn id="12" dur="500"/>
                                        <p:tgtEl>
                                          <p:spTgt spid="61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checkerboard(across)">
                                      <p:cBhvr>
                                        <p:cTn id="17" dur="500"/>
                                        <p:tgtEl>
                                          <p:spTgt spid="6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55"/>
                                        </p:tgtEl>
                                        <p:attrNameLst>
                                          <p:attrName>style.visibility</p:attrName>
                                        </p:attrNameLst>
                                      </p:cBhvr>
                                      <p:to>
                                        <p:strVal val="visible"/>
                                      </p:to>
                                    </p:set>
                                    <p:animEffect transition="in" filter="checkerboard(across)">
                                      <p:cBhvr>
                                        <p:cTn id="22" dur="5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4" grpId="0"/>
      <p:bldP spid="61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214313" y="2400300"/>
            <a:ext cx="4495800" cy="4343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Text Box 8"/>
          <p:cNvSpPr txBox="1">
            <a:spLocks noChangeArrowheads="1"/>
          </p:cNvSpPr>
          <p:nvPr/>
        </p:nvSpPr>
        <p:spPr bwMode="auto">
          <a:xfrm>
            <a:off x="4953000" y="2590800"/>
            <a:ext cx="358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Hãy tả hành động, tư thế của hai người chơi đu.</a:t>
            </a:r>
          </a:p>
        </p:txBody>
      </p:sp>
      <p:sp>
        <p:nvSpPr>
          <p:cNvPr id="7177" name="Text Box 9"/>
          <p:cNvSpPr txBox="1">
            <a:spLocks noChangeArrowheads="1"/>
          </p:cNvSpPr>
          <p:nvPr/>
        </p:nvSpPr>
        <p:spPr bwMode="auto">
          <a:xfrm>
            <a:off x="4876800" y="3505200"/>
            <a:ext cx="403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 Hai người chơi đu năm chắc tay  đu và đu rất bổng. Khi đu, một người thì dướn người về phí trước, người kia lại ngả người về phía sau.</a:t>
            </a:r>
          </a:p>
        </p:txBody>
      </p:sp>
      <p:sp>
        <p:nvSpPr>
          <p:cNvPr id="7178" name="Text Box 10"/>
          <p:cNvSpPr txBox="1">
            <a:spLocks noChangeArrowheads="1"/>
          </p:cNvSpPr>
          <p:nvPr/>
        </p:nvSpPr>
        <p:spPr bwMode="auto">
          <a:xfrm>
            <a:off x="457200" y="13716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checkerboard(across)">
                                      <p:cBhvr>
                                        <p:cTn id="7" dur="500"/>
                                        <p:tgtEl>
                                          <p:spTgt spid="7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checkerboard(across)">
                                      <p:cBhvr>
                                        <p:cTn id="12"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686300" y="4572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 Đây là cảnh chơi đu ở làng quê, trò chơi được tổ chức trước sân đình vào dịp đầu xuân năm mới.</a:t>
            </a:r>
          </a:p>
        </p:txBody>
      </p:sp>
      <p:sp>
        <p:nvSpPr>
          <p:cNvPr id="5" name="Text Box 12"/>
          <p:cNvSpPr txBox="1">
            <a:spLocks noChangeArrowheads="1"/>
          </p:cNvSpPr>
          <p:nvPr/>
        </p:nvSpPr>
        <p:spPr bwMode="auto">
          <a:xfrm>
            <a:off x="4810125" y="1600200"/>
            <a:ext cx="396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Trước cổng đình có băng chữ đỏ Chúc mừng năm mới và lá </a:t>
            </a:r>
            <a:r>
              <a:rPr lang="en-US" sz="2400" smtClean="0">
                <a:solidFill>
                  <a:srgbClr val="FF0000"/>
                </a:solidFill>
                <a:latin typeface="Times New Roman" pitchFamily="18" charset="0"/>
              </a:rPr>
              <a:t>cờ </a:t>
            </a:r>
            <a:r>
              <a:rPr lang="en-US" sz="2400">
                <a:solidFill>
                  <a:srgbClr val="FF0000"/>
                </a:solidFill>
                <a:latin typeface="Times New Roman" pitchFamily="18" charset="0"/>
              </a:rPr>
              <a:t>ngũ sắc.</a:t>
            </a:r>
          </a:p>
        </p:txBody>
      </p:sp>
      <p:sp>
        <p:nvSpPr>
          <p:cNvPr id="6" name="Text Box 9"/>
          <p:cNvSpPr txBox="1">
            <a:spLocks noChangeArrowheads="1"/>
          </p:cNvSpPr>
          <p:nvPr/>
        </p:nvSpPr>
        <p:spPr bwMode="auto">
          <a:xfrm>
            <a:off x="4724400" y="2667000"/>
            <a:ext cx="419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Mọi người kéo đến xem chơi đu rất đông. Họ đứng chen nhau, người nào cũng mặc quần áo đẹp. Tất cả đều chăm chú nhìn lên cây đu.</a:t>
            </a:r>
          </a:p>
        </p:txBody>
      </p:sp>
      <p:sp>
        <p:nvSpPr>
          <p:cNvPr id="7" name="Text Box 11"/>
          <p:cNvSpPr txBox="1">
            <a:spLocks noChangeArrowheads="1"/>
          </p:cNvSpPr>
          <p:nvPr/>
        </p:nvSpPr>
        <p:spPr bwMode="auto">
          <a:xfrm>
            <a:off x="4767263" y="44196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Cây đu được làm bằng cây tre và rất cao.</a:t>
            </a:r>
          </a:p>
        </p:txBody>
      </p:sp>
      <p:sp>
        <p:nvSpPr>
          <p:cNvPr id="8" name="Text Box 9"/>
          <p:cNvSpPr txBox="1">
            <a:spLocks noChangeArrowheads="1"/>
          </p:cNvSpPr>
          <p:nvPr/>
        </p:nvSpPr>
        <p:spPr bwMode="auto">
          <a:xfrm>
            <a:off x="4648200" y="5092700"/>
            <a:ext cx="403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 Hai người chơi đu năm chắc tay  đu và đu rất bổng. Khi đu, một người thì dướn người về phí trước, người kia lại ngả người về phía sau.</a:t>
            </a:r>
          </a:p>
        </p:txBody>
      </p:sp>
      <p:pic>
        <p:nvPicPr>
          <p:cNvPr id="13" name="Picture 8"/>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128392" y="2171700"/>
            <a:ext cx="4267200" cy="4495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4"/>
          <p:cNvSpPr txBox="1">
            <a:spLocks noChangeArrowheads="1"/>
          </p:cNvSpPr>
          <p:nvPr/>
        </p:nvSpPr>
        <p:spPr bwMode="auto">
          <a:xfrm>
            <a:off x="0" y="33534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a:solidFill>
                  <a:srgbClr val="0000FF"/>
                </a:solidFill>
                <a:latin typeface="Times New Roman" pitchFamily="18" charset="0"/>
              </a:rPr>
              <a:t>     Quan </a:t>
            </a:r>
            <a:r>
              <a:rPr lang="en-US" sz="2400" b="1" smtClean="0">
                <a:solidFill>
                  <a:srgbClr val="0000FF"/>
                </a:solidFill>
                <a:latin typeface="Times New Roman" pitchFamily="18" charset="0"/>
              </a:rPr>
              <a:t>sát một ảnh </a:t>
            </a:r>
            <a:r>
              <a:rPr lang="en-US" sz="2400" b="1">
                <a:solidFill>
                  <a:srgbClr val="0000FF"/>
                </a:solidFill>
                <a:latin typeface="Times New Roman" pitchFamily="18" charset="0"/>
              </a:rPr>
              <a:t>lễ hội dưới đây, tả lại quang cảnh và hoạt động của những người tham gia lễ hội.</a:t>
            </a:r>
          </a:p>
        </p:txBody>
      </p:sp>
    </p:spTree>
    <p:extLst>
      <p:ext uri="{BB962C8B-B14F-4D97-AF65-F5344CB8AC3E}">
        <p14:creationId xmlns:p14="http://schemas.microsoft.com/office/powerpoint/2010/main" val="41104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100263"/>
            <a:ext cx="4114800" cy="46339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8"/>
          <p:cNvSpPr txBox="1">
            <a:spLocks noChangeArrowheads="1"/>
          </p:cNvSpPr>
          <p:nvPr/>
        </p:nvSpPr>
        <p:spPr bwMode="auto">
          <a:xfrm>
            <a:off x="457200" y="1128713"/>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sp>
        <p:nvSpPr>
          <p:cNvPr id="4105" name="Text Box 9"/>
          <p:cNvSpPr txBox="1">
            <a:spLocks noChangeArrowheads="1"/>
          </p:cNvSpPr>
          <p:nvPr/>
        </p:nvSpPr>
        <p:spPr bwMode="auto">
          <a:xfrm>
            <a:off x="4419600" y="1909763"/>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Ảnh chụp cảnh hội gì ? Diễn ra ở đâu ?</a:t>
            </a:r>
          </a:p>
        </p:txBody>
      </p:sp>
      <p:sp>
        <p:nvSpPr>
          <p:cNvPr id="4107" name="Text Box 11"/>
          <p:cNvSpPr txBox="1">
            <a:spLocks noChangeArrowheads="1"/>
          </p:cNvSpPr>
          <p:nvPr/>
        </p:nvSpPr>
        <p:spPr bwMode="auto">
          <a:xfrm>
            <a:off x="4486275" y="2743200"/>
            <a:ext cx="45291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Trên sông có nhiều thuyền đua không? Thuyền ngắn hay dài? Trên mỗi thuyền có khoảng bao nhiêu người ? Trông họ như thế nào?</a:t>
            </a:r>
          </a:p>
        </p:txBody>
      </p:sp>
      <p:sp>
        <p:nvSpPr>
          <p:cNvPr id="8" name="Text Box 9"/>
          <p:cNvSpPr txBox="1">
            <a:spLocks noChangeArrowheads="1"/>
          </p:cNvSpPr>
          <p:nvPr/>
        </p:nvSpPr>
        <p:spPr bwMode="auto">
          <a:xfrm>
            <a:off x="4495800" y="4283075"/>
            <a:ext cx="441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Hãy miêu tả tư thế hoạt động của từng nhóm người trên thuyền.</a:t>
            </a:r>
          </a:p>
        </p:txBody>
      </p:sp>
      <p:sp>
        <p:nvSpPr>
          <p:cNvPr id="9" name="Text Box 10"/>
          <p:cNvSpPr txBox="1">
            <a:spLocks noChangeArrowheads="1"/>
          </p:cNvSpPr>
          <p:nvPr/>
        </p:nvSpPr>
        <p:spPr bwMode="auto">
          <a:xfrm>
            <a:off x="4367213" y="5197475"/>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 Quang cảnh hai bên bờ sông như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checkerboard(across)">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checkerboard(across)">
                                      <p:cBhvr>
                                        <p:cTn id="12" dur="500"/>
                                        <p:tgtEl>
                                          <p:spTgt spid="41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100263"/>
            <a:ext cx="4114800" cy="463391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8"/>
          <p:cNvSpPr txBox="1">
            <a:spLocks noChangeArrowheads="1"/>
          </p:cNvSpPr>
          <p:nvPr/>
        </p:nvSpPr>
        <p:spPr bwMode="auto">
          <a:xfrm>
            <a:off x="457200" y="1128713"/>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sp>
        <p:nvSpPr>
          <p:cNvPr id="4105" name="Text Box 9"/>
          <p:cNvSpPr txBox="1">
            <a:spLocks noChangeArrowheads="1"/>
          </p:cNvSpPr>
          <p:nvPr/>
        </p:nvSpPr>
        <p:spPr bwMode="auto">
          <a:xfrm>
            <a:off x="4419600" y="1909763"/>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Ảnh chụp cảnh hội gì ? Diễn ra ở đâu ?</a:t>
            </a:r>
          </a:p>
        </p:txBody>
      </p:sp>
      <p:sp>
        <p:nvSpPr>
          <p:cNvPr id="4106" name="Text Box 10"/>
          <p:cNvSpPr txBox="1">
            <a:spLocks noChangeArrowheads="1"/>
          </p:cNvSpPr>
          <p:nvPr/>
        </p:nvSpPr>
        <p:spPr bwMode="auto">
          <a:xfrm>
            <a:off x="4419600" y="268605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Ảnh chụp cảnh hội đua thuyền, diễn ra trên sông.</a:t>
            </a:r>
          </a:p>
        </p:txBody>
      </p:sp>
      <p:sp>
        <p:nvSpPr>
          <p:cNvPr id="4107" name="Text Box 11"/>
          <p:cNvSpPr txBox="1">
            <a:spLocks noChangeArrowheads="1"/>
          </p:cNvSpPr>
          <p:nvPr/>
        </p:nvSpPr>
        <p:spPr bwMode="auto">
          <a:xfrm>
            <a:off x="4486275" y="3433763"/>
            <a:ext cx="45291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Trên sông có nhiều thuyền đua không? Thuyền ngắn hay dài? Trên mỗi thuyền có khoảng bao nhiêu người ? Trông họ như thế nào?</a:t>
            </a:r>
          </a:p>
        </p:txBody>
      </p:sp>
      <p:sp>
        <p:nvSpPr>
          <p:cNvPr id="4108" name="Text Box 12"/>
          <p:cNvSpPr txBox="1">
            <a:spLocks noChangeArrowheads="1"/>
          </p:cNvSpPr>
          <p:nvPr/>
        </p:nvSpPr>
        <p:spPr bwMode="auto">
          <a:xfrm>
            <a:off x="4414838" y="4905375"/>
            <a:ext cx="472916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Trên sông có hơn chục thuyền đua, các thuyền được làm khá dài, mỗi thuyền có gần hai chục tay đua, họ là những chàng trai rất trẻ, khỏe mạnh, rắn rỏi.</a:t>
            </a:r>
          </a:p>
        </p:txBody>
      </p:sp>
    </p:spTree>
    <p:extLst>
      <p:ext uri="{BB962C8B-B14F-4D97-AF65-F5344CB8AC3E}">
        <p14:creationId xmlns:p14="http://schemas.microsoft.com/office/powerpoint/2010/main" val="2998689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checkerboard(across)">
                                      <p:cBhvr>
                                        <p:cTn id="7" dur="500"/>
                                        <p:tgtEl>
                                          <p:spTgt spid="41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checkerboard(across)">
                                      <p:cBhvr>
                                        <p:cTn id="12" dur="500"/>
                                        <p:tgtEl>
                                          <p:spTgt spid="4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checkerboard(across)">
                                      <p:cBhvr>
                                        <p:cTn id="17" dur="500"/>
                                        <p:tgtEl>
                                          <p:spTgt spid="4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8"/>
                                        </p:tgtEl>
                                        <p:attrNameLst>
                                          <p:attrName>style.visibility</p:attrName>
                                        </p:attrNameLst>
                                      </p:cBhvr>
                                      <p:to>
                                        <p:strVal val="visible"/>
                                      </p:to>
                                    </p:set>
                                    <p:animEffect transition="in" filter="checkerboard(across)">
                                      <p:cBhvr>
                                        <p:cTn id="22"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7" grpId="0"/>
      <p:bldP spid="41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457200" y="13716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514600"/>
            <a:ext cx="4114800" cy="42195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1" name="Text Box 9"/>
          <p:cNvSpPr txBox="1">
            <a:spLocks noChangeArrowheads="1"/>
          </p:cNvSpPr>
          <p:nvPr/>
        </p:nvSpPr>
        <p:spPr bwMode="auto">
          <a:xfrm>
            <a:off x="4495800" y="2590800"/>
            <a:ext cx="441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Hãy miêu tả tư thế hoạt động của từng nhóm người trên thuyền.</a:t>
            </a:r>
          </a:p>
        </p:txBody>
      </p:sp>
      <p:sp>
        <p:nvSpPr>
          <p:cNvPr id="8202" name="Text Box 10"/>
          <p:cNvSpPr txBox="1">
            <a:spLocks noChangeArrowheads="1"/>
          </p:cNvSpPr>
          <p:nvPr/>
        </p:nvSpPr>
        <p:spPr bwMode="auto">
          <a:xfrm>
            <a:off x="4343400" y="350520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Các tay đua đều nắm chắc tay chèo, họ gò lưng, dồn sức vào đôi tay để chèo thuyền.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checkerboard(across)">
                                      <p:cBhvr>
                                        <p:cTn id="7" dur="500"/>
                                        <p:tgtEl>
                                          <p:spTgt spid="82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checkerboard(across)">
                                      <p:cBhvr>
                                        <p:cTn id="12"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457200" y="13716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pic>
        <p:nvPicPr>
          <p:cNvPr id="92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209800"/>
            <a:ext cx="4114800" cy="44481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Text Box 9"/>
          <p:cNvSpPr txBox="1">
            <a:spLocks noChangeArrowheads="1"/>
          </p:cNvSpPr>
          <p:nvPr/>
        </p:nvSpPr>
        <p:spPr bwMode="auto">
          <a:xfrm>
            <a:off x="4495800" y="25146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9226" name="Text Box 10"/>
          <p:cNvSpPr txBox="1">
            <a:spLocks noChangeArrowheads="1"/>
          </p:cNvSpPr>
          <p:nvPr/>
        </p:nvSpPr>
        <p:spPr bwMode="auto">
          <a:xfrm>
            <a:off x="4367213" y="2295525"/>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 Quang cảnh hai bên bờ sông như thế nào ?</a:t>
            </a:r>
          </a:p>
        </p:txBody>
      </p:sp>
      <p:sp>
        <p:nvSpPr>
          <p:cNvPr id="9227" name="Text Box 11"/>
          <p:cNvSpPr txBox="1">
            <a:spLocks noChangeArrowheads="1"/>
          </p:cNvSpPr>
          <p:nvPr/>
        </p:nvSpPr>
        <p:spPr bwMode="auto">
          <a:xfrm>
            <a:off x="4467225" y="3090863"/>
            <a:ext cx="441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Trên bờ sông đông nghịt người đứng xem, một chùm bóng bay đủ màu sắc tung bay theo gió làm hội đua càng thêm sôi động. Xa xa, làng xóm xanh mướt.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checkerboard(across)">
                                      <p:cBhvr>
                                        <p:cTn id="7" dur="500"/>
                                        <p:tgtEl>
                                          <p:spTgt spid="9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checkerboard(across)">
                                      <p:cBhvr>
                                        <p:cTn id="12"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609600"/>
            <a:ext cx="8331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people racing each other on a road&#10;&#10;Description automatically generated">
            <a:extLst>
              <a:ext uri="{FF2B5EF4-FFF2-40B4-BE49-F238E27FC236}">
                <a16:creationId xmlns="" xmlns:a16="http://schemas.microsoft.com/office/drawing/2014/main" id="{43A2D4EB-4533-4785-8ECB-DC1A53E40815}"/>
              </a:ext>
            </a:extLst>
          </p:cNvPr>
          <p:cNvPicPr>
            <a:picLocks noChangeAspect="1"/>
          </p:cNvPicPr>
          <p:nvPr/>
        </p:nvPicPr>
        <p:blipFill rotWithShape="1">
          <a:blip r:embed="rId3">
            <a:extLst>
              <a:ext uri="{28A0092B-C50C-407E-A947-70E740481C1C}">
                <a14:useLocalDpi xmlns:a14="http://schemas.microsoft.com/office/drawing/2010/main" val="0"/>
              </a:ext>
            </a:extLst>
          </a:blip>
          <a:srcRect l="11204" r="16155" b="-2"/>
          <a:stretch/>
        </p:blipFill>
        <p:spPr bwMode="auto">
          <a:xfrm>
            <a:off x="1607127" y="2499943"/>
            <a:ext cx="6705600" cy="43434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racing each other on a road&#10;&#10;Description automatically generated">
            <a:extLst>
              <a:ext uri="{FF2B5EF4-FFF2-40B4-BE49-F238E27FC236}">
                <a16:creationId xmlns="" xmlns:a16="http://schemas.microsoft.com/office/drawing/2014/main" id="{43A2D4EB-4533-4785-8ECB-DC1A53E40815}"/>
              </a:ext>
            </a:extLst>
          </p:cNvPr>
          <p:cNvPicPr>
            <a:picLocks noChangeAspect="1"/>
          </p:cNvPicPr>
          <p:nvPr/>
        </p:nvPicPr>
        <p:blipFill rotWithShape="1">
          <a:blip r:embed="rId3">
            <a:extLst>
              <a:ext uri="{28A0092B-C50C-407E-A947-70E740481C1C}">
                <a14:useLocalDpi xmlns:a14="http://schemas.microsoft.com/office/drawing/2010/main" val="0"/>
              </a:ext>
            </a:extLst>
          </a:blip>
          <a:srcRect l="11204" r="16155" b="-2"/>
          <a:stretch/>
        </p:blipFill>
        <p:spPr bwMode="auto">
          <a:xfrm>
            <a:off x="-181811" y="200890"/>
            <a:ext cx="9325811" cy="6614743"/>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493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4495800" y="473075"/>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Ảnh chụp cảnh hội đua thuyền, diễn ra trên sông.</a:t>
            </a:r>
          </a:p>
        </p:txBody>
      </p:sp>
      <p:sp>
        <p:nvSpPr>
          <p:cNvPr id="10" name="Text Box 12"/>
          <p:cNvSpPr txBox="1">
            <a:spLocks noChangeArrowheads="1"/>
          </p:cNvSpPr>
          <p:nvPr/>
        </p:nvSpPr>
        <p:spPr bwMode="auto">
          <a:xfrm>
            <a:off x="4495800" y="1282700"/>
            <a:ext cx="472916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Trên sông có hơn chục thuyền đua, các thuyền được làm khá dài, mỗi thuyền có gần hai chục tay đua, họ là những chàng trai rất trẻ, khỏe mạnh, rắn rỏi.</a:t>
            </a:r>
          </a:p>
        </p:txBody>
      </p:sp>
      <p:sp>
        <p:nvSpPr>
          <p:cNvPr id="11" name="Text Box 10"/>
          <p:cNvSpPr txBox="1">
            <a:spLocks noChangeArrowheads="1"/>
          </p:cNvSpPr>
          <p:nvPr/>
        </p:nvSpPr>
        <p:spPr bwMode="auto">
          <a:xfrm>
            <a:off x="4419600" y="327660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Các tay đua đều nắm chắc tay chèo, họ gò lưng, dồn sức vào đôi tay để chèo thuyền.</a:t>
            </a:r>
          </a:p>
        </p:txBody>
      </p:sp>
      <p:sp>
        <p:nvSpPr>
          <p:cNvPr id="12" name="Text Box 11"/>
          <p:cNvSpPr txBox="1">
            <a:spLocks noChangeArrowheads="1"/>
          </p:cNvSpPr>
          <p:nvPr/>
        </p:nvSpPr>
        <p:spPr bwMode="auto">
          <a:xfrm>
            <a:off x="4419600" y="4559300"/>
            <a:ext cx="4419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Trên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bờ</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sông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đông</a:t>
            </a:r>
            <a:r>
              <a:rPr lang="en-US" sz="2400" dirty="0">
                <a:solidFill>
                  <a:srgbClr val="FF0000"/>
                </a:solidFill>
                <a:latin typeface="Times New Roman" pitchFamily="18" charset="0"/>
              </a:rPr>
              <a:t> </a:t>
            </a:r>
            <a:r>
              <a:rPr lang="en-US" sz="2400" dirty="0" err="1" smtClean="0">
                <a:solidFill>
                  <a:srgbClr val="FF0000"/>
                </a:solidFill>
                <a:latin typeface="Times New Roman" pitchFamily="18" charset="0"/>
              </a:rPr>
              <a:t>nghịt</a:t>
            </a:r>
            <a:r>
              <a:rPr lang="en-US" sz="2400" dirty="0" smtClean="0">
                <a:solidFill>
                  <a:srgbClr val="FF0000"/>
                </a:solidFill>
                <a:latin typeface="Times New Roman" pitchFamily="18" charset="0"/>
              </a:rPr>
              <a:t> </a:t>
            </a:r>
            <a:r>
              <a:rPr lang="en-US" sz="2400" dirty="0" err="1">
                <a:solidFill>
                  <a:srgbClr val="FF0000"/>
                </a:solidFill>
                <a:latin typeface="Times New Roman" pitchFamily="18" charset="0"/>
              </a:rPr>
              <a:t>người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đứng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xem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một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chùm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bóng</a:t>
            </a:r>
            <a:r>
              <a:rPr lang="en-US" sz="2400" dirty="0">
                <a:solidFill>
                  <a:srgbClr val="FF0000"/>
                </a:solidFill>
                <a:latin typeface="Times New Roman" pitchFamily="18" charset="0"/>
              </a:rPr>
              <a:t> bay </a:t>
            </a:r>
            <a:r>
              <a:rPr lang="en-US" sz="2400" dirty="0" err="1">
                <a:solidFill>
                  <a:srgbClr val="FF0000"/>
                </a:solidFill>
                <a:latin typeface="Times New Roman" pitchFamily="18" charset="0"/>
              </a:rPr>
              <a:t>đủ</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màu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sắc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tung</a:t>
            </a:r>
            <a:r>
              <a:rPr lang="en-US" sz="2400" dirty="0">
                <a:solidFill>
                  <a:srgbClr val="FF0000"/>
                </a:solidFill>
                <a:latin typeface="Times New Roman" pitchFamily="18" charset="0"/>
              </a:rPr>
              <a:t> bay </a:t>
            </a:r>
            <a:r>
              <a:rPr lang="en-US" sz="2400" dirty="0" err="1">
                <a:solidFill>
                  <a:srgbClr val="FF0000"/>
                </a:solidFill>
                <a:latin typeface="Times New Roman" pitchFamily="18" charset="0"/>
              </a:rPr>
              <a:t>theo</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gió</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làm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hội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đua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càng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thêm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sôi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động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xa</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làng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xóm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xanh</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mướt</a:t>
            </a:r>
            <a:r>
              <a:rPr lang="en-US" sz="2400" dirty="0">
                <a:solidFill>
                  <a:srgbClr val="FF0000"/>
                </a:solidFill>
                <a:latin typeface="Times New Roman" pitchFamily="18" charset="0"/>
              </a:rPr>
              <a:t>.</a:t>
            </a:r>
          </a:p>
        </p:txBody>
      </p:sp>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37" y="2425700"/>
            <a:ext cx="4197263" cy="426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4"/>
          <p:cNvSpPr txBox="1">
            <a:spLocks noChangeArrowheads="1"/>
          </p:cNvSpPr>
          <p:nvPr/>
        </p:nvSpPr>
        <p:spPr bwMode="auto">
          <a:xfrm>
            <a:off x="0" y="41154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a:solidFill>
                  <a:srgbClr val="0000FF"/>
                </a:solidFill>
                <a:latin typeface="Times New Roman" pitchFamily="18" charset="0"/>
              </a:rPr>
              <a:t>     Quan </a:t>
            </a:r>
            <a:r>
              <a:rPr lang="en-US" sz="2400" b="1" smtClean="0">
                <a:solidFill>
                  <a:srgbClr val="0000FF"/>
                </a:solidFill>
                <a:latin typeface="Times New Roman" pitchFamily="18" charset="0"/>
              </a:rPr>
              <a:t>sát một ảnh </a:t>
            </a:r>
            <a:r>
              <a:rPr lang="en-US" sz="2400" b="1">
                <a:solidFill>
                  <a:srgbClr val="0000FF"/>
                </a:solidFill>
                <a:latin typeface="Times New Roman" pitchFamily="18" charset="0"/>
              </a:rPr>
              <a:t>lễ hội dưới đây, tả lại quang cảnh và hoạt động của những người tham gia lễ hội.</a:t>
            </a:r>
          </a:p>
        </p:txBody>
      </p:sp>
    </p:spTree>
    <p:extLst>
      <p:ext uri="{BB962C8B-B14F-4D97-AF65-F5344CB8AC3E}">
        <p14:creationId xmlns:p14="http://schemas.microsoft.com/office/powerpoint/2010/main" val="411588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57200" y="13716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     Quan sát một ảnh lễ hội dưới đây, tả lại quang cảnh và hoạt động của những người tham gia lễ hội.</a:t>
            </a:r>
          </a:p>
        </p:txBody>
      </p:sp>
      <p:pic>
        <p:nvPicPr>
          <p:cNvPr id="10248" name="Picture 8"/>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152400" y="2362200"/>
            <a:ext cx="4267200" cy="4267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343400" cy="4267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686300" y="4572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 Đây là cảnh chơi đu ở làng quê, trò chơi được tổ chức trước sân đình vào dịp đầu xuân năm mới.</a:t>
            </a:r>
          </a:p>
        </p:txBody>
      </p:sp>
      <p:sp>
        <p:nvSpPr>
          <p:cNvPr id="5" name="Text Box 12"/>
          <p:cNvSpPr txBox="1">
            <a:spLocks noChangeArrowheads="1"/>
          </p:cNvSpPr>
          <p:nvPr/>
        </p:nvSpPr>
        <p:spPr bwMode="auto">
          <a:xfrm>
            <a:off x="4810125" y="1600200"/>
            <a:ext cx="3962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Trước cổng đình có băng chữ đỏ Chúc mừng năm mới và lá </a:t>
            </a:r>
            <a:r>
              <a:rPr lang="en-US" sz="2400" smtClean="0">
                <a:solidFill>
                  <a:srgbClr val="FF0000"/>
                </a:solidFill>
                <a:latin typeface="Times New Roman" pitchFamily="18" charset="0"/>
              </a:rPr>
              <a:t>cờ </a:t>
            </a:r>
            <a:r>
              <a:rPr lang="en-US" sz="2400">
                <a:solidFill>
                  <a:srgbClr val="FF0000"/>
                </a:solidFill>
                <a:latin typeface="Times New Roman" pitchFamily="18" charset="0"/>
              </a:rPr>
              <a:t>ngũ sắc.</a:t>
            </a:r>
          </a:p>
        </p:txBody>
      </p:sp>
      <p:sp>
        <p:nvSpPr>
          <p:cNvPr id="6" name="Text Box 9"/>
          <p:cNvSpPr txBox="1">
            <a:spLocks noChangeArrowheads="1"/>
          </p:cNvSpPr>
          <p:nvPr/>
        </p:nvSpPr>
        <p:spPr bwMode="auto">
          <a:xfrm>
            <a:off x="4724400" y="2667000"/>
            <a:ext cx="4191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Mọi người kéo đến xem chơi đu rất đông. Họ đứng chen nhau, người nào cũng mặc quần áo đẹp. Tất cả đều chăm chú nhìn lên cây đu.</a:t>
            </a:r>
          </a:p>
        </p:txBody>
      </p:sp>
      <p:sp>
        <p:nvSpPr>
          <p:cNvPr id="7" name="Text Box 11"/>
          <p:cNvSpPr txBox="1">
            <a:spLocks noChangeArrowheads="1"/>
          </p:cNvSpPr>
          <p:nvPr/>
        </p:nvSpPr>
        <p:spPr bwMode="auto">
          <a:xfrm>
            <a:off x="4767263" y="4419600"/>
            <a:ext cx="411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Cây đu được làm bằng cây tre và rất cao.</a:t>
            </a:r>
          </a:p>
        </p:txBody>
      </p:sp>
      <p:sp>
        <p:nvSpPr>
          <p:cNvPr id="8" name="Text Box 9"/>
          <p:cNvSpPr txBox="1">
            <a:spLocks noChangeArrowheads="1"/>
          </p:cNvSpPr>
          <p:nvPr/>
        </p:nvSpPr>
        <p:spPr bwMode="auto">
          <a:xfrm>
            <a:off x="4648200" y="5092700"/>
            <a:ext cx="403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 Hai người chơi đu năm chắc tay  đu và đu rất bổng. Khi đu, một người thì dướn người về phí trước, người kia lại ngả người về phía sau.</a:t>
            </a:r>
          </a:p>
        </p:txBody>
      </p:sp>
      <p:sp>
        <p:nvSpPr>
          <p:cNvPr id="9" name="Text Box 10"/>
          <p:cNvSpPr txBox="1">
            <a:spLocks noChangeArrowheads="1"/>
          </p:cNvSpPr>
          <p:nvPr/>
        </p:nvSpPr>
        <p:spPr bwMode="auto">
          <a:xfrm>
            <a:off x="76200" y="473075"/>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Ảnh chụp cảnh hội đua thuyền, diễn ra trên sông.</a:t>
            </a:r>
          </a:p>
        </p:txBody>
      </p:sp>
      <p:sp>
        <p:nvSpPr>
          <p:cNvPr id="10" name="Text Box 12"/>
          <p:cNvSpPr txBox="1">
            <a:spLocks noChangeArrowheads="1"/>
          </p:cNvSpPr>
          <p:nvPr/>
        </p:nvSpPr>
        <p:spPr bwMode="auto">
          <a:xfrm>
            <a:off x="-42862" y="1384996"/>
            <a:ext cx="472916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Trên sông có hơn chục thuyền đua, các thuyền được làm khá dài, mỗi thuyền có gần hai chục tay đua, họ là những chàng trai rất trẻ, khỏe mạnh, rắn rỏi.</a:t>
            </a:r>
          </a:p>
        </p:txBody>
      </p:sp>
      <p:sp>
        <p:nvSpPr>
          <p:cNvPr id="11" name="Text Box 10"/>
          <p:cNvSpPr txBox="1">
            <a:spLocks noChangeArrowheads="1"/>
          </p:cNvSpPr>
          <p:nvPr/>
        </p:nvSpPr>
        <p:spPr bwMode="auto">
          <a:xfrm>
            <a:off x="76200" y="327660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Các tay đua đều nắm chắc tay chèo, họ gò lưng, dồn sức vào đôi tay để chèo thuyền.</a:t>
            </a:r>
          </a:p>
        </p:txBody>
      </p:sp>
      <p:sp>
        <p:nvSpPr>
          <p:cNvPr id="12" name="Text Box 11"/>
          <p:cNvSpPr txBox="1">
            <a:spLocks noChangeArrowheads="1"/>
          </p:cNvSpPr>
          <p:nvPr/>
        </p:nvSpPr>
        <p:spPr bwMode="auto">
          <a:xfrm>
            <a:off x="152400" y="4559300"/>
            <a:ext cx="441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Times New Roman" pitchFamily="18" charset="0"/>
              </a:rPr>
              <a:t>+ Trên bờ sông đông nghịt người đứng xem, một chùm bóng bay đủ màu sắc tung bay theo gió làm hội đua càng thêm sôi động. Xa xa, làng xóm xanh mướt.</a:t>
            </a:r>
          </a:p>
        </p:txBody>
      </p:sp>
      <p:cxnSp>
        <p:nvCxnSpPr>
          <p:cNvPr id="3" name="Straight Connector 2"/>
          <p:cNvCxnSpPr/>
          <p:nvPr/>
        </p:nvCxnSpPr>
        <p:spPr>
          <a:xfrm>
            <a:off x="4648200" y="76200"/>
            <a:ext cx="0" cy="698304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Box 10"/>
          <p:cNvSpPr txBox="1">
            <a:spLocks noChangeArrowheads="1"/>
          </p:cNvSpPr>
          <p:nvPr/>
        </p:nvSpPr>
        <p:spPr bwMode="auto">
          <a:xfrm>
            <a:off x="228600" y="1141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smtClean="0">
                <a:solidFill>
                  <a:srgbClr val="0000FF"/>
                </a:solidFill>
                <a:latin typeface="Times New Roman" pitchFamily="18" charset="0"/>
              </a:rPr>
              <a:t>Hội đu</a:t>
            </a:r>
            <a:endParaRPr lang="en-US" sz="2400" b="1">
              <a:solidFill>
                <a:srgbClr val="0000FF"/>
              </a:solidFill>
              <a:latin typeface="Times New Roman" pitchFamily="18" charset="0"/>
            </a:endParaRPr>
          </a:p>
        </p:txBody>
      </p:sp>
      <p:sp>
        <p:nvSpPr>
          <p:cNvPr id="16" name="Text Box 10"/>
          <p:cNvSpPr txBox="1">
            <a:spLocks noChangeArrowheads="1"/>
          </p:cNvSpPr>
          <p:nvPr/>
        </p:nvSpPr>
        <p:spPr bwMode="auto">
          <a:xfrm>
            <a:off x="4810124" y="11410"/>
            <a:ext cx="26574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smtClean="0">
                <a:solidFill>
                  <a:srgbClr val="0000FF"/>
                </a:solidFill>
                <a:latin typeface="Times New Roman" pitchFamily="18" charset="0"/>
              </a:rPr>
              <a:t>Hội đua thuyền</a:t>
            </a:r>
            <a:endParaRPr lang="en-US" sz="2400" b="1">
              <a:solidFill>
                <a:srgbClr val="0000FF"/>
              </a:solidFill>
              <a:latin typeface="Times New Roman" pitchFamily="18" charset="0"/>
            </a:endParaRPr>
          </a:p>
        </p:txBody>
      </p:sp>
    </p:spTree>
    <p:extLst>
      <p:ext uri="{BB962C8B-B14F-4D97-AF65-F5344CB8AC3E}">
        <p14:creationId xmlns:p14="http://schemas.microsoft.com/office/powerpoint/2010/main" val="2906637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457200" y="1809750"/>
            <a:ext cx="82296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latin typeface="Times New Roman" panose="02020603050405020304" pitchFamily="18" charset="0"/>
                <a:cs typeface="Times New Roman" panose="02020603050405020304" pitchFamily="18" charset="0"/>
              </a:rPr>
              <a:t>           </a:t>
            </a:r>
            <a:r>
              <a:rPr lang="en-US" altLang="en-US" sz="2800" b="1" i="1">
                <a:solidFill>
                  <a:srgbClr val="000099"/>
                </a:solidFill>
                <a:latin typeface="Times New Roman" panose="02020603050405020304" pitchFamily="18" charset="0"/>
                <a:cs typeface="Times New Roman" panose="02020603050405020304" pitchFamily="18" charset="0"/>
              </a:rPr>
              <a:t>Lễ hội trong ảnh được tổ chức vào dịp đầu năm mới. Lễ hội được tổ chức ở sân đình làng. Nơi diễn ra lễ hội được trang trí khẩu hiệu Chúc mừng năm mới và treo cờ hội. Người đến lễ hội rất đông. Họ đang xem hai thanh niên chơi đánh đu. Trò chơi trong ảnh là trò chơi đu. Cây đu được làm bằng những cây tre già cao và chắc. Người chơi nắm chắc tay đu và đu rất bỗng.Người chơi đu chắc phải rất dũng cảm. Em rất thích trò chơi đánh đu và lễ hội làng vào đầu năm mới.</a:t>
            </a:r>
          </a:p>
        </p:txBody>
      </p:sp>
      <p:sp>
        <p:nvSpPr>
          <p:cNvPr id="44" name="Round Same Side Corner Rectangle 43"/>
          <p:cNvSpPr/>
          <p:nvPr/>
        </p:nvSpPr>
        <p:spPr>
          <a:xfrm>
            <a:off x="0" y="0"/>
            <a:ext cx="9144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dirty="0" err="1" smtClean="0">
                <a:solidFill>
                  <a:srgbClr val="FFFFFF"/>
                </a:solidFill>
                <a:latin typeface="Times New Roman" panose="02020603050405020304" pitchFamily="18" charset="0"/>
                <a:cs typeface="Times New Roman" panose="02020603050405020304" pitchFamily="18" charset="0"/>
              </a:rPr>
              <a:t>Thứ</a:t>
            </a:r>
            <a:r>
              <a:rPr lang="en-US" altLang="en-US" sz="2800" b="1" dirty="0" smtClean="0">
                <a:solidFill>
                  <a:srgbClr val="FFFFFF"/>
                </a:solidFill>
                <a:latin typeface="Times New Roman" panose="02020603050405020304" pitchFamily="18" charset="0"/>
                <a:cs typeface="Times New Roman" panose="02020603050405020304" pitchFamily="18" charset="0"/>
              </a:rPr>
              <a:t> </a:t>
            </a:r>
            <a:r>
              <a:rPr lang="en-US" altLang="en-US" sz="2800" b="1" dirty="0" err="1" smtClean="0">
                <a:solidFill>
                  <a:srgbClr val="FFFFFF"/>
                </a:solidFill>
                <a:latin typeface="Times New Roman" panose="02020603050405020304" pitchFamily="18" charset="0"/>
                <a:cs typeface="Times New Roman" panose="02020603050405020304" pitchFamily="18" charset="0"/>
              </a:rPr>
              <a:t>sáu</a:t>
            </a:r>
            <a:r>
              <a:rPr lang="en-US" altLang="en-US" sz="2800" b="1" dirty="0" smtClean="0">
                <a:solidFill>
                  <a:srgbClr val="FFFFFF"/>
                </a:solidFill>
                <a:latin typeface="Times New Roman" panose="02020603050405020304" pitchFamily="18" charset="0"/>
                <a:cs typeface="Times New Roman" panose="02020603050405020304" pitchFamily="18" charset="0"/>
              </a:rPr>
              <a:t> </a:t>
            </a:r>
            <a:r>
              <a:rPr lang="en-US" altLang="en-US" sz="2800" b="1" dirty="0" err="1" smtClean="0">
                <a:solidFill>
                  <a:srgbClr val="FFFFFF"/>
                </a:solidFill>
                <a:latin typeface="Times New Roman" panose="02020603050405020304" pitchFamily="18" charset="0"/>
                <a:cs typeface="Times New Roman" panose="02020603050405020304" pitchFamily="18" charset="0"/>
              </a:rPr>
              <a:t>ngày</a:t>
            </a:r>
            <a:r>
              <a:rPr lang="en-US" altLang="en-US" sz="2800" b="1" dirty="0" smtClean="0">
                <a:solidFill>
                  <a:srgbClr val="FFFFFF"/>
                </a:solidFill>
                <a:latin typeface="Times New Roman" panose="02020603050405020304" pitchFamily="18" charset="0"/>
                <a:cs typeface="Times New Roman" panose="02020603050405020304" pitchFamily="18" charset="0"/>
              </a:rPr>
              <a:t> </a:t>
            </a:r>
            <a:r>
              <a:rPr lang="en-US" altLang="en-US" sz="2800" b="1" dirty="0" smtClean="0">
                <a:solidFill>
                  <a:srgbClr val="FFFFFF"/>
                </a:solidFill>
                <a:latin typeface="Times New Roman" panose="02020603050405020304" pitchFamily="18" charset="0"/>
                <a:cs typeface="Times New Roman" panose="02020603050405020304" pitchFamily="18" charset="0"/>
              </a:rPr>
              <a:t>11</a:t>
            </a:r>
            <a:r>
              <a:rPr lang="en-US" altLang="en-US" sz="2800" b="1" dirty="0" smtClean="0">
                <a:solidFill>
                  <a:srgbClr val="FFFFFF"/>
                </a:solidFill>
                <a:latin typeface="Times New Roman" panose="02020603050405020304" pitchFamily="18" charset="0"/>
                <a:cs typeface="Times New Roman" panose="02020603050405020304" pitchFamily="18" charset="0"/>
              </a:rPr>
              <a:t> </a:t>
            </a:r>
            <a:r>
              <a:rPr lang="en-US" altLang="en-US" sz="2800" b="1" dirty="0" err="1" smtClean="0">
                <a:solidFill>
                  <a:srgbClr val="FFFFFF"/>
                </a:solidFill>
                <a:latin typeface="Times New Roman" panose="02020603050405020304" pitchFamily="18" charset="0"/>
                <a:cs typeface="Times New Roman" panose="02020603050405020304" pitchFamily="18" charset="0"/>
              </a:rPr>
              <a:t>tháng</a:t>
            </a:r>
            <a:r>
              <a:rPr lang="en-US" altLang="en-US" sz="2800" b="1" dirty="0" smtClean="0">
                <a:solidFill>
                  <a:srgbClr val="FFFFFF"/>
                </a:solidFill>
                <a:latin typeface="Times New Roman" panose="02020603050405020304" pitchFamily="18" charset="0"/>
                <a:cs typeface="Times New Roman" panose="02020603050405020304" pitchFamily="18" charset="0"/>
              </a:rPr>
              <a:t>  </a:t>
            </a:r>
            <a:r>
              <a:rPr lang="en-US" altLang="en-US" sz="2800" b="1" dirty="0">
                <a:solidFill>
                  <a:srgbClr val="FFFFFF"/>
                </a:solidFill>
                <a:latin typeface="Times New Roman" panose="02020603050405020304" pitchFamily="18" charset="0"/>
                <a:cs typeface="Times New Roman" panose="02020603050405020304" pitchFamily="18" charset="0"/>
              </a:rPr>
              <a:t>3</a:t>
            </a:r>
            <a:r>
              <a:rPr lang="en-US" altLang="en-US" sz="2800" b="1" dirty="0" smtClean="0">
                <a:solidFill>
                  <a:srgbClr val="FFFFFF"/>
                </a:solidFill>
                <a:latin typeface="Times New Roman" panose="02020603050405020304" pitchFamily="18" charset="0"/>
                <a:cs typeface="Times New Roman" panose="02020603050405020304" pitchFamily="18" charset="0"/>
              </a:rPr>
              <a:t> </a:t>
            </a:r>
            <a:r>
              <a:rPr lang="en-US" altLang="en-US" sz="2800" b="1" dirty="0" err="1" smtClean="0">
                <a:solidFill>
                  <a:srgbClr val="FFFFFF"/>
                </a:solidFill>
                <a:latin typeface="Times New Roman" panose="02020603050405020304" pitchFamily="18" charset="0"/>
                <a:cs typeface="Times New Roman" panose="02020603050405020304" pitchFamily="18" charset="0"/>
              </a:rPr>
              <a:t>năm</a:t>
            </a:r>
            <a:r>
              <a:rPr lang="en-US" altLang="en-US" sz="2800" b="1" dirty="0" smtClean="0">
                <a:solidFill>
                  <a:srgbClr val="FFFFFF"/>
                </a:solidFill>
                <a:latin typeface="Times New Roman" panose="02020603050405020304" pitchFamily="18" charset="0"/>
                <a:cs typeface="Times New Roman" panose="02020603050405020304" pitchFamily="18" charset="0"/>
              </a:rPr>
              <a:t> </a:t>
            </a:r>
            <a:r>
              <a:rPr lang="en-US" altLang="en-US" sz="2800" b="1" dirty="0" smtClean="0">
                <a:solidFill>
                  <a:srgbClr val="FFFFFF"/>
                </a:solidFill>
                <a:latin typeface="Times New Roman" panose="02020603050405020304" pitchFamily="18" charset="0"/>
                <a:cs typeface="Times New Roman" panose="02020603050405020304" pitchFamily="18" charset="0"/>
              </a:rPr>
              <a:t>2022</a:t>
            </a:r>
            <a:endParaRPr lang="en-US" altLang="en-US" sz="2800" b="1" dirty="0" smtClean="0">
              <a:solidFill>
                <a:srgbClr val="FFFFFF"/>
              </a:solidFill>
              <a:latin typeface="Times New Roman" panose="02020603050405020304" pitchFamily="18" charset="0"/>
              <a:cs typeface="Times New Roman" panose="02020603050405020304" pitchFamily="18" charset="0"/>
            </a:endParaRPr>
          </a:p>
        </p:txBody>
      </p:sp>
      <p:sp>
        <p:nvSpPr>
          <p:cNvPr id="9220" name="Text Box 11"/>
          <p:cNvSpPr txBox="1">
            <a:spLocks noChangeArrowheads="1"/>
          </p:cNvSpPr>
          <p:nvPr/>
        </p:nvSpPr>
        <p:spPr bwMode="auto">
          <a:xfrm>
            <a:off x="3581400" y="6096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u="sng">
                <a:solidFill>
                  <a:srgbClr val="006600"/>
                </a:solidFill>
                <a:latin typeface="Times New Roman" panose="02020603050405020304" pitchFamily="18" charset="0"/>
              </a:rPr>
              <a:t>Tập làm văn</a:t>
            </a:r>
            <a:endParaRPr lang="en-US" altLang="en-US" sz="3200" b="1" i="1">
              <a:solidFill>
                <a:srgbClr val="006600"/>
              </a:solidFill>
              <a:latin typeface="Times New Roman" panose="02020603050405020304" pitchFamily="18" charset="0"/>
            </a:endParaRPr>
          </a:p>
        </p:txBody>
      </p:sp>
      <p:sp>
        <p:nvSpPr>
          <p:cNvPr id="9221" name="Text Box 12"/>
          <p:cNvSpPr txBox="1">
            <a:spLocks noChangeArrowheads="1"/>
          </p:cNvSpPr>
          <p:nvPr/>
        </p:nvSpPr>
        <p:spPr bwMode="auto">
          <a:xfrm>
            <a:off x="3505200" y="12954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a:solidFill>
                  <a:srgbClr val="990000"/>
                </a:solidFill>
                <a:latin typeface="Times New Roman" panose="02020603050405020304" pitchFamily="18" charset="0"/>
              </a:rPr>
              <a:t>Bài tham khảo</a:t>
            </a:r>
          </a:p>
        </p:txBody>
      </p:sp>
    </p:spTree>
    <p:extLst>
      <p:ext uri="{BB962C8B-B14F-4D97-AF65-F5344CB8AC3E}">
        <p14:creationId xmlns:p14="http://schemas.microsoft.com/office/powerpoint/2010/main" val="2071420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152400" y="1809750"/>
            <a:ext cx="8763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Đây</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là</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hội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đua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thuyền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Hội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được</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tổ</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chức</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trên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sông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Nơi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diễn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ra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hội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người</a:t>
            </a:r>
            <a:r>
              <a:rPr lang="en-US" altLang="en-US" sz="2800" b="1" i="1" dirty="0">
                <a:solidFill>
                  <a:srgbClr val="000099"/>
                </a:solidFill>
                <a:latin typeface="Times New Roman" panose="02020603050405020304" pitchFamily="18" charset="0"/>
                <a:cs typeface="Times New Roman" panose="02020603050405020304" pitchFamily="18" charset="0"/>
              </a:rPr>
              <a:t> ta </a:t>
            </a:r>
            <a:r>
              <a:rPr lang="en-US" altLang="en-US" sz="2800" b="1" i="1" dirty="0" err="1">
                <a:solidFill>
                  <a:srgbClr val="000099"/>
                </a:solidFill>
                <a:latin typeface="Times New Roman" panose="02020603050405020304" pitchFamily="18" charset="0"/>
                <a:cs typeface="Times New Roman" panose="02020603050405020304" pitchFamily="18" charset="0"/>
              </a:rPr>
              <a:t>trang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trí</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từng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chùm</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bóng</a:t>
            </a:r>
            <a:r>
              <a:rPr lang="en-US" altLang="en-US" sz="2800" b="1" i="1" dirty="0">
                <a:solidFill>
                  <a:srgbClr val="000099"/>
                </a:solidFill>
                <a:latin typeface="Times New Roman" panose="02020603050405020304" pitchFamily="18" charset="0"/>
                <a:cs typeface="Times New Roman" panose="02020603050405020304" pitchFamily="18" charset="0"/>
              </a:rPr>
              <a:t> bay </a:t>
            </a:r>
            <a:r>
              <a:rPr lang="en-US" altLang="en-US" sz="2800" b="1" i="1" dirty="0" err="1">
                <a:solidFill>
                  <a:srgbClr val="000099"/>
                </a:solidFill>
                <a:latin typeface="Times New Roman" panose="02020603050405020304" pitchFamily="18" charset="0"/>
                <a:cs typeface="Times New Roman" panose="02020603050405020304" pitchFamily="18" charset="0"/>
              </a:rPr>
              <a:t>trên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mặt</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sông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trông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thật</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thích</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mắt</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Em</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nhìn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thấy</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người</a:t>
            </a:r>
            <a:r>
              <a:rPr lang="en-US" altLang="en-US" sz="2800" b="1" i="1" dirty="0">
                <a:solidFill>
                  <a:srgbClr val="000099"/>
                </a:solidFill>
                <a:latin typeface="Times New Roman" panose="02020603050405020304" pitchFamily="18" charset="0"/>
                <a:cs typeface="Times New Roman" panose="02020603050405020304" pitchFamily="18" charset="0"/>
              </a:rPr>
              <a:t> ta </a:t>
            </a:r>
            <a:r>
              <a:rPr lang="en-US" altLang="en-US" sz="2800" b="1" i="1" dirty="0" err="1">
                <a:solidFill>
                  <a:srgbClr val="000099"/>
                </a:solidFill>
                <a:latin typeface="Times New Roman" panose="02020603050405020304" pitchFamily="18" charset="0"/>
                <a:cs typeface="Times New Roman" panose="02020603050405020304" pitchFamily="18" charset="0"/>
              </a:rPr>
              <a:t>đang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bơi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thuyền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trên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sông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Người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tham</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gia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hoạt</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động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này</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đang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ra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sức</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chèo</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thuyền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bằng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những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mái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chèo</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làm</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bằng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gỗ</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Lưng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họ</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cúi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rạp</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về</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phía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trước</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tay</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luôn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đẩy</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mái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chèo</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Họ</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vừa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chèo</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vừa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hò</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để</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cùng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nhau</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chèo</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nhanh</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hơn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Không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khí</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cuộc</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rất</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sôi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nổi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và</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hồi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hộp</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Người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xem</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đứng</a:t>
            </a:r>
            <a:r>
              <a:rPr lang="en-US" altLang="en-US" sz="2800" b="1" i="1" dirty="0">
                <a:solidFill>
                  <a:srgbClr val="000099"/>
                </a:solidFill>
                <a:latin typeface="Times New Roman" panose="02020603050405020304" pitchFamily="18" charset="0"/>
                <a:cs typeface="Times New Roman" panose="02020603050405020304" pitchFamily="18" charset="0"/>
              </a:rPr>
              <a:t> ở </a:t>
            </a:r>
            <a:r>
              <a:rPr lang="en-US" altLang="en-US" sz="2800" b="1" i="1" dirty="0" err="1">
                <a:solidFill>
                  <a:srgbClr val="000099"/>
                </a:solidFill>
                <a:latin typeface="Times New Roman" panose="02020603050405020304" pitchFamily="18" charset="0"/>
                <a:cs typeface="Times New Roman" panose="02020603050405020304" pitchFamily="18" charset="0"/>
              </a:rPr>
              <a:t>hai</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bên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bờ</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sông</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Họ</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hò</a:t>
            </a:r>
            <a:r>
              <a:rPr lang="en-US" altLang="en-US" sz="2800" b="1" i="1" dirty="0">
                <a:solidFill>
                  <a:srgbClr val="000099"/>
                </a:solidFill>
                <a:latin typeface="Times New Roman" panose="02020603050405020304" pitchFamily="18" charset="0"/>
                <a:cs typeface="Times New Roman" panose="02020603050405020304" pitchFamily="18" charset="0"/>
              </a:rPr>
              <a:t> reo, </a:t>
            </a:r>
            <a:r>
              <a:rPr lang="en-US" altLang="en-US" sz="2800" b="1" i="1" dirty="0" err="1">
                <a:solidFill>
                  <a:srgbClr val="000099"/>
                </a:solidFill>
                <a:latin typeface="Times New Roman" panose="02020603050405020304" pitchFamily="18" charset="0"/>
                <a:cs typeface="Times New Roman" panose="02020603050405020304" pitchFamily="18" charset="0"/>
              </a:rPr>
              <a:t>cổ</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vũ</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cho</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các</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thuyền</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cs typeface="Times New Roman" panose="02020603050405020304" pitchFamily="18" charset="0"/>
              </a:rPr>
              <a:t>đua</a:t>
            </a:r>
            <a:r>
              <a:rPr lang="en-US" altLang="en-US" sz="2800" b="1" i="1" dirty="0">
                <a:solidFill>
                  <a:srgbClr val="000099"/>
                </a:solidFill>
                <a:latin typeface="Times New Roman" panose="02020603050405020304" pitchFamily="18" charset="0"/>
                <a:cs typeface="Times New Roman" panose="02020603050405020304" pitchFamily="18" charset="0"/>
              </a:rPr>
              <a:t>. </a:t>
            </a:r>
            <a:r>
              <a:rPr lang="en-US" altLang="en-US" sz="2800" b="1" i="1" dirty="0" err="1">
                <a:solidFill>
                  <a:srgbClr val="000099"/>
                </a:solidFill>
                <a:latin typeface="Times New Roman" panose="02020603050405020304" pitchFamily="18" charset="0"/>
              </a:rPr>
              <a:t>Em</a:t>
            </a:r>
            <a:r>
              <a:rPr lang="en-US" altLang="en-US" sz="2800" b="1" i="1" dirty="0">
                <a:solidFill>
                  <a:srgbClr val="000099"/>
                </a:solidFill>
                <a:latin typeface="Times New Roman" panose="02020603050405020304" pitchFamily="18" charset="0"/>
              </a:rPr>
              <a:t> </a:t>
            </a:r>
            <a:r>
              <a:rPr lang="en-US" altLang="en-US" sz="2800" b="1" i="1" dirty="0" err="1">
                <a:solidFill>
                  <a:srgbClr val="000099"/>
                </a:solidFill>
                <a:latin typeface="Times New Roman" panose="02020603050405020304" pitchFamily="18" charset="0"/>
              </a:rPr>
              <a:t>rất</a:t>
            </a:r>
            <a:r>
              <a:rPr lang="en-US" altLang="en-US" sz="2800" b="1" i="1" dirty="0">
                <a:solidFill>
                  <a:srgbClr val="000099"/>
                </a:solidFill>
                <a:latin typeface="Times New Roman" panose="02020603050405020304" pitchFamily="18" charset="0"/>
              </a:rPr>
              <a:t> </a:t>
            </a:r>
            <a:r>
              <a:rPr lang="en-US" altLang="en-US" sz="2800" b="1" i="1" dirty="0" err="1">
                <a:solidFill>
                  <a:srgbClr val="000099"/>
                </a:solidFill>
                <a:latin typeface="Times New Roman" panose="02020603050405020304" pitchFamily="18" charset="0"/>
              </a:rPr>
              <a:t>thích</a:t>
            </a:r>
            <a:r>
              <a:rPr lang="en-US" altLang="en-US" sz="2800" b="1" i="1" dirty="0">
                <a:solidFill>
                  <a:srgbClr val="000099"/>
                </a:solidFill>
                <a:latin typeface="Times New Roman" panose="02020603050405020304" pitchFamily="18" charset="0"/>
              </a:rPr>
              <a:t> </a:t>
            </a:r>
            <a:r>
              <a:rPr lang="en-US" altLang="en-US" sz="2800" b="1" i="1" dirty="0" err="1">
                <a:solidFill>
                  <a:srgbClr val="000099"/>
                </a:solidFill>
                <a:latin typeface="Times New Roman" panose="02020603050405020304" pitchFamily="18" charset="0"/>
              </a:rPr>
              <a:t>xem</a:t>
            </a:r>
            <a:r>
              <a:rPr lang="en-US" altLang="en-US" sz="2800" b="1" i="1" dirty="0">
                <a:solidFill>
                  <a:srgbClr val="000099"/>
                </a:solidFill>
                <a:latin typeface="Times New Roman" panose="02020603050405020304" pitchFamily="18" charset="0"/>
              </a:rPr>
              <a:t> </a:t>
            </a:r>
            <a:r>
              <a:rPr lang="en-US" altLang="en-US" sz="2800" b="1" i="1" dirty="0" err="1">
                <a:solidFill>
                  <a:srgbClr val="000099"/>
                </a:solidFill>
                <a:latin typeface="Times New Roman" panose="02020603050405020304" pitchFamily="18" charset="0"/>
              </a:rPr>
              <a:t>hội</a:t>
            </a:r>
            <a:r>
              <a:rPr lang="en-US" altLang="en-US" sz="2800" b="1" i="1" dirty="0">
                <a:solidFill>
                  <a:srgbClr val="000099"/>
                </a:solidFill>
                <a:latin typeface="Times New Roman" panose="02020603050405020304" pitchFamily="18" charset="0"/>
              </a:rPr>
              <a:t> </a:t>
            </a:r>
            <a:r>
              <a:rPr lang="en-US" altLang="en-US" sz="2800" b="1" i="1" dirty="0" err="1">
                <a:solidFill>
                  <a:srgbClr val="000099"/>
                </a:solidFill>
                <a:latin typeface="Times New Roman" panose="02020603050405020304" pitchFamily="18" charset="0"/>
              </a:rPr>
              <a:t>đua</a:t>
            </a:r>
            <a:r>
              <a:rPr lang="en-US" altLang="en-US" sz="2800" b="1" i="1" dirty="0">
                <a:solidFill>
                  <a:srgbClr val="000099"/>
                </a:solidFill>
                <a:latin typeface="Times New Roman" panose="02020603050405020304" pitchFamily="18" charset="0"/>
              </a:rPr>
              <a:t> </a:t>
            </a:r>
            <a:r>
              <a:rPr lang="en-US" altLang="en-US" sz="2800" b="1" i="1" dirty="0" err="1">
                <a:solidFill>
                  <a:srgbClr val="000099"/>
                </a:solidFill>
                <a:latin typeface="Times New Roman" panose="02020603050405020304" pitchFamily="18" charset="0"/>
              </a:rPr>
              <a:t>thuyền</a:t>
            </a:r>
            <a:r>
              <a:rPr lang="en-US" altLang="en-US" sz="2800" b="1" i="1" dirty="0">
                <a:solidFill>
                  <a:srgbClr val="000099"/>
                </a:solidFill>
                <a:latin typeface="Times New Roman" panose="02020603050405020304" pitchFamily="18" charset="0"/>
              </a:rPr>
              <a:t>. </a:t>
            </a:r>
            <a:endParaRPr lang="en-US" altLang="en-US" sz="2800" b="1" i="1" dirty="0">
              <a:solidFill>
                <a:srgbClr val="000099"/>
              </a:solidFill>
              <a:latin typeface="Times New Roman" panose="02020603050405020304" pitchFamily="18" charset="0"/>
              <a:cs typeface="Times New Roman" panose="02020603050405020304" pitchFamily="18" charset="0"/>
            </a:endParaRPr>
          </a:p>
        </p:txBody>
      </p:sp>
      <p:sp>
        <p:nvSpPr>
          <p:cNvPr id="10245" name="Text Box 7"/>
          <p:cNvSpPr txBox="1">
            <a:spLocks noChangeArrowheads="1"/>
          </p:cNvSpPr>
          <p:nvPr/>
        </p:nvSpPr>
        <p:spPr bwMode="auto">
          <a:xfrm>
            <a:off x="2819400" y="1"/>
            <a:ext cx="304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dirty="0" err="1">
                <a:solidFill>
                  <a:srgbClr val="990000"/>
                </a:solidFill>
                <a:latin typeface="Times New Roman" panose="02020603050405020304" pitchFamily="18" charset="0"/>
              </a:rPr>
              <a:t>Bài</a:t>
            </a:r>
            <a:r>
              <a:rPr lang="en-US" altLang="en-US" sz="3200" b="1" i="1" dirty="0">
                <a:solidFill>
                  <a:srgbClr val="990000"/>
                </a:solidFill>
                <a:latin typeface="Times New Roman" panose="02020603050405020304" pitchFamily="18" charset="0"/>
              </a:rPr>
              <a:t> </a:t>
            </a:r>
            <a:r>
              <a:rPr lang="en-US" altLang="en-US" sz="3200" b="1" i="1" dirty="0" err="1">
                <a:solidFill>
                  <a:srgbClr val="990000"/>
                </a:solidFill>
                <a:latin typeface="Times New Roman" panose="02020603050405020304" pitchFamily="18" charset="0"/>
              </a:rPr>
              <a:t>tham</a:t>
            </a:r>
            <a:r>
              <a:rPr lang="en-US" altLang="en-US" sz="3200" b="1" i="1" dirty="0">
                <a:solidFill>
                  <a:srgbClr val="990000"/>
                </a:solidFill>
                <a:latin typeface="Times New Roman" panose="02020603050405020304" pitchFamily="18" charset="0"/>
              </a:rPr>
              <a:t> </a:t>
            </a:r>
            <a:r>
              <a:rPr lang="en-US" altLang="en-US" sz="3200" b="1" i="1" dirty="0" err="1">
                <a:solidFill>
                  <a:srgbClr val="990000"/>
                </a:solidFill>
                <a:latin typeface="Times New Roman" panose="02020603050405020304" pitchFamily="18" charset="0"/>
              </a:rPr>
              <a:t>khảo</a:t>
            </a:r>
            <a:endParaRPr lang="en-US" altLang="en-US" sz="3200" b="1" i="1" dirty="0">
              <a:solidFill>
                <a:srgbClr val="990000"/>
              </a:solidFill>
              <a:latin typeface="Times New Roman" panose="02020603050405020304" pitchFamily="18" charset="0"/>
            </a:endParaRPr>
          </a:p>
        </p:txBody>
      </p:sp>
    </p:spTree>
    <p:extLst>
      <p:ext uri="{BB962C8B-B14F-4D97-AF65-F5344CB8AC3E}">
        <p14:creationId xmlns:p14="http://schemas.microsoft.com/office/powerpoint/2010/main" val="1591160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20763"/>
            <a:ext cx="23622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066800"/>
            <a:ext cx="23622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WordArt 6" descr="White marble"/>
          <p:cNvSpPr>
            <a:spLocks noChangeArrowheads="1" noChangeShapeType="1" noTextEdit="1"/>
          </p:cNvSpPr>
          <p:nvPr/>
        </p:nvSpPr>
        <p:spPr bwMode="auto">
          <a:xfrm>
            <a:off x="1828800" y="1828800"/>
            <a:ext cx="5410200" cy="1676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a:ln w="9525">
                  <a:round/>
                  <a:headEnd/>
                  <a:tailEnd/>
                </a:ln>
                <a:blipFill dpi="0" rotWithShape="0">
                  <a:blip r:embed="rId3"/>
                  <a:srcRect/>
                  <a:tile tx="0" ty="0" sx="100000" sy="100000" flip="none" algn="tl"/>
                </a:blipFill>
                <a:latin typeface="Times New Roman"/>
                <a:cs typeface="Times New Roman"/>
              </a:rPr>
              <a:t>CỦNG CỐ- DẶN DÒ</a:t>
            </a:r>
          </a:p>
        </p:txBody>
      </p:sp>
      <p:sp>
        <p:nvSpPr>
          <p:cNvPr id="27653" name="Text Box 14"/>
          <p:cNvSpPr txBox="1">
            <a:spLocks noChangeArrowheads="1"/>
          </p:cNvSpPr>
          <p:nvPr/>
        </p:nvSpPr>
        <p:spPr bwMode="auto">
          <a:xfrm>
            <a:off x="381000" y="3429000"/>
            <a:ext cx="8153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3200" b="1" i="1" dirty="0">
                <a:latin typeface="Times New Roman" pitchFamily="18" charset="0"/>
              </a:rPr>
              <a:t>- </a:t>
            </a:r>
            <a:r>
              <a:rPr lang="en-US" sz="3200" b="1" i="1" dirty="0" err="1">
                <a:latin typeface="Times New Roman" pitchFamily="18" charset="0"/>
              </a:rPr>
              <a:t>Về</a:t>
            </a:r>
            <a:r>
              <a:rPr lang="en-US" sz="3200" b="1" i="1" dirty="0">
                <a:latin typeface="Times New Roman" pitchFamily="18" charset="0"/>
              </a:rPr>
              <a:t> </a:t>
            </a:r>
            <a:r>
              <a:rPr lang="en-US" sz="3200" b="1" i="1" dirty="0" err="1">
                <a:latin typeface="Times New Roman" pitchFamily="18" charset="0"/>
              </a:rPr>
              <a:t>nhà</a:t>
            </a:r>
            <a:r>
              <a:rPr lang="en-US" sz="3200" b="1" i="1" dirty="0">
                <a:latin typeface="Times New Roman" pitchFamily="18" charset="0"/>
              </a:rPr>
              <a:t> </a:t>
            </a:r>
            <a:r>
              <a:rPr lang="en-US" sz="3200" b="1" i="1" dirty="0" err="1" smtClean="0">
                <a:latin typeface="Times New Roman" pitchFamily="18" charset="0"/>
              </a:rPr>
              <a:t>viết</a:t>
            </a:r>
            <a:r>
              <a:rPr lang="en-US" sz="3200" b="1" i="1" dirty="0" smtClean="0">
                <a:latin typeface="Times New Roman" pitchFamily="18" charset="0"/>
              </a:rPr>
              <a:t> </a:t>
            </a:r>
            <a:r>
              <a:rPr lang="en-US" sz="3200" b="1" i="1" dirty="0" err="1" smtClean="0">
                <a:latin typeface="Times New Roman" pitchFamily="18" charset="0"/>
              </a:rPr>
              <a:t>đoạn</a:t>
            </a:r>
            <a:r>
              <a:rPr lang="en-US" sz="3200" b="1" i="1" dirty="0" smtClean="0">
                <a:latin typeface="Times New Roman" pitchFamily="18" charset="0"/>
              </a:rPr>
              <a:t> </a:t>
            </a:r>
            <a:r>
              <a:rPr lang="en-US" sz="3200" b="1" i="1" dirty="0" err="1" smtClean="0">
                <a:latin typeface="Times New Roman" pitchFamily="18" charset="0"/>
              </a:rPr>
              <a:t>văn</a:t>
            </a:r>
            <a:r>
              <a:rPr lang="en-US" sz="3200" b="1" i="1" dirty="0" smtClean="0">
                <a:latin typeface="Times New Roman" pitchFamily="18" charset="0"/>
              </a:rPr>
              <a:t> </a:t>
            </a:r>
            <a:r>
              <a:rPr lang="en-US" sz="3200" b="1" i="1" dirty="0" err="1" smtClean="0">
                <a:latin typeface="Times New Roman" pitchFamily="18" charset="0"/>
              </a:rPr>
              <a:t>vào</a:t>
            </a:r>
            <a:r>
              <a:rPr lang="en-US" sz="3200" b="1" i="1" dirty="0" smtClean="0">
                <a:latin typeface="Times New Roman" pitchFamily="18" charset="0"/>
              </a:rPr>
              <a:t> </a:t>
            </a:r>
            <a:r>
              <a:rPr lang="en-US" sz="3200" b="1" i="1" dirty="0" err="1" smtClean="0">
                <a:latin typeface="Times New Roman" pitchFamily="18" charset="0"/>
              </a:rPr>
              <a:t>vở</a:t>
            </a:r>
            <a:r>
              <a:rPr lang="en-US" sz="3200" b="1" i="1" dirty="0" smtClean="0">
                <a:latin typeface="Times New Roman" pitchFamily="18" charset="0"/>
              </a:rPr>
              <a:t>.</a:t>
            </a:r>
            <a:endParaRPr lang="en-US" sz="3200" b="1" i="1" dirty="0">
              <a:latin typeface="Times New Roman" pitchFamily="18" charset="0"/>
            </a:endParaRPr>
          </a:p>
          <a:p>
            <a:pPr eaLnBrk="1" hangingPunct="1"/>
            <a:r>
              <a:rPr lang="en-US" sz="3200" b="1" i="1" dirty="0">
                <a:latin typeface="Times New Roman" pitchFamily="18" charset="0"/>
              </a:rPr>
              <a:t>- </a:t>
            </a:r>
            <a:r>
              <a:rPr lang="en-US" sz="3200" b="1" i="1" dirty="0" err="1">
                <a:latin typeface="Times New Roman" pitchFamily="18" charset="0"/>
              </a:rPr>
              <a:t>Xem</a:t>
            </a:r>
            <a:r>
              <a:rPr lang="en-US" sz="3200" b="1" i="1" dirty="0">
                <a:latin typeface="Times New Roman" pitchFamily="18" charset="0"/>
              </a:rPr>
              <a:t> </a:t>
            </a:r>
            <a:r>
              <a:rPr lang="en-US" sz="3200" b="1" i="1" dirty="0" err="1">
                <a:latin typeface="Times New Roman" pitchFamily="18" charset="0"/>
              </a:rPr>
              <a:t>trước</a:t>
            </a:r>
            <a:r>
              <a:rPr lang="en-US" sz="3200" b="1" i="1" dirty="0">
                <a:latin typeface="Times New Roman" pitchFamily="18" charset="0"/>
              </a:rPr>
              <a:t> </a:t>
            </a:r>
            <a:r>
              <a:rPr lang="en-US" sz="3200" b="1" i="1" dirty="0" err="1">
                <a:latin typeface="Times New Roman" pitchFamily="18" charset="0"/>
              </a:rPr>
              <a:t>bài</a:t>
            </a:r>
            <a:r>
              <a:rPr lang="en-US" sz="3200" b="1" i="1" dirty="0">
                <a:latin typeface="Times New Roman" pitchFamily="18" charset="0"/>
              </a:rPr>
              <a:t>: </a:t>
            </a:r>
            <a:r>
              <a:rPr lang="en-US" sz="3200" b="1" i="1" dirty="0" smtClean="0">
                <a:latin typeface="Times New Roman" pitchFamily="18" charset="0"/>
              </a:rPr>
              <a:t>“ </a:t>
            </a:r>
            <a:r>
              <a:rPr lang="en-US" sz="3200" b="1" i="1" dirty="0" err="1" smtClean="0">
                <a:latin typeface="Times New Roman" pitchFamily="18" charset="0"/>
              </a:rPr>
              <a:t>Kể</a:t>
            </a:r>
            <a:r>
              <a:rPr lang="en-US" sz="3200" b="1" i="1" dirty="0" smtClean="0">
                <a:latin typeface="Times New Roman" pitchFamily="18" charset="0"/>
              </a:rPr>
              <a:t> </a:t>
            </a:r>
            <a:r>
              <a:rPr lang="en-US" sz="3200" b="1" i="1" dirty="0" err="1" smtClean="0">
                <a:latin typeface="Times New Roman" pitchFamily="18" charset="0"/>
              </a:rPr>
              <a:t>về</a:t>
            </a:r>
            <a:r>
              <a:rPr lang="en-US" sz="3200" b="1" i="1" dirty="0" smtClean="0">
                <a:latin typeface="Times New Roman" pitchFamily="18" charset="0"/>
              </a:rPr>
              <a:t> </a:t>
            </a:r>
            <a:r>
              <a:rPr lang="en-US" sz="3200" b="1" i="1" dirty="0" err="1" smtClean="0">
                <a:latin typeface="Times New Roman" pitchFamily="18" charset="0"/>
              </a:rPr>
              <a:t>một</a:t>
            </a:r>
            <a:r>
              <a:rPr lang="en-US" sz="3200" b="1" i="1" dirty="0" smtClean="0">
                <a:latin typeface="Times New Roman" pitchFamily="18" charset="0"/>
              </a:rPr>
              <a:t> </a:t>
            </a:r>
            <a:r>
              <a:rPr lang="en-US" sz="3200" b="1" i="1" dirty="0" err="1" smtClean="0">
                <a:latin typeface="Times New Roman" pitchFamily="18" charset="0"/>
              </a:rPr>
              <a:t>ngày</a:t>
            </a:r>
            <a:r>
              <a:rPr lang="en-US" sz="3200" b="1" i="1" dirty="0" smtClean="0">
                <a:latin typeface="Times New Roman" pitchFamily="18" charset="0"/>
              </a:rPr>
              <a:t> </a:t>
            </a:r>
            <a:r>
              <a:rPr lang="en-US" sz="3200" b="1" i="1" dirty="0" err="1" smtClean="0">
                <a:latin typeface="Times New Roman" pitchFamily="18" charset="0"/>
              </a:rPr>
              <a:t>hội</a:t>
            </a:r>
            <a:r>
              <a:rPr lang="en-US" sz="3200" b="1" i="1" dirty="0" smtClean="0">
                <a:latin typeface="Times New Roman" pitchFamily="18" charset="0"/>
              </a:rPr>
              <a:t>”.</a:t>
            </a:r>
            <a:endParaRPr lang="en-US" sz="3200" b="1" i="1" dirty="0">
              <a:latin typeface="Times New Roman" pitchFamily="18" charset="0"/>
            </a:endParaRPr>
          </a:p>
        </p:txBody>
      </p:sp>
    </p:spTree>
    <p:extLst>
      <p:ext uri="{BB962C8B-B14F-4D97-AF65-F5344CB8AC3E}">
        <p14:creationId xmlns:p14="http://schemas.microsoft.com/office/powerpoint/2010/main" val="1704056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bwMode="auto">
          <a:xfrm>
            <a:off x="0" y="381000"/>
            <a:ext cx="7162800" cy="6477000"/>
          </a:xfrm>
          <a:custGeom>
            <a:avLst/>
            <a:gdLst>
              <a:gd name="connsiteX0" fmla="*/ 313944 w 7071360"/>
              <a:gd name="connsiteY0" fmla="*/ 6096 h 6196584"/>
              <a:gd name="connsiteX1" fmla="*/ 451104 w 7071360"/>
              <a:gd name="connsiteY1" fmla="*/ 728472 h 6196584"/>
              <a:gd name="connsiteX2" fmla="*/ 131064 w 7071360"/>
              <a:gd name="connsiteY2" fmla="*/ 1432560 h 6196584"/>
              <a:gd name="connsiteX3" fmla="*/ 478536 w 7071360"/>
              <a:gd name="connsiteY3" fmla="*/ 2218944 h 6196584"/>
              <a:gd name="connsiteX4" fmla="*/ 94488 w 7071360"/>
              <a:gd name="connsiteY4" fmla="*/ 3133344 h 6196584"/>
              <a:gd name="connsiteX5" fmla="*/ 423672 w 7071360"/>
              <a:gd name="connsiteY5" fmla="*/ 3874008 h 6196584"/>
              <a:gd name="connsiteX6" fmla="*/ 67056 w 7071360"/>
              <a:gd name="connsiteY6" fmla="*/ 4733544 h 6196584"/>
              <a:gd name="connsiteX7" fmla="*/ 377952 w 7071360"/>
              <a:gd name="connsiteY7" fmla="*/ 5474208 h 6196584"/>
              <a:gd name="connsiteX8" fmla="*/ 131064 w 7071360"/>
              <a:gd name="connsiteY8" fmla="*/ 6077712 h 6196584"/>
              <a:gd name="connsiteX9" fmla="*/ 780288 w 7071360"/>
              <a:gd name="connsiteY9" fmla="*/ 6013704 h 6196584"/>
              <a:gd name="connsiteX10" fmla="*/ 1338072 w 7071360"/>
              <a:gd name="connsiteY10" fmla="*/ 6141720 h 6196584"/>
              <a:gd name="connsiteX11" fmla="*/ 2179320 w 7071360"/>
              <a:gd name="connsiteY11" fmla="*/ 5931408 h 6196584"/>
              <a:gd name="connsiteX12" fmla="*/ 3029712 w 7071360"/>
              <a:gd name="connsiteY12" fmla="*/ 6160008 h 6196584"/>
              <a:gd name="connsiteX13" fmla="*/ 3825240 w 7071360"/>
              <a:gd name="connsiteY13" fmla="*/ 5922264 h 6196584"/>
              <a:gd name="connsiteX14" fmla="*/ 4693920 w 7071360"/>
              <a:gd name="connsiteY14" fmla="*/ 6105144 h 6196584"/>
              <a:gd name="connsiteX15" fmla="*/ 5416296 w 7071360"/>
              <a:gd name="connsiteY15" fmla="*/ 5885688 h 6196584"/>
              <a:gd name="connsiteX16" fmla="*/ 6038088 w 7071360"/>
              <a:gd name="connsiteY16" fmla="*/ 6150864 h 6196584"/>
              <a:gd name="connsiteX17" fmla="*/ 7071360 w 7071360"/>
              <a:gd name="connsiteY17" fmla="*/ 6013704 h 6196584"/>
              <a:gd name="connsiteX18" fmla="*/ 6038088 w 7071360"/>
              <a:gd name="connsiteY18" fmla="*/ 6114288 h 6196584"/>
              <a:gd name="connsiteX19" fmla="*/ 5471160 w 7071360"/>
              <a:gd name="connsiteY19" fmla="*/ 5766816 h 6196584"/>
              <a:gd name="connsiteX20" fmla="*/ 4648200 w 7071360"/>
              <a:gd name="connsiteY20" fmla="*/ 6178296 h 6196584"/>
              <a:gd name="connsiteX21" fmla="*/ 3852672 w 7071360"/>
              <a:gd name="connsiteY21" fmla="*/ 5821680 h 6196584"/>
              <a:gd name="connsiteX22" fmla="*/ 3048000 w 7071360"/>
              <a:gd name="connsiteY22" fmla="*/ 6196584 h 6196584"/>
              <a:gd name="connsiteX23" fmla="*/ 2170176 w 7071360"/>
              <a:gd name="connsiteY23" fmla="*/ 5821680 h 6196584"/>
              <a:gd name="connsiteX24" fmla="*/ 1484376 w 7071360"/>
              <a:gd name="connsiteY24" fmla="*/ 6150864 h 6196584"/>
              <a:gd name="connsiteX25" fmla="*/ 826008 w 7071360"/>
              <a:gd name="connsiteY25" fmla="*/ 5876544 h 6196584"/>
              <a:gd name="connsiteX26" fmla="*/ 94488 w 7071360"/>
              <a:gd name="connsiteY26" fmla="*/ 6114288 h 6196584"/>
              <a:gd name="connsiteX27" fmla="*/ 496824 w 7071360"/>
              <a:gd name="connsiteY27" fmla="*/ 5401056 h 6196584"/>
              <a:gd name="connsiteX28" fmla="*/ 3048 w 7071360"/>
              <a:gd name="connsiteY28" fmla="*/ 4797552 h 6196584"/>
              <a:gd name="connsiteX29" fmla="*/ 515112 w 7071360"/>
              <a:gd name="connsiteY29" fmla="*/ 3928872 h 6196584"/>
              <a:gd name="connsiteX30" fmla="*/ 12192 w 7071360"/>
              <a:gd name="connsiteY30" fmla="*/ 3115056 h 6196584"/>
              <a:gd name="connsiteX31" fmla="*/ 569976 w 7071360"/>
              <a:gd name="connsiteY31" fmla="*/ 2237232 h 6196584"/>
              <a:gd name="connsiteX32" fmla="*/ 85344 w 7071360"/>
              <a:gd name="connsiteY32" fmla="*/ 1551432 h 6196584"/>
              <a:gd name="connsiteX33" fmla="*/ 588264 w 7071360"/>
              <a:gd name="connsiteY33" fmla="*/ 691896 h 6196584"/>
              <a:gd name="connsiteX34" fmla="*/ 313944 w 7071360"/>
              <a:gd name="connsiteY34" fmla="*/ 6096 h 61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1360" h="6196584">
                <a:moveTo>
                  <a:pt x="313944" y="6096"/>
                </a:moveTo>
                <a:cubicBezTo>
                  <a:pt x="291084" y="12192"/>
                  <a:pt x="481584" y="490728"/>
                  <a:pt x="451104" y="728472"/>
                </a:cubicBezTo>
                <a:cubicBezTo>
                  <a:pt x="420624" y="966216"/>
                  <a:pt x="126492" y="1184148"/>
                  <a:pt x="131064" y="1432560"/>
                </a:cubicBezTo>
                <a:cubicBezTo>
                  <a:pt x="135636" y="1680972"/>
                  <a:pt x="484632" y="1935480"/>
                  <a:pt x="478536" y="2218944"/>
                </a:cubicBezTo>
                <a:cubicBezTo>
                  <a:pt x="472440" y="2502408"/>
                  <a:pt x="103632" y="2857500"/>
                  <a:pt x="94488" y="3133344"/>
                </a:cubicBezTo>
                <a:cubicBezTo>
                  <a:pt x="85344" y="3409188"/>
                  <a:pt x="428244" y="3607308"/>
                  <a:pt x="423672" y="3874008"/>
                </a:cubicBezTo>
                <a:cubicBezTo>
                  <a:pt x="419100" y="4140708"/>
                  <a:pt x="74676" y="4466844"/>
                  <a:pt x="67056" y="4733544"/>
                </a:cubicBezTo>
                <a:cubicBezTo>
                  <a:pt x="59436" y="5000244"/>
                  <a:pt x="367284" y="5250180"/>
                  <a:pt x="377952" y="5474208"/>
                </a:cubicBezTo>
                <a:cubicBezTo>
                  <a:pt x="388620" y="5698236"/>
                  <a:pt x="64008" y="5987796"/>
                  <a:pt x="131064" y="6077712"/>
                </a:cubicBezTo>
                <a:cubicBezTo>
                  <a:pt x="198120" y="6167628"/>
                  <a:pt x="579120" y="6003036"/>
                  <a:pt x="780288" y="6013704"/>
                </a:cubicBezTo>
                <a:cubicBezTo>
                  <a:pt x="981456" y="6024372"/>
                  <a:pt x="1104900" y="6155436"/>
                  <a:pt x="1338072" y="6141720"/>
                </a:cubicBezTo>
                <a:cubicBezTo>
                  <a:pt x="1571244" y="6128004"/>
                  <a:pt x="1897380" y="5928360"/>
                  <a:pt x="2179320" y="5931408"/>
                </a:cubicBezTo>
                <a:cubicBezTo>
                  <a:pt x="2461260" y="5934456"/>
                  <a:pt x="2755392" y="6161532"/>
                  <a:pt x="3029712" y="6160008"/>
                </a:cubicBezTo>
                <a:cubicBezTo>
                  <a:pt x="3304032" y="6158484"/>
                  <a:pt x="3547872" y="5931408"/>
                  <a:pt x="3825240" y="5922264"/>
                </a:cubicBezTo>
                <a:cubicBezTo>
                  <a:pt x="4102608" y="5913120"/>
                  <a:pt x="4428744" y="6111240"/>
                  <a:pt x="4693920" y="6105144"/>
                </a:cubicBezTo>
                <a:cubicBezTo>
                  <a:pt x="4959096" y="6099048"/>
                  <a:pt x="5192268" y="5878068"/>
                  <a:pt x="5416296" y="5885688"/>
                </a:cubicBezTo>
                <a:cubicBezTo>
                  <a:pt x="5640324" y="5893308"/>
                  <a:pt x="5762244" y="6129528"/>
                  <a:pt x="6038088" y="6150864"/>
                </a:cubicBezTo>
                <a:cubicBezTo>
                  <a:pt x="6313932" y="6172200"/>
                  <a:pt x="7071360" y="6019800"/>
                  <a:pt x="7071360" y="6013704"/>
                </a:cubicBezTo>
                <a:cubicBezTo>
                  <a:pt x="7071360" y="6007608"/>
                  <a:pt x="6304788" y="6155436"/>
                  <a:pt x="6038088" y="6114288"/>
                </a:cubicBezTo>
                <a:cubicBezTo>
                  <a:pt x="5771388" y="6073140"/>
                  <a:pt x="5702808" y="5756148"/>
                  <a:pt x="5471160" y="5766816"/>
                </a:cubicBezTo>
                <a:cubicBezTo>
                  <a:pt x="5239512" y="5777484"/>
                  <a:pt x="4917948" y="6169152"/>
                  <a:pt x="4648200" y="6178296"/>
                </a:cubicBezTo>
                <a:cubicBezTo>
                  <a:pt x="4378452" y="6187440"/>
                  <a:pt x="4119372" y="5818632"/>
                  <a:pt x="3852672" y="5821680"/>
                </a:cubicBezTo>
                <a:cubicBezTo>
                  <a:pt x="3585972" y="5824728"/>
                  <a:pt x="3328416" y="6196584"/>
                  <a:pt x="3048000" y="6196584"/>
                </a:cubicBezTo>
                <a:cubicBezTo>
                  <a:pt x="2767584" y="6196584"/>
                  <a:pt x="2430780" y="5829300"/>
                  <a:pt x="2170176" y="5821680"/>
                </a:cubicBezTo>
                <a:cubicBezTo>
                  <a:pt x="1909572" y="5814060"/>
                  <a:pt x="1708404" y="6141720"/>
                  <a:pt x="1484376" y="6150864"/>
                </a:cubicBezTo>
                <a:cubicBezTo>
                  <a:pt x="1260348" y="6160008"/>
                  <a:pt x="1057656" y="5882640"/>
                  <a:pt x="826008" y="5876544"/>
                </a:cubicBezTo>
                <a:cubicBezTo>
                  <a:pt x="594360" y="5870448"/>
                  <a:pt x="149352" y="6193536"/>
                  <a:pt x="94488" y="6114288"/>
                </a:cubicBezTo>
                <a:cubicBezTo>
                  <a:pt x="39624" y="6035040"/>
                  <a:pt x="512064" y="5620512"/>
                  <a:pt x="496824" y="5401056"/>
                </a:cubicBezTo>
                <a:cubicBezTo>
                  <a:pt x="481584" y="5181600"/>
                  <a:pt x="0" y="5042916"/>
                  <a:pt x="3048" y="4797552"/>
                </a:cubicBezTo>
                <a:cubicBezTo>
                  <a:pt x="6096" y="4552188"/>
                  <a:pt x="513588" y="4209288"/>
                  <a:pt x="515112" y="3928872"/>
                </a:cubicBezTo>
                <a:cubicBezTo>
                  <a:pt x="516636" y="3648456"/>
                  <a:pt x="3048" y="3396996"/>
                  <a:pt x="12192" y="3115056"/>
                </a:cubicBezTo>
                <a:cubicBezTo>
                  <a:pt x="21336" y="2833116"/>
                  <a:pt x="557784" y="2497836"/>
                  <a:pt x="569976" y="2237232"/>
                </a:cubicBezTo>
                <a:cubicBezTo>
                  <a:pt x="582168" y="1976628"/>
                  <a:pt x="82296" y="1808988"/>
                  <a:pt x="85344" y="1551432"/>
                </a:cubicBezTo>
                <a:cubicBezTo>
                  <a:pt x="88392" y="1293876"/>
                  <a:pt x="550164" y="943356"/>
                  <a:pt x="588264" y="691896"/>
                </a:cubicBezTo>
                <a:cubicBezTo>
                  <a:pt x="626364" y="440436"/>
                  <a:pt x="336804" y="0"/>
                  <a:pt x="313944" y="6096"/>
                </a:cubicBezTo>
                <a:close/>
              </a:path>
            </a:pathLst>
          </a:cu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defRPr/>
            </a:pPr>
            <a:endParaRPr lang="en-US" dirty="0">
              <a:solidFill>
                <a:srgbClr val="FF0000"/>
              </a:solidFill>
            </a:endParaRPr>
          </a:p>
        </p:txBody>
      </p:sp>
      <p:pic>
        <p:nvPicPr>
          <p:cNvPr id="28677" name="Picture 11" descr="E:\image\Y.Best.hinhdong\Dove-02-jun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19600" y="304800"/>
            <a:ext cx="1066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1" descr="E:\image\Y.Best.hinhdong\Dove-02-jun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400800" y="1295400"/>
            <a:ext cx="1066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E:\image\Y.Best.hinhdong\Dove-02-jun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86000" y="685800"/>
            <a:ext cx="1066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6" descr="Rose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14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7" descr="Rose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19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8" descr="Rose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105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WordArt 19"/>
          <p:cNvSpPr>
            <a:spLocks noChangeArrowheads="1" noChangeShapeType="1" noTextEdit="1"/>
          </p:cNvSpPr>
          <p:nvPr/>
        </p:nvSpPr>
        <p:spPr bwMode="auto">
          <a:xfrm>
            <a:off x="914400" y="1808163"/>
            <a:ext cx="7848600" cy="1736725"/>
          </a:xfrm>
          <a:prstGeom prst="rect">
            <a:avLst/>
          </a:prstGeom>
        </p:spPr>
        <p:txBody>
          <a:bodyPr wrap="none" fromWordArt="1">
            <a:prstTxWarp prst="textWave2">
              <a:avLst>
                <a:gd name="adj1" fmla="val 13005"/>
                <a:gd name="adj2" fmla="val 0"/>
              </a:avLst>
            </a:prstTxWarp>
          </a:bodyPr>
          <a:lstStyle/>
          <a:p>
            <a:pPr algn="ctr"/>
            <a:r>
              <a:rPr lang="en-US" sz="5400" b="1" i="1" kern="10">
                <a:ln w="9525">
                  <a:solidFill>
                    <a:srgbClr val="FFFFFF"/>
                  </a:solidFill>
                  <a:round/>
                  <a:headEnd/>
                  <a:tailEnd/>
                </a:ln>
                <a:solidFill>
                  <a:srgbClr val="CC3300"/>
                </a:solidFill>
                <a:effectLst>
                  <a:outerShdw dist="53882" dir="2700000" algn="ctr" rotWithShape="0">
                    <a:srgbClr val="9999FF">
                      <a:alpha val="79999"/>
                    </a:srgbClr>
                  </a:outerShdw>
                </a:effectLst>
                <a:latin typeface="Times New Roman"/>
                <a:cs typeface="Times New Roman"/>
              </a:rPr>
              <a:t>Chúc thầy, cô và các em sức khỏe</a:t>
            </a:r>
          </a:p>
        </p:txBody>
      </p:sp>
      <p:sp>
        <p:nvSpPr>
          <p:cNvPr id="21524" name="WordArt 20"/>
          <p:cNvSpPr>
            <a:spLocks noChangeArrowheads="1" noChangeShapeType="1" noTextEdit="1"/>
          </p:cNvSpPr>
          <p:nvPr/>
        </p:nvSpPr>
        <p:spPr bwMode="auto">
          <a:xfrm>
            <a:off x="2743200" y="4648200"/>
            <a:ext cx="5638800" cy="1066800"/>
          </a:xfrm>
          <a:prstGeom prst="rect">
            <a:avLst/>
          </a:prstGeom>
        </p:spPr>
        <p:txBody>
          <a:bodyPr wrap="none" fromWordArt="1">
            <a:prstTxWarp prst="textPlain">
              <a:avLst>
                <a:gd name="adj" fmla="val 50000"/>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vi-VN" sz="3600" b="1" i="1" kern="10">
                <a:ln w="9525">
                  <a:round/>
                  <a:headEnd/>
                  <a:tailEnd/>
                </a:ln>
                <a:gradFill rotWithShape="1">
                  <a:gsLst>
                    <a:gs pos="0">
                      <a:srgbClr val="FFE701"/>
                    </a:gs>
                    <a:gs pos="100000">
                      <a:srgbClr val="FE3E02"/>
                    </a:gs>
                  </a:gsLst>
                  <a:lin ang="5400000" scaled="1"/>
                </a:gradFill>
                <a:latin typeface="Times New Roman"/>
                <a:cs typeface="Times New Roman"/>
              </a:rPr>
              <a:t>Xin chân thành cảm ơn</a:t>
            </a:r>
            <a:endParaRPr lang="en-US" sz="3600" b="1" i="1" kern="10">
              <a:ln w="9525">
                <a:round/>
                <a:headEnd/>
                <a:tailEnd/>
              </a:ln>
              <a:gradFill rotWithShape="1">
                <a:gsLst>
                  <a:gs pos="0">
                    <a:srgbClr val="FFE701"/>
                  </a:gs>
                  <a:gs pos="100000">
                    <a:srgbClr val="FE3E02"/>
                  </a:gs>
                </a:gsLst>
                <a:lin ang="5400000" scaled="1"/>
              </a:gradFill>
              <a:latin typeface="Times New Roman"/>
              <a:cs typeface="Times New Roman"/>
            </a:endParaRPr>
          </a:p>
        </p:txBody>
      </p:sp>
    </p:spTree>
    <p:extLst>
      <p:ext uri="{BB962C8B-B14F-4D97-AF65-F5344CB8AC3E}">
        <p14:creationId xmlns:p14="http://schemas.microsoft.com/office/powerpoint/2010/main" val="115938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repeatCount="8000" fill="hold" grpId="0" nodeType="withEffect">
                                  <p:stCondLst>
                                    <p:cond delay="0"/>
                                  </p:stCondLst>
                                  <p:childTnLst>
                                    <p:set>
                                      <p:cBhvr>
                                        <p:cTn id="6" dur="1" fill="hold">
                                          <p:stCondLst>
                                            <p:cond delay="0"/>
                                          </p:stCondLst>
                                        </p:cTn>
                                        <p:tgtEl>
                                          <p:spTgt spid="21523"/>
                                        </p:tgtEl>
                                        <p:attrNameLst>
                                          <p:attrName>style.visibility</p:attrName>
                                        </p:attrNameLst>
                                      </p:cBhvr>
                                      <p:to>
                                        <p:strVal val="visible"/>
                                      </p:to>
                                    </p:set>
                                    <p:animEffect transition="in" filter="wheel(4)">
                                      <p:cBhvr>
                                        <p:cTn id="7" dur="2000"/>
                                        <p:tgtEl>
                                          <p:spTgt spid="21523"/>
                                        </p:tgtEl>
                                      </p:cBhvr>
                                    </p:animEffect>
                                  </p:childTnLst>
                                </p:cTn>
                              </p:par>
                              <p:par>
                                <p:cTn id="8" presetID="21" presetClass="entr" presetSubtype="4" repeatCount="5000" fill="hold" grpId="0" nodeType="withEffect">
                                  <p:stCondLst>
                                    <p:cond delay="0"/>
                                  </p:stCondLst>
                                  <p:childTnLst>
                                    <p:set>
                                      <p:cBhvr>
                                        <p:cTn id="9" dur="1" fill="hold">
                                          <p:stCondLst>
                                            <p:cond delay="0"/>
                                          </p:stCondLst>
                                        </p:cTn>
                                        <p:tgtEl>
                                          <p:spTgt spid="21524"/>
                                        </p:tgtEl>
                                        <p:attrNameLst>
                                          <p:attrName>style.visibility</p:attrName>
                                        </p:attrNameLst>
                                      </p:cBhvr>
                                      <p:to>
                                        <p:strVal val="visible"/>
                                      </p:to>
                                    </p:set>
                                    <p:animEffect transition="in" filter="wheel(4)">
                                      <p:cBhvr>
                                        <p:cTn id="10" dur="20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3" grpId="0" animBg="1"/>
      <p:bldP spid="215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vi-VN" smtClean="0"/>
          </a:p>
        </p:txBody>
      </p:sp>
      <p:sp>
        <p:nvSpPr>
          <p:cNvPr id="24579" name="Rectangle 3"/>
          <p:cNvSpPr>
            <a:spLocks noGrp="1" noChangeArrowheads="1"/>
          </p:cNvSpPr>
          <p:nvPr>
            <p:ph type="body" idx="1"/>
          </p:nvPr>
        </p:nvSpPr>
        <p:spPr/>
        <p:txBody>
          <a:bodyPr/>
          <a:lstStyle/>
          <a:p>
            <a:pPr eaLnBrk="1" hangingPunct="1"/>
            <a:endParaRPr lang="vi-VN" smtClean="0"/>
          </a:p>
        </p:txBody>
      </p:sp>
      <p:pic>
        <p:nvPicPr>
          <p:cNvPr id="24580" name="Picture 4"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15400"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788451"/>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small_12429163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10252364" cy="779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64837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ppt_w</p:attrName>
                                        </p:attrNameLst>
                                      </p:cBhvr>
                                      <p:tavLst>
                                        <p:tav tm="0">
                                          <p:val>
                                            <p:fltVal val="0"/>
                                          </p:val>
                                        </p:tav>
                                        <p:tav tm="100000">
                                          <p:val>
                                            <p:strVal val="#ppt_w"/>
                                          </p:val>
                                        </p:tav>
                                      </p:tavLst>
                                    </p:anim>
                                    <p:anim calcmode="lin" valueType="num">
                                      <p:cBhvr>
                                        <p:cTn id="8" dur="1000" fill="hold"/>
                                        <p:tgtEl>
                                          <p:spTgt spid="40964"/>
                                        </p:tgtEl>
                                        <p:attrNameLst>
                                          <p:attrName>ppt_h</p:attrName>
                                        </p:attrNameLst>
                                      </p:cBhvr>
                                      <p:tavLst>
                                        <p:tav tm="0">
                                          <p:val>
                                            <p:fltVal val="0"/>
                                          </p:val>
                                        </p:tav>
                                        <p:tav tm="100000">
                                          <p:val>
                                            <p:strVal val="#ppt_h"/>
                                          </p:val>
                                        </p:tav>
                                      </p:tavLst>
                                    </p:anim>
                                    <p:anim calcmode="lin" valueType="num">
                                      <p:cBhvr>
                                        <p:cTn id="9" dur="1000" fill="hold"/>
                                        <p:tgtEl>
                                          <p:spTgt spid="409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xuat p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 y="-6928"/>
            <a:ext cx="8915400" cy="450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duathuyenrong[1]"/>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45027" y="41910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99674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p:cTn id="13" dur="1000" fill="hold"/>
                                        <p:tgtEl>
                                          <p:spTgt spid="40965"/>
                                        </p:tgtEl>
                                        <p:attrNameLst>
                                          <p:attrName>ppt_w</p:attrName>
                                        </p:attrNameLst>
                                      </p:cBhvr>
                                      <p:tavLst>
                                        <p:tav tm="0">
                                          <p:val>
                                            <p:fltVal val="0"/>
                                          </p:val>
                                        </p:tav>
                                        <p:tav tm="100000">
                                          <p:val>
                                            <p:strVal val="#ppt_w"/>
                                          </p:val>
                                        </p:tav>
                                      </p:tavLst>
                                    </p:anim>
                                    <p:anim calcmode="lin" valueType="num">
                                      <p:cBhvr>
                                        <p:cTn id="14" dur="1000" fill="hold"/>
                                        <p:tgtEl>
                                          <p:spTgt spid="40965"/>
                                        </p:tgtEl>
                                        <p:attrNameLst>
                                          <p:attrName>ppt_h</p:attrName>
                                        </p:attrNameLst>
                                      </p:cBhvr>
                                      <p:tavLst>
                                        <p:tav tm="0">
                                          <p:val>
                                            <p:fltVal val="0"/>
                                          </p:val>
                                        </p:tav>
                                        <p:tav tm="100000">
                                          <p:val>
                                            <p:strVal val="#ppt_h"/>
                                          </p:val>
                                        </p:tav>
                                      </p:tavLst>
                                    </p:anim>
                                    <p:anim calcmode="lin" valueType="num">
                                      <p:cBhvr>
                                        <p:cTn id="15"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l="12001" t="1530" r="11000"/>
          <a:stretch>
            <a:fillRect/>
          </a:stretch>
        </p:blipFill>
        <p:spPr bwMode="auto">
          <a:xfrm>
            <a:off x="0" y="0"/>
            <a:ext cx="9144000" cy="665541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556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p:cNvSpPr>
            <a:spLocks noChangeArrowheads="1"/>
          </p:cNvSpPr>
          <p:nvPr/>
        </p:nvSpPr>
        <p:spPr bwMode="auto">
          <a:xfrm>
            <a:off x="838200" y="533401"/>
            <a:ext cx="6629400" cy="2895600"/>
          </a:xfrm>
          <a:prstGeom prst="cloudCallout">
            <a:avLst>
              <a:gd name="adj1" fmla="val -37593"/>
              <a:gd name="adj2" fmla="val 5378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dirty="0">
                <a:solidFill>
                  <a:srgbClr val="0000FF"/>
                </a:solidFill>
                <a:latin typeface="Times New Roman" pitchFamily="18" charset="0"/>
              </a:rPr>
              <a:t>  </a:t>
            </a:r>
            <a:r>
              <a:rPr lang="en-US" sz="3200" dirty="0" err="1">
                <a:solidFill>
                  <a:srgbClr val="0000FF"/>
                </a:solidFill>
                <a:latin typeface="Times New Roman" pitchFamily="18" charset="0"/>
              </a:rPr>
              <a:t>Em</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có</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cảm</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nhận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gì</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về</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những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lễ</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hội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của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nhân</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dân</a:t>
            </a:r>
            <a:r>
              <a:rPr lang="en-US" sz="3200" dirty="0">
                <a:solidFill>
                  <a:srgbClr val="0000FF"/>
                </a:solidFill>
                <a:latin typeface="Times New Roman" pitchFamily="18" charset="0"/>
              </a:rPr>
              <a:t> </a:t>
            </a:r>
            <a:r>
              <a:rPr lang="en-US" sz="3200" dirty="0" smtClean="0">
                <a:solidFill>
                  <a:srgbClr val="0000FF"/>
                </a:solidFill>
                <a:latin typeface="Times New Roman" pitchFamily="18" charset="0"/>
              </a:rPr>
              <a:t>ta ?</a:t>
            </a:r>
            <a:endParaRPr lang="en-US" sz="3200" dirty="0">
              <a:solidFill>
                <a:srgbClr val="0000FF"/>
              </a:solidFill>
              <a:latin typeface="Times New Roman" pitchFamily="18" charset="0"/>
            </a:endParaRPr>
          </a:p>
        </p:txBody>
      </p:sp>
      <p:sp>
        <p:nvSpPr>
          <p:cNvPr id="6" name="Text Box 13"/>
          <p:cNvSpPr txBox="1">
            <a:spLocks noChangeArrowheads="1"/>
          </p:cNvSpPr>
          <p:nvPr/>
        </p:nvSpPr>
        <p:spPr bwMode="auto">
          <a:xfrm>
            <a:off x="1752600" y="4572000"/>
            <a:ext cx="5943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FF0000"/>
                </a:solidFill>
                <a:latin typeface="Times New Roman" pitchFamily="18" charset="0"/>
              </a:rPr>
              <a:t>  </a:t>
            </a:r>
            <a:r>
              <a:rPr lang="en-US" sz="3200" b="1" dirty="0" err="1">
                <a:solidFill>
                  <a:srgbClr val="FF0000"/>
                </a:solidFill>
                <a:latin typeface="Times New Roman" pitchFamily="18" charset="0"/>
              </a:rPr>
              <a:t>Nhân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dân</a:t>
            </a:r>
            <a:r>
              <a:rPr lang="en-US" sz="3200" b="1" dirty="0">
                <a:solidFill>
                  <a:srgbClr val="FF0000"/>
                </a:solidFill>
                <a:latin typeface="Times New Roman" pitchFamily="18" charset="0"/>
              </a:rPr>
              <a:t> ta </a:t>
            </a:r>
            <a:r>
              <a:rPr lang="en-US" sz="3200" b="1" dirty="0" err="1">
                <a:solidFill>
                  <a:srgbClr val="FF0000"/>
                </a:solidFill>
                <a:latin typeface="Times New Roman" pitchFamily="18" charset="0"/>
              </a:rPr>
              <a:t>có</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nhiều</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lễ</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hội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rất</a:t>
            </a:r>
            <a:r>
              <a:rPr lang="en-US" sz="3200" b="1" dirty="0">
                <a:solidFill>
                  <a:srgbClr val="FF0000"/>
                </a:solidFill>
                <a:latin typeface="Times New Roman" pitchFamily="18" charset="0"/>
              </a:rPr>
              <a:t> </a:t>
            </a:r>
            <a:r>
              <a:rPr lang="en-US" sz="3200" b="1" dirty="0" smtClean="0">
                <a:solidFill>
                  <a:srgbClr val="FF0000"/>
                </a:solidFill>
                <a:latin typeface="Times New Roman" pitchFamily="18" charset="0"/>
              </a:rPr>
              <a:t> </a:t>
            </a:r>
            <a:r>
              <a:rPr lang="en-US" sz="3200" b="1" dirty="0" err="1">
                <a:solidFill>
                  <a:srgbClr val="FF0000"/>
                </a:solidFill>
                <a:latin typeface="Times New Roman" pitchFamily="18" charset="0"/>
              </a:rPr>
              <a:t>đặc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sắc</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vui</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tươi</a:t>
            </a:r>
            <a:r>
              <a:rPr lang="en-US" sz="3200" b="1" dirty="0">
                <a:solidFill>
                  <a:srgbClr val="FF0000"/>
                </a:solidFill>
                <a:latin typeface="Times New Roman" pitchFamily="18" charset="0"/>
              </a:rPr>
              <a:t> </a:t>
            </a:r>
            <a:r>
              <a:rPr lang="en-US" sz="3200" b="1" dirty="0" err="1" smtClean="0">
                <a:solidFill>
                  <a:srgbClr val="FF0000"/>
                </a:solidFill>
                <a:latin typeface="Times New Roman" pitchFamily="18" charset="0"/>
              </a:rPr>
              <a:t>và</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có</a:t>
            </a:r>
            <a:r>
              <a:rPr lang="en-US" sz="3200" b="1" dirty="0" smtClean="0">
                <a:solidFill>
                  <a:srgbClr val="FF0000"/>
                </a:solidFill>
                <a:latin typeface="Times New Roman" pitchFamily="18" charset="0"/>
              </a:rPr>
              <a:t> ý </a:t>
            </a:r>
            <a:r>
              <a:rPr lang="en-US" sz="3200" b="1" dirty="0" err="1" smtClean="0">
                <a:solidFill>
                  <a:srgbClr val="FF0000"/>
                </a:solidFill>
                <a:latin typeface="Times New Roman" pitchFamily="18" charset="0"/>
              </a:rPr>
              <a:t>nghĩa</a:t>
            </a:r>
            <a:r>
              <a:rPr lang="en-US" sz="3200" b="1" dirty="0" smtClean="0">
                <a:solidFill>
                  <a:srgbClr val="FF0000"/>
                </a:solidFill>
                <a:latin typeface="Times New Roman" pitchFamily="18" charset="0"/>
              </a:rPr>
              <a:t>.</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121043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5"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WordArt 22"/>
          <p:cNvSpPr>
            <a:spLocks noChangeArrowheads="1" noChangeShapeType="1" noTextEdit="1"/>
          </p:cNvSpPr>
          <p:nvPr/>
        </p:nvSpPr>
        <p:spPr bwMode="auto">
          <a:xfrm>
            <a:off x="2807494" y="1609726"/>
            <a:ext cx="3529013"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smtClean="0">
                <a:solidFill>
                  <a:srgbClr val="FF0000"/>
                </a:solidFill>
                <a:effectLst>
                  <a:outerShdw dist="35921" dir="2700000" algn="ctr" rotWithShape="0">
                    <a:srgbClr val="C0C0C0">
                      <a:alpha val="79999"/>
                    </a:srgbClr>
                  </a:outerShdw>
                </a:effectLst>
                <a:cs typeface="Times New Roman" panose="02020603050405020304" pitchFamily="18" charset="0"/>
              </a:rPr>
              <a:t>Kể</a:t>
            </a:r>
            <a:r>
              <a:rPr lang="en-US" sz="3600" b="1" kern="10" dirty="0" smtClean="0">
                <a:solidFill>
                  <a:srgbClr val="FF0000"/>
                </a:solidFill>
                <a:effectLst>
                  <a:outerShdw dist="35921" dir="2700000" algn="ctr" rotWithShape="0">
                    <a:srgbClr val="C0C0C0">
                      <a:alpha val="79999"/>
                    </a:srgbClr>
                  </a:outerShdw>
                </a:effectLst>
                <a:cs typeface="Times New Roman" panose="02020603050405020304" pitchFamily="18" charset="0"/>
              </a:rPr>
              <a:t> </a:t>
            </a:r>
            <a:r>
              <a:rPr lang="en-US" sz="3600" b="1" kern="10" dirty="0" err="1" smtClean="0">
                <a:solidFill>
                  <a:srgbClr val="FF0000"/>
                </a:solidFill>
                <a:effectLst>
                  <a:outerShdw dist="35921" dir="2700000" algn="ctr" rotWithShape="0">
                    <a:srgbClr val="C0C0C0">
                      <a:alpha val="79999"/>
                    </a:srgbClr>
                  </a:outerShdw>
                </a:effectLst>
                <a:cs typeface="Times New Roman" panose="02020603050405020304" pitchFamily="18" charset="0"/>
              </a:rPr>
              <a:t>về</a:t>
            </a:r>
            <a:r>
              <a:rPr lang="en-US" sz="3600" b="1" kern="10" dirty="0" smtClean="0">
                <a:solidFill>
                  <a:srgbClr val="FF0000"/>
                </a:solidFill>
                <a:effectLst>
                  <a:outerShdw dist="35921" dir="2700000" algn="ctr" rotWithShape="0">
                    <a:srgbClr val="C0C0C0">
                      <a:alpha val="79999"/>
                    </a:srgbClr>
                  </a:outerShdw>
                </a:effectLst>
                <a:cs typeface="Times New Roman" panose="02020603050405020304" pitchFamily="18" charset="0"/>
              </a:rPr>
              <a:t> </a:t>
            </a:r>
            <a:r>
              <a:rPr lang="en-US" sz="3600" b="1" kern="10" dirty="0" err="1" smtClean="0">
                <a:solidFill>
                  <a:srgbClr val="FF0000"/>
                </a:solidFill>
                <a:effectLst>
                  <a:outerShdw dist="35921" dir="2700000" algn="ctr" rotWithShape="0">
                    <a:srgbClr val="C0C0C0">
                      <a:alpha val="79999"/>
                    </a:srgbClr>
                  </a:outerShdw>
                </a:effectLst>
                <a:cs typeface="Times New Roman" panose="02020603050405020304" pitchFamily="18" charset="0"/>
              </a:rPr>
              <a:t>lễ</a:t>
            </a:r>
            <a:r>
              <a:rPr lang="en-US" sz="3600" b="1" kern="10" dirty="0" smtClean="0">
                <a:solidFill>
                  <a:srgbClr val="FF0000"/>
                </a:solidFill>
                <a:effectLst>
                  <a:outerShdw dist="35921" dir="2700000" algn="ctr" rotWithShape="0">
                    <a:srgbClr val="C0C0C0">
                      <a:alpha val="79999"/>
                    </a:srgbClr>
                  </a:outerShdw>
                </a:effectLst>
                <a:cs typeface="Times New Roman" panose="02020603050405020304" pitchFamily="18" charset="0"/>
              </a:rPr>
              <a:t> </a:t>
            </a:r>
            <a:r>
              <a:rPr lang="en-US" sz="3600" b="1" kern="10" dirty="0" err="1" smtClean="0">
                <a:solidFill>
                  <a:srgbClr val="FF0000"/>
                </a:solidFill>
                <a:effectLst>
                  <a:outerShdw dist="35921" dir="2700000" algn="ctr" rotWithShape="0">
                    <a:srgbClr val="C0C0C0">
                      <a:alpha val="79999"/>
                    </a:srgbClr>
                  </a:outerShdw>
                </a:effectLst>
                <a:cs typeface="Times New Roman" panose="02020603050405020304" pitchFamily="18" charset="0"/>
              </a:rPr>
              <a:t>hội</a:t>
            </a:r>
            <a:endParaRPr lang="en-US" sz="3600" b="1" kern="10" dirty="0">
              <a:solidFill>
                <a:srgbClr val="FF0000"/>
              </a:solidFill>
              <a:effectLst>
                <a:outerShdw dist="35921" dir="2700000" algn="ctr" rotWithShape="0">
                  <a:srgbClr val="C0C0C0">
                    <a:alpha val="79999"/>
                  </a:srgbClr>
                </a:outerShdw>
              </a:effectLst>
              <a:cs typeface="Times New Roman" panose="02020603050405020304" pitchFamily="18" charset="0"/>
            </a:endParaRPr>
          </a:p>
        </p:txBody>
      </p:sp>
      <p:sp>
        <p:nvSpPr>
          <p:cNvPr id="5143" name="Text Box 8"/>
          <p:cNvSpPr txBox="1">
            <a:spLocks noChangeArrowheads="1"/>
          </p:cNvSpPr>
          <p:nvPr/>
        </p:nvSpPr>
        <p:spPr bwMode="auto">
          <a:xfrm>
            <a:off x="942976" y="266702"/>
            <a:ext cx="75152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en-US" sz="3200" b="1" dirty="0" err="1" smtClean="0">
                <a:solidFill>
                  <a:srgbClr val="0000FF"/>
                </a:solidFill>
              </a:rPr>
              <a:t>Thứ</a:t>
            </a:r>
            <a:r>
              <a:rPr lang="en-US" altLang="en-US" sz="3200" b="1" dirty="0" smtClean="0">
                <a:solidFill>
                  <a:srgbClr val="0000FF"/>
                </a:solidFill>
              </a:rPr>
              <a:t> </a:t>
            </a:r>
            <a:r>
              <a:rPr lang="en-US" altLang="en-US" sz="3200" b="1" dirty="0" err="1" smtClean="0">
                <a:solidFill>
                  <a:srgbClr val="0000FF"/>
                </a:solidFill>
              </a:rPr>
              <a:t>sáu</a:t>
            </a:r>
            <a:r>
              <a:rPr lang="en-US" altLang="en-US" sz="3200" b="1" dirty="0" smtClean="0">
                <a:solidFill>
                  <a:srgbClr val="0000FF"/>
                </a:solidFill>
              </a:rPr>
              <a:t> </a:t>
            </a:r>
            <a:r>
              <a:rPr lang="en-US" altLang="en-US" sz="3200" b="1" dirty="0" err="1" smtClean="0">
                <a:solidFill>
                  <a:srgbClr val="0000FF"/>
                </a:solidFill>
              </a:rPr>
              <a:t>ngày</a:t>
            </a:r>
            <a:r>
              <a:rPr lang="en-US" altLang="en-US" sz="3200" b="1" dirty="0" smtClean="0">
                <a:solidFill>
                  <a:srgbClr val="0000FF"/>
                </a:solidFill>
              </a:rPr>
              <a:t> </a:t>
            </a:r>
            <a:r>
              <a:rPr lang="en-US" altLang="en-US" sz="3200" b="1" dirty="0" smtClean="0">
                <a:solidFill>
                  <a:srgbClr val="0000FF"/>
                </a:solidFill>
              </a:rPr>
              <a:t>11</a:t>
            </a:r>
            <a:r>
              <a:rPr lang="en-US" altLang="en-US" sz="3200" b="1" dirty="0" smtClean="0">
                <a:solidFill>
                  <a:srgbClr val="0000FF"/>
                </a:solidFill>
              </a:rPr>
              <a:t> </a:t>
            </a:r>
            <a:r>
              <a:rPr lang="en-US" altLang="en-US" sz="3200" b="1" dirty="0" err="1" smtClean="0">
                <a:solidFill>
                  <a:srgbClr val="0000FF"/>
                </a:solidFill>
              </a:rPr>
              <a:t>tháng</a:t>
            </a:r>
            <a:r>
              <a:rPr lang="en-US" altLang="en-US" sz="3200" b="1" dirty="0" smtClean="0">
                <a:solidFill>
                  <a:srgbClr val="0000FF"/>
                </a:solidFill>
              </a:rPr>
              <a:t> </a:t>
            </a:r>
            <a:r>
              <a:rPr lang="en-US" altLang="en-US" sz="3200" b="1" dirty="0" smtClean="0">
                <a:solidFill>
                  <a:srgbClr val="0000FF"/>
                </a:solidFill>
              </a:rPr>
              <a:t>3 </a:t>
            </a:r>
            <a:r>
              <a:rPr lang="en-US" altLang="en-US" sz="3200" b="1" dirty="0" err="1" smtClean="0">
                <a:solidFill>
                  <a:srgbClr val="0000FF"/>
                </a:solidFill>
              </a:rPr>
              <a:t>năm</a:t>
            </a:r>
            <a:r>
              <a:rPr lang="en-US" altLang="en-US" sz="3200" b="1" dirty="0" smtClean="0">
                <a:solidFill>
                  <a:srgbClr val="0000FF"/>
                </a:solidFill>
              </a:rPr>
              <a:t> </a:t>
            </a:r>
            <a:r>
              <a:rPr lang="en-US" altLang="en-US" sz="3200" b="1" dirty="0" smtClean="0">
                <a:solidFill>
                  <a:srgbClr val="0000FF"/>
                </a:solidFill>
              </a:rPr>
              <a:t>2022</a:t>
            </a:r>
            <a:endParaRPr lang="en-US" altLang="en-US" sz="3200" b="1" dirty="0">
              <a:solidFill>
                <a:srgbClr val="0000FF"/>
              </a:solidFill>
            </a:endParaRPr>
          </a:p>
          <a:p>
            <a:pPr algn="ctr" eaLnBrk="1" hangingPunct="1">
              <a:spcBef>
                <a:spcPct val="50000"/>
              </a:spcBef>
            </a:pPr>
            <a:r>
              <a:rPr lang="en-US" altLang="en-US" sz="3200" b="1" dirty="0" err="1">
                <a:solidFill>
                  <a:srgbClr val="0000FF"/>
                </a:solidFill>
              </a:rPr>
              <a:t>Tập</a:t>
            </a:r>
            <a:r>
              <a:rPr lang="en-US" altLang="en-US" sz="3200" b="1" dirty="0">
                <a:solidFill>
                  <a:srgbClr val="0000FF"/>
                </a:solidFill>
              </a:rPr>
              <a:t> </a:t>
            </a:r>
            <a:r>
              <a:rPr lang="en-US" altLang="en-US" sz="3200" b="1" dirty="0" err="1" smtClean="0">
                <a:solidFill>
                  <a:srgbClr val="0000FF"/>
                </a:solidFill>
              </a:rPr>
              <a:t>làm</a:t>
            </a:r>
            <a:r>
              <a:rPr lang="en-US" altLang="en-US" sz="3200" b="1" dirty="0" smtClean="0">
                <a:solidFill>
                  <a:srgbClr val="0000FF"/>
                </a:solidFill>
              </a:rPr>
              <a:t> </a:t>
            </a:r>
            <a:r>
              <a:rPr lang="en-US" altLang="en-US" sz="3200" b="1" dirty="0" err="1" smtClean="0">
                <a:solidFill>
                  <a:srgbClr val="0000FF"/>
                </a:solidFill>
              </a:rPr>
              <a:t>văn</a:t>
            </a:r>
            <a:endParaRPr lang="en-US" altLang="en-US" sz="3200" b="1" dirty="0">
              <a:solidFill>
                <a:srgbClr val="0000FF"/>
              </a:solidFill>
            </a:endParaRPr>
          </a:p>
        </p:txBody>
      </p:sp>
      <p:pic>
        <p:nvPicPr>
          <p:cNvPr id="5144"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979" y="2476502"/>
            <a:ext cx="2636044"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5" name="TextBox 1"/>
          <p:cNvSpPr txBox="1">
            <a:spLocks noChangeArrowheads="1"/>
          </p:cNvSpPr>
          <p:nvPr/>
        </p:nvSpPr>
        <p:spPr bwMode="auto">
          <a:xfrm>
            <a:off x="3985023" y="2819402"/>
            <a:ext cx="1563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b="1" dirty="0" err="1"/>
              <a:t>Trang</a:t>
            </a:r>
            <a:r>
              <a:rPr lang="en-US" altLang="en-US" b="1" dirty="0"/>
              <a:t> </a:t>
            </a:r>
            <a:r>
              <a:rPr lang="en-US" altLang="en-US" b="1" dirty="0" smtClean="0"/>
              <a:t>64</a:t>
            </a:r>
            <a:endParaRPr lang="en-US" altLang="en-US" b="1" dirty="0"/>
          </a:p>
        </p:txBody>
      </p:sp>
      <p:pic>
        <p:nvPicPr>
          <p:cNvPr id="10" name="Picture 8"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63479" flipH="1">
            <a:off x="8370616" y="6097090"/>
            <a:ext cx="799742" cy="51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Pictur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5726" y="5955065"/>
            <a:ext cx="676274" cy="78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4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fade">
                                      <p:cBhvr>
                                        <p:cTn id="7" dur="1000"/>
                                        <p:tgtEl>
                                          <p:spTgt spid="5143"/>
                                        </p:tgtEl>
                                      </p:cBhvr>
                                    </p:animEffect>
                                    <p:anim calcmode="lin" valueType="num">
                                      <p:cBhvr>
                                        <p:cTn id="8" dur="1000" fill="hold"/>
                                        <p:tgtEl>
                                          <p:spTgt spid="5143"/>
                                        </p:tgtEl>
                                        <p:attrNameLst>
                                          <p:attrName>ppt_x</p:attrName>
                                        </p:attrNameLst>
                                      </p:cBhvr>
                                      <p:tavLst>
                                        <p:tav tm="0">
                                          <p:val>
                                            <p:strVal val="#ppt_x"/>
                                          </p:val>
                                        </p:tav>
                                        <p:tav tm="100000">
                                          <p:val>
                                            <p:strVal val="#ppt_x"/>
                                          </p:val>
                                        </p:tav>
                                      </p:tavLst>
                                    </p:anim>
                                    <p:anim calcmode="lin" valueType="num">
                                      <p:cBhvr>
                                        <p:cTn id="9" dur="1000" fill="hold"/>
                                        <p:tgtEl>
                                          <p:spTgt spid="5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138"/>
                                        </p:tgtEl>
                                        <p:attrNameLst>
                                          <p:attrName>style.visibility</p:attrName>
                                        </p:attrNameLst>
                                      </p:cBhvr>
                                      <p:to>
                                        <p:strVal val="visible"/>
                                      </p:to>
                                    </p:set>
                                    <p:animEffect transition="in" filter="fade">
                                      <p:cBhvr>
                                        <p:cTn id="13" dur="1000"/>
                                        <p:tgtEl>
                                          <p:spTgt spid="5138"/>
                                        </p:tgtEl>
                                      </p:cBhvr>
                                    </p:animEffect>
                                    <p:anim calcmode="lin" valueType="num">
                                      <p:cBhvr>
                                        <p:cTn id="14" dur="1000" fill="hold"/>
                                        <p:tgtEl>
                                          <p:spTgt spid="5138"/>
                                        </p:tgtEl>
                                        <p:attrNameLst>
                                          <p:attrName>ppt_x</p:attrName>
                                        </p:attrNameLst>
                                      </p:cBhvr>
                                      <p:tavLst>
                                        <p:tav tm="0">
                                          <p:val>
                                            <p:strVal val="#ppt_x"/>
                                          </p:val>
                                        </p:tav>
                                        <p:tav tm="100000">
                                          <p:val>
                                            <p:strVal val="#ppt_x"/>
                                          </p:val>
                                        </p:tav>
                                      </p:tavLst>
                                    </p:anim>
                                    <p:anim calcmode="lin" valueType="num">
                                      <p:cBhvr>
                                        <p:cTn id="15" dur="1000" fill="hold"/>
                                        <p:tgtEl>
                                          <p:spTgt spid="51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44"/>
                                        </p:tgtEl>
                                        <p:attrNameLst>
                                          <p:attrName>style.visibility</p:attrName>
                                        </p:attrNameLst>
                                      </p:cBhvr>
                                      <p:to>
                                        <p:strVal val="visible"/>
                                      </p:to>
                                    </p:set>
                                    <p:animEffect transition="in" filter="fade">
                                      <p:cBhvr>
                                        <p:cTn id="19" dur="1000"/>
                                        <p:tgtEl>
                                          <p:spTgt spid="5144"/>
                                        </p:tgtEl>
                                      </p:cBhvr>
                                    </p:animEffect>
                                    <p:anim calcmode="lin" valueType="num">
                                      <p:cBhvr>
                                        <p:cTn id="20" dur="1000" fill="hold"/>
                                        <p:tgtEl>
                                          <p:spTgt spid="5144"/>
                                        </p:tgtEl>
                                        <p:attrNameLst>
                                          <p:attrName>ppt_x</p:attrName>
                                        </p:attrNameLst>
                                      </p:cBhvr>
                                      <p:tavLst>
                                        <p:tav tm="0">
                                          <p:val>
                                            <p:strVal val="#ppt_x"/>
                                          </p:val>
                                        </p:tav>
                                        <p:tav tm="100000">
                                          <p:val>
                                            <p:strVal val="#ppt_x"/>
                                          </p:val>
                                        </p:tav>
                                      </p:tavLst>
                                    </p:anim>
                                    <p:anim calcmode="lin" valueType="num">
                                      <p:cBhvr>
                                        <p:cTn id="21" dur="1000" fill="hold"/>
                                        <p:tgtEl>
                                          <p:spTgt spid="514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145"/>
                                        </p:tgtEl>
                                        <p:attrNameLst>
                                          <p:attrName>style.visibility</p:attrName>
                                        </p:attrNameLst>
                                      </p:cBhvr>
                                      <p:to>
                                        <p:strVal val="visible"/>
                                      </p:to>
                                    </p:set>
                                    <p:animEffect transition="in" filter="fade">
                                      <p:cBhvr>
                                        <p:cTn id="25" dur="1000"/>
                                        <p:tgtEl>
                                          <p:spTgt spid="5145"/>
                                        </p:tgtEl>
                                      </p:cBhvr>
                                    </p:animEffect>
                                    <p:anim calcmode="lin" valueType="num">
                                      <p:cBhvr>
                                        <p:cTn id="26" dur="1000" fill="hold"/>
                                        <p:tgtEl>
                                          <p:spTgt spid="5145"/>
                                        </p:tgtEl>
                                        <p:attrNameLst>
                                          <p:attrName>ppt_x</p:attrName>
                                        </p:attrNameLst>
                                      </p:cBhvr>
                                      <p:tavLst>
                                        <p:tav tm="0">
                                          <p:val>
                                            <p:strVal val="#ppt_x"/>
                                          </p:val>
                                        </p:tav>
                                        <p:tav tm="100000">
                                          <p:val>
                                            <p:strVal val="#ppt_x"/>
                                          </p:val>
                                        </p:tav>
                                      </p:tavLst>
                                    </p:anim>
                                    <p:anim calcmode="lin" valueType="num">
                                      <p:cBhvr>
                                        <p:cTn id="27" dur="1000" fill="hold"/>
                                        <p:tgtEl>
                                          <p:spTgt spid="5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p:bldP spid="5143" grpId="0"/>
      <p:bldP spid="5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69AD0FD7-134F-4A90-806C-4EAA68F274C9}"/>
              </a:ext>
            </a:extLst>
          </p:cNvPr>
          <p:cNvGraphicFramePr/>
          <p:nvPr>
            <p:extLst>
              <p:ext uri="{D42A27DB-BD31-4B8C-83A1-F6EECF244321}">
                <p14:modId xmlns:p14="http://schemas.microsoft.com/office/powerpoint/2010/main" val="884915474"/>
              </p:ext>
            </p:extLst>
          </p:nvPr>
        </p:nvGraphicFramePr>
        <p:xfrm>
          <a:off x="297873" y="1358323"/>
          <a:ext cx="76962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 xmlns:a16="http://schemas.microsoft.com/office/drawing/2014/main" id="{E1F09562-D12C-4D65-8605-A91C575A19DD}"/>
              </a:ext>
            </a:extLst>
          </p:cNvPr>
          <p:cNvSpPr txBox="1"/>
          <p:nvPr/>
        </p:nvSpPr>
        <p:spPr>
          <a:xfrm>
            <a:off x="304800" y="76200"/>
            <a:ext cx="6400800" cy="830997"/>
          </a:xfrm>
          <a:prstGeom prst="rect">
            <a:avLst/>
          </a:prstGeom>
          <a:noFill/>
        </p:spPr>
        <p:txBody>
          <a:bodyPr wrap="square" rtlCol="0">
            <a:spAutoFit/>
          </a:bodyPr>
          <a:lstStyle/>
          <a:p>
            <a:r>
              <a:rPr lang="en-US" sz="3000" dirty="0" smtClean="0"/>
              <a:t>                       </a:t>
            </a:r>
            <a:r>
              <a:rPr lang="vi-VN" sz="4800" dirty="0" smtClean="0">
                <a:solidFill>
                  <a:srgbClr val="FF0000"/>
                </a:solidFill>
                <a:latin typeface="Times New Roman" pitchFamily="18" charset="0"/>
                <a:cs typeface="Times New Roman" pitchFamily="18" charset="0"/>
              </a:rPr>
              <a:t>Mục </a:t>
            </a:r>
            <a:r>
              <a:rPr lang="vi-VN" sz="4800" dirty="0">
                <a:solidFill>
                  <a:srgbClr val="FF0000"/>
                </a:solidFill>
                <a:latin typeface="Times New Roman" pitchFamily="18" charset="0"/>
                <a:cs typeface="Times New Roman" pitchFamily="18" charset="0"/>
              </a:rPr>
              <a:t>tiêu</a:t>
            </a:r>
            <a:endParaRPr lang="en-US" sz="4800" dirty="0">
              <a:solidFill>
                <a:srgbClr val="FF0000"/>
              </a:solidFill>
              <a:latin typeface="Times New Roman" pitchFamily="18" charset="0"/>
              <a:cs typeface="Times New Roman" pitchFamily="18" charset="0"/>
            </a:endParaRPr>
          </a:p>
        </p:txBody>
      </p:sp>
      <p:pic>
        <p:nvPicPr>
          <p:cNvPr id="9" name="Audio 8">
            <a:hlinkClick r:id="" action="ppaction://media"/>
            <a:extLst>
              <a:ext uri="{FF2B5EF4-FFF2-40B4-BE49-F238E27FC236}">
                <a16:creationId xmlns="" xmlns:a16="http://schemas.microsoft.com/office/drawing/2014/main" id="{6F4D41EB-E2F2-4DE1-B82B-89DA05FAEF37}"/>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72500" y="5429250"/>
            <a:ext cx="457200" cy="457200"/>
          </a:xfrm>
          <a:prstGeom prst="rect">
            <a:avLst/>
          </a:prstGeom>
        </p:spPr>
      </p:pic>
    </p:spTree>
    <p:custDataLst>
      <p:tags r:id="rId1"/>
    </p:custDataLst>
    <p:extLst>
      <p:ext uri="{BB962C8B-B14F-4D97-AF65-F5344CB8AC3E}">
        <p14:creationId xmlns:p14="http://schemas.microsoft.com/office/powerpoint/2010/main" val="3421951650"/>
      </p:ext>
    </p:extLst>
  </p:cSld>
  <p:clrMapOvr>
    <a:masterClrMapping/>
  </p:clrMapOvr>
  <p:transition spd="slow" advTm="1525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6" presetClass="entr" presetSubtype="26"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Horizontal)">
                                      <p:cBhvr>
                                        <p:cTn id="9" dur="500"/>
                                        <p:tgtEl>
                                          <p:spTgt spid="4"/>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2">
                                            <p:graphicEl>
                                              <a:dgm id="{AB14BC24-1DF0-4EEA-BD96-A92FDE47E337}"/>
                                            </p:graphicEl>
                                          </p:spTgt>
                                        </p:tgtEl>
                                        <p:attrNameLst>
                                          <p:attrName>style.visibility</p:attrName>
                                        </p:attrNameLst>
                                      </p:cBhvr>
                                      <p:to>
                                        <p:strVal val="visible"/>
                                      </p:to>
                                    </p:set>
                                    <p:animEffect transition="in" filter="circle(in)">
                                      <p:cBhvr>
                                        <p:cTn id="12" dur="2000"/>
                                        <p:tgtEl>
                                          <p:spTgt spid="2">
                                            <p:graphicEl>
                                              <a:dgm id="{AB14BC24-1DF0-4EEA-BD96-A92FDE47E33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graphicEl>
                                              <a:dgm id="{E6A7515D-566F-4669-AE24-64460B6C5749}"/>
                                            </p:graphicEl>
                                          </p:spTgt>
                                        </p:tgtEl>
                                        <p:attrNameLst>
                                          <p:attrName>style.visibility</p:attrName>
                                        </p:attrNameLst>
                                      </p:cBhvr>
                                      <p:to>
                                        <p:strVal val="visible"/>
                                      </p:to>
                                    </p:set>
                                    <p:animEffect transition="in" filter="circle(in)">
                                      <p:cBhvr>
                                        <p:cTn id="17" dur="2000"/>
                                        <p:tgtEl>
                                          <p:spTgt spid="2">
                                            <p:graphicEl>
                                              <a:dgm id="{E6A7515D-566F-4669-AE24-64460B6C574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graphicEl>
                                              <a:dgm id="{72035C8D-F880-4727-A3BF-B278E1C960A9}"/>
                                            </p:graphicEl>
                                          </p:spTgt>
                                        </p:tgtEl>
                                        <p:attrNameLst>
                                          <p:attrName>style.visibility</p:attrName>
                                        </p:attrNameLst>
                                      </p:cBhvr>
                                      <p:to>
                                        <p:strVal val="visible"/>
                                      </p:to>
                                    </p:set>
                                    <p:animEffect transition="in" filter="circle(in)">
                                      <p:cBhvr>
                                        <p:cTn id="22" dur="2000"/>
                                        <p:tgtEl>
                                          <p:spTgt spid="2">
                                            <p:graphicEl>
                                              <a:dgm id="{72035C8D-F880-4727-A3BF-B278E1C960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9"/>
                </p:tgtEl>
              </p:cMediaNode>
            </p:audio>
          </p:childTnLst>
        </p:cTn>
      </p:par>
    </p:tnLst>
    <p:bldLst>
      <p:bldGraphic spid="2" grpId="0" uiExpand="1">
        <p:bldSub>
          <a:bldDgm bld="one"/>
        </p:bldSub>
      </p:bldGraphic>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83734e3acb353e52e1a8c389596fa9bcfc7cd2"/>
</p:tagLst>
</file>

<file path=ppt/tags/tag2.xml><?xml version="1.0" encoding="utf-8"?>
<p:tagLst xmlns:a="http://schemas.openxmlformats.org/drawingml/2006/main" xmlns:r="http://schemas.openxmlformats.org/officeDocument/2006/relationships" xmlns:p="http://schemas.openxmlformats.org/presentationml/2006/main">
  <p:tag name="TIMING" val="|3.1|4.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1786</Words>
  <Application>Microsoft Office PowerPoint</Application>
  <PresentationFormat>On-screen Show (4:3)</PresentationFormat>
  <Paragraphs>88</Paragraphs>
  <Slides>26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506 Quang Trung - Phu  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Thủy -TH</dc:creator>
  <cp:lastModifiedBy>AutoBVT</cp:lastModifiedBy>
  <cp:revision>54</cp:revision>
  <dcterms:created xsi:type="dcterms:W3CDTF">2014-02-28T01:32:41Z</dcterms:created>
  <dcterms:modified xsi:type="dcterms:W3CDTF">2022-03-02T13:17:46Z</dcterms:modified>
</cp:coreProperties>
</file>