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20"/>
  </p:notesMasterIdLst>
  <p:sldIdLst>
    <p:sldId id="375" r:id="rId3"/>
    <p:sldId id="284" r:id="rId4"/>
    <p:sldId id="376" r:id="rId5"/>
    <p:sldId id="377" r:id="rId6"/>
    <p:sldId id="369" r:id="rId7"/>
    <p:sldId id="368" r:id="rId8"/>
    <p:sldId id="309" r:id="rId9"/>
    <p:sldId id="347" r:id="rId10"/>
    <p:sldId id="371" r:id="rId11"/>
    <p:sldId id="372" r:id="rId12"/>
    <p:sldId id="373" r:id="rId13"/>
    <p:sldId id="367" r:id="rId14"/>
    <p:sldId id="366" r:id="rId15"/>
    <p:sldId id="378" r:id="rId16"/>
    <p:sldId id="379" r:id="rId17"/>
    <p:sldId id="380" r:id="rId18"/>
    <p:sldId id="3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015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15649" y="61469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6"/>
          <p:cNvSpPr/>
          <p:nvPr/>
        </p:nvSpPr>
        <p:spPr>
          <a:xfrm>
            <a:off x="-567466" y="6513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6"/>
          <p:cNvSpPr/>
          <p:nvPr/>
        </p:nvSpPr>
        <p:spPr>
          <a:xfrm rot="7641468">
            <a:off x="324615" y="55799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6"/>
          <p:cNvSpPr/>
          <p:nvPr/>
        </p:nvSpPr>
        <p:spPr>
          <a:xfrm>
            <a:off x="11923767" y="10071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6"/>
          <p:cNvSpPr/>
          <p:nvPr/>
        </p:nvSpPr>
        <p:spPr>
          <a:xfrm>
            <a:off x="11098967" y="719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6"/>
          <p:cNvSpPr/>
          <p:nvPr/>
        </p:nvSpPr>
        <p:spPr>
          <a:xfrm rot="2700000">
            <a:off x="10857835" y="1023218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7632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704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312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74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91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57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3009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931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1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5" y="2408971"/>
            <a:ext cx="23248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8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7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11643417" y="10110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11091600" y="13780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10953133" y="666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705135" y="62610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1"/>
          <p:cNvSpPr/>
          <p:nvPr/>
        </p:nvSpPr>
        <p:spPr>
          <a:xfrm>
            <a:off x="-179333" y="57204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203467" y="5197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21"/>
          <p:cNvSpPr/>
          <p:nvPr/>
        </p:nvSpPr>
        <p:spPr>
          <a:xfrm>
            <a:off x="10983967" y="6137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447283" y="13171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79698" y="918700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1"/>
          <p:cNvSpPr/>
          <p:nvPr/>
        </p:nvSpPr>
        <p:spPr>
          <a:xfrm>
            <a:off x="10491218" y="57204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7381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869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8142167" y="2336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23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3"/>
          <p:cNvSpPr/>
          <p:nvPr/>
        </p:nvSpPr>
        <p:spPr>
          <a:xfrm>
            <a:off x="11323018" y="81925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23"/>
          <p:cNvSpPr/>
          <p:nvPr/>
        </p:nvSpPr>
        <p:spPr>
          <a:xfrm>
            <a:off x="10771201" y="1186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Google Shape;295;p23"/>
          <p:cNvSpPr/>
          <p:nvPr/>
        </p:nvSpPr>
        <p:spPr>
          <a:xfrm>
            <a:off x="10311084" y="16359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3"/>
          <p:cNvSpPr/>
          <p:nvPr/>
        </p:nvSpPr>
        <p:spPr>
          <a:xfrm rot="7641468">
            <a:off x="11397833" y="30001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3"/>
          <p:cNvSpPr/>
          <p:nvPr/>
        </p:nvSpPr>
        <p:spPr>
          <a:xfrm>
            <a:off x="-644400" y="24749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Google Shape;298;p23"/>
          <p:cNvSpPr/>
          <p:nvPr/>
        </p:nvSpPr>
        <p:spPr>
          <a:xfrm>
            <a:off x="-222299" y="641167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Google Shape;299;p23"/>
          <p:cNvSpPr/>
          <p:nvPr/>
        </p:nvSpPr>
        <p:spPr>
          <a:xfrm>
            <a:off x="478235" y="329801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23"/>
          <p:cNvSpPr/>
          <p:nvPr/>
        </p:nvSpPr>
        <p:spPr>
          <a:xfrm>
            <a:off x="651084" y="9525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3"/>
          <p:cNvSpPr/>
          <p:nvPr/>
        </p:nvSpPr>
        <p:spPr>
          <a:xfrm rot="7641468">
            <a:off x="10343133" y="339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23"/>
          <p:cNvSpPr/>
          <p:nvPr/>
        </p:nvSpPr>
        <p:spPr>
          <a:xfrm rot="7641468">
            <a:off x="683133" y="3193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23"/>
          <p:cNvSpPr/>
          <p:nvPr/>
        </p:nvSpPr>
        <p:spPr>
          <a:xfrm rot="-1783010">
            <a:off x="2239830" y="1187456"/>
            <a:ext cx="345762" cy="30200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 hasCustomPrompt="1"/>
          </p:nvPr>
        </p:nvSpPr>
        <p:spPr>
          <a:xfrm>
            <a:off x="5954233" y="3834000"/>
            <a:ext cx="4013200" cy="116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23"/>
          <p:cNvSpPr txBox="1">
            <a:spLocks noGrp="1"/>
          </p:cNvSpPr>
          <p:nvPr>
            <p:ph type="subTitle" idx="1"/>
          </p:nvPr>
        </p:nvSpPr>
        <p:spPr>
          <a:xfrm>
            <a:off x="5954233" y="5027900"/>
            <a:ext cx="4013200" cy="88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ctrTitle" idx="2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87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3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3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04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0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754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49" r:id="rId8"/>
    <p:sldLayoutId id="2147483748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68FA4F-B6C7-4CEB-90A1-52B3ABE0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98" y="3246977"/>
            <a:ext cx="4893766" cy="36362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224"/>
            <a:ext cx="11781751" cy="14992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3345201" y="-14792"/>
            <a:ext cx="7975942" cy="1664249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 rot="20804685">
            <a:off x="315089" y="64449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7670" y="391217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4745" y="450562"/>
            <a:ext cx="7872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6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CHỔI</a:t>
            </a:r>
            <a:r>
              <a:rPr lang="en-US" sz="6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2884593" y="265268"/>
            <a:ext cx="1440152" cy="14468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7659" y="174532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4016466" y="1568648"/>
            <a:ext cx="6854734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NÓI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FEB7B4-FCB0-4312-BFFB-A06C19F05334}"/>
              </a:ext>
            </a:extLst>
          </p:cNvPr>
          <p:cNvSpPr txBox="1"/>
          <p:nvPr/>
        </p:nvSpPr>
        <p:spPr>
          <a:xfrm>
            <a:off x="4921956" y="2948447"/>
            <a:ext cx="676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vươn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4A9FF5-DBB0-4769-A1FD-AC5BAA60AEA7}"/>
              </a:ext>
            </a:extLst>
          </p:cNvPr>
          <p:cNvSpPr txBox="1"/>
          <p:nvPr/>
        </p:nvSpPr>
        <p:spPr>
          <a:xfrm>
            <a:off x="4921956" y="1565344"/>
            <a:ext cx="663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E5130C-D98E-4C6E-A0F7-C4D234AE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46" y="1032492"/>
            <a:ext cx="4577636" cy="42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AAD69D-C2B4-43AF-955E-AADABCF7267A}"/>
              </a:ext>
            </a:extLst>
          </p:cNvPr>
          <p:cNvSpPr txBox="1"/>
          <p:nvPr/>
        </p:nvSpPr>
        <p:spPr>
          <a:xfrm>
            <a:off x="313898" y="4556858"/>
            <a:ext cx="11586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vươn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</a:t>
            </a:r>
            <a:endParaRPr lang="en-US" sz="3200" dirty="0"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15886A-A7CC-49A4-8D16-1399C83C804D}"/>
              </a:ext>
            </a:extLst>
          </p:cNvPr>
          <p:cNvSpPr txBox="1"/>
          <p:nvPr/>
        </p:nvSpPr>
        <p:spPr>
          <a:xfrm>
            <a:off x="6318914" y="1866663"/>
            <a:ext cx="520522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C8A7F8-5F37-4E1D-AE9E-8D87CE8C6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14" y="690953"/>
            <a:ext cx="5038800" cy="35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CC03691-CB1C-4CEC-B17F-100416DF6325}"/>
              </a:ext>
            </a:extLst>
          </p:cNvPr>
          <p:cNvSpPr txBox="1"/>
          <p:nvPr/>
        </p:nvSpPr>
        <p:spPr>
          <a:xfrm>
            <a:off x="4399819" y="742538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4CF49F-CED5-47FA-A78C-84A5487E6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87" y="1531747"/>
            <a:ext cx="2884806" cy="2632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6A7960A-6F83-436D-8B51-55214FE4D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9793" y="1531747"/>
            <a:ext cx="2866383" cy="2660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5FAC61-4647-4FA0-B4EE-60656310F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896" y="1531747"/>
            <a:ext cx="2866383" cy="2660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5A374D3-7583-4D88-A4D7-EAA6C0C62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373" y="1559291"/>
            <a:ext cx="2834609" cy="2660171"/>
          </a:xfrm>
          <a:prstGeom prst="rect">
            <a:avLst/>
          </a:prstGeom>
        </p:spPr>
      </p:pic>
      <p:pic>
        <p:nvPicPr>
          <p:cNvPr id="2" name="Kể-chuyện-lớp-2-_Hạt-giống-nhỏ_-_-Tuần-25_-sách-Kết-nối-tri-thức-với-cuộc-sống_">
            <a:hlinkClick r:id="" action="ppaction://media"/>
            <a:extLst>
              <a:ext uri="{FF2B5EF4-FFF2-40B4-BE49-F238E27FC236}">
                <a16:creationId xmlns:a16="http://schemas.microsoft.com/office/drawing/2014/main" xmlns="" id="{7997B4AC-3F13-471A-AE04-5C7F8642F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67638" y="278053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24571EF-117B-42E4-A63F-10A0BAB9CE54}"/>
              </a:ext>
            </a:extLst>
          </p:cNvPr>
          <p:cNvSpPr txBox="1"/>
          <p:nvPr/>
        </p:nvSpPr>
        <p:spPr>
          <a:xfrm>
            <a:off x="231697" y="4418312"/>
            <a:ext cx="28135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6FA45C-5B31-4F67-BD29-6443F8AFBDA6}"/>
              </a:ext>
            </a:extLst>
          </p:cNvPr>
          <p:cNvSpPr txBox="1"/>
          <p:nvPr/>
        </p:nvSpPr>
        <p:spPr>
          <a:xfrm>
            <a:off x="3156214" y="4418312"/>
            <a:ext cx="28135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9EFA658-2EA2-4ED1-B99F-2C7D8E0FB137}"/>
              </a:ext>
            </a:extLst>
          </p:cNvPr>
          <p:cNvSpPr txBox="1"/>
          <p:nvPr/>
        </p:nvSpPr>
        <p:spPr>
          <a:xfrm>
            <a:off x="6014599" y="4435039"/>
            <a:ext cx="286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C2866C7-1C95-430A-B41A-8A01D15D9FBD}"/>
              </a:ext>
            </a:extLst>
          </p:cNvPr>
          <p:cNvSpPr txBox="1"/>
          <p:nvPr/>
        </p:nvSpPr>
        <p:spPr>
          <a:xfrm>
            <a:off x="9002896" y="4435039"/>
            <a:ext cx="2866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244987" y="115173"/>
            <a:ext cx="3575713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F24EBDC9-9185-4ECB-A135-ED66ACA1D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88" y="4248347"/>
            <a:ext cx="2813206" cy="23198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BF943C-E75D-4230-BB3C-35D77E239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9057069" y="1502367"/>
            <a:ext cx="1422245" cy="1660740"/>
          </a:xfrm>
          <a:prstGeom prst="rect">
            <a:avLst/>
          </a:prstGeom>
        </p:spPr>
      </p:pic>
      <p:sp>
        <p:nvSpPr>
          <p:cNvPr id="30" name="Freeform 24">
            <a:extLst>
              <a:ext uri="{FF2B5EF4-FFF2-40B4-BE49-F238E27FC236}">
                <a16:creationId xmlns:a16="http://schemas.microsoft.com/office/drawing/2014/main" xmlns="" id="{2AFB548E-8F6F-4D5C-8A26-ED39F71B5DAF}"/>
              </a:ext>
            </a:extLst>
          </p:cNvPr>
          <p:cNvSpPr>
            <a:spLocks noEditPoints="1"/>
          </p:cNvSpPr>
          <p:nvPr/>
        </p:nvSpPr>
        <p:spPr bwMode="auto">
          <a:xfrm rot="502897">
            <a:off x="9681755" y="355969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7B7AFE-30D3-4D81-BB63-203FE593A14A}"/>
              </a:ext>
            </a:extLst>
          </p:cNvPr>
          <p:cNvSpPr txBox="1"/>
          <p:nvPr/>
        </p:nvSpPr>
        <p:spPr>
          <a:xfrm>
            <a:off x="3624469" y="707939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C1B7173-2E14-4BAF-9A11-04D96308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7670" y="1270314"/>
            <a:ext cx="2884806" cy="26320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1F8F8E6-5552-4557-B7A2-CBA61EBB6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7372" y="1292714"/>
            <a:ext cx="2866383" cy="2660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2427EF7-C884-456A-8348-8E831E3BA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5004" y="4078168"/>
            <a:ext cx="2866383" cy="26601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B656CDE-92B6-4C6E-9059-D634CBCD7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919" y="4078169"/>
            <a:ext cx="2834609" cy="26601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0" y="76832"/>
            <a:ext cx="10444886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9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4E81A8B-3984-46A4-8AA4-6FE200643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16" y="4817659"/>
            <a:ext cx="2691063" cy="2025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3826721" y="1315315"/>
            <a:ext cx="3619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600501" y="2347396"/>
            <a:ext cx="10263115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2400"/>
              </a:spcAft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xmlns="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063"/>
            <a:ext cx="2265528" cy="22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508545" y="73302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805219" y="1665660"/>
            <a:ext cx="107271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6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63.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4183265" y="1056816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HẠT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GIỐNG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NHỎ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8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662310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Nói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nghe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855812" y="1810490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Hạt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giống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nhỏ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 (56)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44347" y="594514"/>
            <a:ext cx="4530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9" y="1573213"/>
            <a:ext cx="1206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-14903" y="5104262"/>
            <a:ext cx="12179197" cy="17468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856" y="1573213"/>
            <a:ext cx="10985678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Hạt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giống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nhỏ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minh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dựa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balloons&#10;&#10;Description automatically generated with low confidence">
            <a:extLst>
              <a:ext uri="{FF2B5EF4-FFF2-40B4-BE49-F238E27FC236}">
                <a16:creationId xmlns:a16="http://schemas.microsoft.com/office/drawing/2014/main" xmlns="" id="{60324E72-2CFC-4853-A834-B44489FEA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1135683"/>
            <a:ext cx="8260160" cy="64511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826B9C-A082-469D-A85C-C923E1B3DE78}"/>
              </a:ext>
            </a:extLst>
          </p:cNvPr>
          <p:cNvSpPr/>
          <p:nvPr/>
        </p:nvSpPr>
        <p:spPr>
          <a:xfrm>
            <a:off x="3776770" y="248106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54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54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IEO HẠT Hình minh họa theo lời bài hát_v720P">
            <a:hlinkClick r:id="" action="ppaction://media"/>
            <a:extLst>
              <a:ext uri="{FF2B5EF4-FFF2-40B4-BE49-F238E27FC236}">
                <a16:creationId xmlns:a16="http://schemas.microsoft.com/office/drawing/2014/main" xmlns="" id="{219D9DA5-1ACA-43FC-9F66-4F6D08184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4060455" y="671466"/>
            <a:ext cx="315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A77206-0527-44D1-810E-5C65BAFFC859}"/>
              </a:ext>
            </a:extLst>
          </p:cNvPr>
          <p:cNvSpPr txBox="1"/>
          <p:nvPr/>
        </p:nvSpPr>
        <p:spPr>
          <a:xfrm>
            <a:off x="3676257" y="1499449"/>
            <a:ext cx="21914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1EB8A0-5A02-4C4D-8EF7-DC6365030CF7}"/>
              </a:ext>
            </a:extLst>
          </p:cNvPr>
          <p:cNvSpPr txBox="1"/>
          <p:nvPr/>
        </p:nvSpPr>
        <p:spPr>
          <a:xfrm>
            <a:off x="9516578" y="1499449"/>
            <a:ext cx="2191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E89C89-6B98-4927-B050-C58639229236}"/>
              </a:ext>
            </a:extLst>
          </p:cNvPr>
          <p:cNvSpPr txBox="1"/>
          <p:nvPr/>
        </p:nvSpPr>
        <p:spPr>
          <a:xfrm>
            <a:off x="3761748" y="4272138"/>
            <a:ext cx="2232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920F85-24F7-4F00-8191-728A2914068B}"/>
              </a:ext>
            </a:extLst>
          </p:cNvPr>
          <p:cNvSpPr txBox="1"/>
          <p:nvPr/>
        </p:nvSpPr>
        <p:spPr>
          <a:xfrm>
            <a:off x="9475418" y="4527555"/>
            <a:ext cx="2232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4A9CB7-4D3B-4285-A584-14F3CB6E3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13" y="1233841"/>
            <a:ext cx="2884806" cy="2632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D65A9F-30AF-4ABB-BCDA-937E25219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459" y="1256049"/>
            <a:ext cx="2866383" cy="2660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393C3A-9B0D-4982-B2D9-E8D961894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458" y="4041696"/>
            <a:ext cx="2866383" cy="2660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86D49F-0F29-4234-804D-958090C3B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562" y="4041696"/>
            <a:ext cx="2834609" cy="2660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146843" y="76040"/>
            <a:ext cx="11658469" cy="6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AAD69D-C2B4-43AF-955E-AADABCF7267A}"/>
              </a:ext>
            </a:extLst>
          </p:cNvPr>
          <p:cNvSpPr txBox="1"/>
          <p:nvPr/>
        </p:nvSpPr>
        <p:spPr>
          <a:xfrm>
            <a:off x="4633245" y="1106898"/>
            <a:ext cx="7148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15886A-A7CC-49A4-8D16-1399C83C804D}"/>
              </a:ext>
            </a:extLst>
          </p:cNvPr>
          <p:cNvSpPr txBox="1"/>
          <p:nvPr/>
        </p:nvSpPr>
        <p:spPr>
          <a:xfrm>
            <a:off x="4633245" y="464426"/>
            <a:ext cx="7148442" cy="59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A673AF-54E7-48DF-A1B9-1CD2CD8D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2" y="957941"/>
            <a:ext cx="4359503" cy="414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FEB7B4-FCB0-4312-BFFB-A06C19F05334}"/>
              </a:ext>
            </a:extLst>
          </p:cNvPr>
          <p:cNvSpPr txBox="1"/>
          <p:nvPr/>
        </p:nvSpPr>
        <p:spPr>
          <a:xfrm>
            <a:off x="4726786" y="3896039"/>
            <a:ext cx="696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0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4A9FF5-DBB0-4769-A1FD-AC5BAA60AEA7}"/>
              </a:ext>
            </a:extLst>
          </p:cNvPr>
          <p:cNvSpPr txBox="1"/>
          <p:nvPr/>
        </p:nvSpPr>
        <p:spPr>
          <a:xfrm>
            <a:off x="4926295" y="2741083"/>
            <a:ext cx="700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FEB7B4-FCB0-4312-BFFB-A06C19F05334}"/>
              </a:ext>
            </a:extLst>
          </p:cNvPr>
          <p:cNvSpPr txBox="1"/>
          <p:nvPr/>
        </p:nvSpPr>
        <p:spPr>
          <a:xfrm>
            <a:off x="4807079" y="3120035"/>
            <a:ext cx="676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4A9FF5-DBB0-4769-A1FD-AC5BAA60AEA7}"/>
              </a:ext>
            </a:extLst>
          </p:cNvPr>
          <p:cNvSpPr txBox="1"/>
          <p:nvPr/>
        </p:nvSpPr>
        <p:spPr>
          <a:xfrm>
            <a:off x="5088886" y="1450399"/>
            <a:ext cx="6390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96D693-8602-48C1-B6E2-DA4E4C67D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82" y="787692"/>
            <a:ext cx="4892568" cy="45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498</Words>
  <Application>Microsoft Office PowerPoint</Application>
  <PresentationFormat>Custom</PresentationFormat>
  <Paragraphs>52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Early Childhood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81</cp:revision>
  <dcterms:created xsi:type="dcterms:W3CDTF">2021-12-11T14:51:10Z</dcterms:created>
  <dcterms:modified xsi:type="dcterms:W3CDTF">2022-03-08T11:43:17Z</dcterms:modified>
</cp:coreProperties>
</file>