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28" r:id="rId2"/>
    <p:sldId id="258" r:id="rId3"/>
    <p:sldId id="276" r:id="rId4"/>
    <p:sldId id="336" r:id="rId5"/>
    <p:sldId id="337" r:id="rId6"/>
    <p:sldId id="338" r:id="rId7"/>
    <p:sldId id="335" r:id="rId8"/>
    <p:sldId id="280" r:id="rId9"/>
    <p:sldId id="339" r:id="rId10"/>
    <p:sldId id="323" r:id="rId11"/>
    <p:sldId id="340" r:id="rId12"/>
    <p:sldId id="324" r:id="rId13"/>
    <p:sldId id="341" r:id="rId14"/>
    <p:sldId id="343" r:id="rId15"/>
    <p:sldId id="342" r:id="rId16"/>
    <p:sldId id="286" r:id="rId17"/>
    <p:sldId id="289" r:id="rId18"/>
    <p:sldId id="327" r:id="rId19"/>
    <p:sldId id="288" r:id="rId20"/>
    <p:sldId id="291" r:id="rId21"/>
    <p:sldId id="293" r:id="rId22"/>
    <p:sldId id="294" r:id="rId23"/>
    <p:sldId id="328" r:id="rId24"/>
    <p:sldId id="296" r:id="rId25"/>
    <p:sldId id="297" r:id="rId26"/>
    <p:sldId id="300" r:id="rId27"/>
    <p:sldId id="301" r:id="rId28"/>
    <p:sldId id="330" r:id="rId29"/>
    <p:sldId id="329" r:id="rId30"/>
    <p:sldId id="302" r:id="rId31"/>
    <p:sldId id="333" r:id="rId32"/>
    <p:sldId id="346" r:id="rId33"/>
    <p:sldId id="344" r:id="rId34"/>
    <p:sldId id="345" r:id="rId35"/>
    <p:sldId id="347" r:id="rId36"/>
    <p:sldId id="325" r:id="rId37"/>
    <p:sldId id="264" r:id="rId38"/>
    <p:sldId id="268" r:id="rId39"/>
    <p:sldId id="269" r:id="rId40"/>
    <p:sldId id="270" r:id="rId41"/>
    <p:sldId id="271" r:id="rId42"/>
    <p:sldId id="272" r:id="rId43"/>
    <p:sldId id="305"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66"/>
    <a:srgbClr val="0000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660"/>
  </p:normalViewPr>
  <p:slideViewPr>
    <p:cSldViewPr>
      <p:cViewPr varScale="1">
        <p:scale>
          <a:sx n="70" d="100"/>
          <a:sy n="70" d="100"/>
        </p:scale>
        <p:origin x="1332"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4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21990-1315-4D91-8DBA-F845BC021AE4}" type="datetimeFigureOut">
              <a:rPr lang="en-US" smtClean="0"/>
              <a:t>3/13/2022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F8ADD-924D-4EF8-BBD7-9D6BF0C53AC3}" type="slidenum">
              <a:rPr lang="en-US" smtClean="0"/>
              <a:t>‹#›</a:t>
            </a:fld>
            <a:endParaRPr lang="en-US"/>
          </a:p>
        </p:txBody>
      </p:sp>
    </p:spTree>
    <p:extLst>
      <p:ext uri="{BB962C8B-B14F-4D97-AF65-F5344CB8AC3E}">
        <p14:creationId xmlns:p14="http://schemas.microsoft.com/office/powerpoint/2010/main" val="10079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7F8ADD-924D-4EF8-BBD7-9D6BF0C53AC3}" type="slidenum">
              <a:rPr lang="en-US" smtClean="0"/>
              <a:t>19</a:t>
            </a:fld>
            <a:endParaRPr lang="en-US"/>
          </a:p>
        </p:txBody>
      </p:sp>
    </p:spTree>
    <p:extLst>
      <p:ext uri="{BB962C8B-B14F-4D97-AF65-F5344CB8AC3E}">
        <p14:creationId xmlns:p14="http://schemas.microsoft.com/office/powerpoint/2010/main" val="12400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Để biết được chuyện gì xảy ra khi cậu bé bị dẫn đến trước mặt vua và cậu bé bị thoát được</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20</a:t>
            </a:fld>
            <a:endParaRPr lang="vi-VN"/>
          </a:p>
        </p:txBody>
      </p:sp>
    </p:spTree>
    <p:extLst>
      <p:ext uri="{BB962C8B-B14F-4D97-AF65-F5344CB8AC3E}">
        <p14:creationId xmlns:p14="http://schemas.microsoft.com/office/powerpoint/2010/main" val="1623095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Trong đoạn có nhắc đến từ “tức cảnh” vậy các con cho cô biết tức cảnh là gì?</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TL: Tức cảnh nghĩa là thấy cảnh mà có cảm xúc liền nảy ra thơ, văn. </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22</a:t>
            </a:fld>
            <a:endParaRPr lang="vi-VN"/>
          </a:p>
        </p:txBody>
      </p:sp>
    </p:spTree>
    <p:extLst>
      <p:ext uri="{BB962C8B-B14F-4D97-AF65-F5344CB8AC3E}">
        <p14:creationId xmlns:p14="http://schemas.microsoft.com/office/powerpoint/2010/main" val="270463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27</a:t>
            </a:fld>
            <a:endParaRPr lang="vi-VN"/>
          </a:p>
        </p:txBody>
      </p:sp>
    </p:spTree>
    <p:extLst>
      <p:ext uri="{BB962C8B-B14F-4D97-AF65-F5344CB8AC3E}">
        <p14:creationId xmlns:p14="http://schemas.microsoft.com/office/powerpoint/2010/main" val="4033652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34DA47-0A65-4BEA-862D-381CBB5325E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88E52-7053-4D23-93AA-59DC4EA1776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EE1BC3-6CF7-4B1E-9501-DDB8D609FD7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27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68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8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684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94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03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29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6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D2199-AC11-43DB-A9D9-1EFCA88CDE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46B6D-53D5-4532-B9EE-518EB232BED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0B5AD1-137C-4DAD-861C-97FF560E408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E9844A-50A7-40F4-90CE-42439F90794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EF2786-5A8F-418D-A740-0F84CE9FC7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126717-DEBD-4AD7-8D4E-8B34C89BEF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528FE9-629D-47BE-AE2E-DBC82FCDAA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184821-B099-42D1-98F6-F06F3D79949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FD60FAD-AF27-435C-A071-BC61F0450D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6" r:id="rId15"/>
    <p:sldLayoutId id="2147483667" r:id="rId16"/>
    <p:sldLayoutId id="2147483670" r:id="rId17"/>
    <p:sldLayoutId id="2147483671" r:id="rId18"/>
    <p:sldLayoutId id="2147483672"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2.wav"/><Relationship Id="rId7" Type="http://schemas.openxmlformats.org/officeDocument/2006/relationships/image" Target="../media/image10.png"/><Relationship Id="rId2" Type="http://schemas.microsoft.com/office/2007/relationships/media" Target="../media/media2.wav"/><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wav"/><Relationship Id="rId7" Type="http://schemas.openxmlformats.org/officeDocument/2006/relationships/image" Target="../media/image16.jpeg"/><Relationship Id="rId2" Type="http://schemas.microsoft.com/office/2007/relationships/media" Target="../media/media6.wav"/><Relationship Id="rId1" Type="http://schemas.openxmlformats.org/officeDocument/2006/relationships/tags" Target="../tags/tag8.xml"/><Relationship Id="rId6" Type="http://schemas.openxmlformats.org/officeDocument/2006/relationships/image" Target="../media/image15.jp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3.png"/><Relationship Id="rId2" Type="http://schemas.microsoft.com/office/2007/relationships/media" Target="../media/media8.wav"/><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3.png"/><Relationship Id="rId2" Type="http://schemas.microsoft.com/office/2007/relationships/media" Target="../media/media10.wav"/><Relationship Id="rId1" Type="http://schemas.openxmlformats.org/officeDocument/2006/relationships/tags" Target="../tags/tag11.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16.xml"/><Relationship Id="rId1" Type="http://schemas.openxmlformats.org/officeDocument/2006/relationships/tags" Target="../tags/tag12.xml"/></Relationships>
</file>

<file path=ppt/slides/_rels/slide26.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3.png"/><Relationship Id="rId2" Type="http://schemas.microsoft.com/office/2007/relationships/media" Target="../media/media12.wav"/><Relationship Id="rId1" Type="http://schemas.openxmlformats.org/officeDocument/2006/relationships/tags" Target="../tags/tag14.xml"/><Relationship Id="rId6" Type="http://schemas.openxmlformats.org/officeDocument/2006/relationships/image" Target="../media/image24.jp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6.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3.png"/><Relationship Id="rId2" Type="http://schemas.microsoft.com/office/2007/relationships/media" Target="../media/media15.wav"/><Relationship Id="rId1" Type="http://schemas.openxmlformats.org/officeDocument/2006/relationships/tags" Target="../tags/tag1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media" Target="../media/media16.wav"/><Relationship Id="rId7" Type="http://schemas.openxmlformats.org/officeDocument/2006/relationships/slide" Target="slide3.xml"/><Relationship Id="rId2" Type="http://schemas.openxmlformats.org/officeDocument/2006/relationships/video" Target="file:///C:\Users\MyPC\Downloads\L&#7876;%20H&#7896;I%20CH&#7916;%20&#272;&#7890;NG%20T&#7916;%20TI&#202;N%20DUNG%20-%20H&#7896;I%20T&#7892;NG%20M&#7876;%202019%20(%20KHO&#193;I%20CH&#194;U%20-%20H&#431;NG%20Y&#202;N%20).mp4" TargetMode="External"/><Relationship Id="rId1" Type="http://schemas.openxmlformats.org/officeDocument/2006/relationships/tags" Target="../tags/tag18.xml"/><Relationship Id="rId6" Type="http://schemas.openxmlformats.org/officeDocument/2006/relationships/image" Target="../media/image27.jpeg"/><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30.jpeg"/><Relationship Id="rId4" Type="http://schemas.openxmlformats.org/officeDocument/2006/relationships/audio" Target="../media/media16.wav"/><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vi.wikipedia.org/w/index.php?title=%C4%90%E1%BB%81n_H%C3%B3a_D%E1%BA%A1_Tr%E1%BA%A1ch&amp;action=edit&amp;redlink=1"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image" Target="../media/image35.gif"/><Relationship Id="rId4" Type="http://schemas.openxmlformats.org/officeDocument/2006/relationships/slide" Target="slide17.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8.wav"/><Relationship Id="rId7" Type="http://schemas.openxmlformats.org/officeDocument/2006/relationships/image" Target="../media/image37.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6.png"/><Relationship Id="rId5" Type="http://schemas.openxmlformats.org/officeDocument/2006/relationships/slideLayout" Target="../slideLayouts/slideLayout2.xml"/><Relationship Id="rId4" Type="http://schemas.openxmlformats.org/officeDocument/2006/relationships/audio" Target="../media/media18.wav"/></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7379494"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3"/>
          <p:cNvSpPr txBox="1">
            <a:spLocks noChangeArrowheads="1"/>
          </p:cNvSpPr>
          <p:nvPr/>
        </p:nvSpPr>
        <p:spPr bwMode="auto">
          <a:xfrm>
            <a:off x="1143000" y="1222773"/>
            <a:ext cx="7258050" cy="496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sz="330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3300" dirty="0">
                <a:latin typeface="Times New Roman" panose="02020603050405020304" pitchFamily="18" charset="0"/>
                <a:cs typeface="Times New Roman" panose="02020603050405020304" pitchFamily="18" charset="0"/>
                <a:sym typeface="Wingdings" panose="05000000000000000000" pitchFamily="2" charset="2"/>
              </a:rPr>
              <a:t> </a:t>
            </a:r>
            <a:r>
              <a:rPr lang="en-US" sz="3300" dirty="0" err="1">
                <a:latin typeface="Times New Roman" panose="02020603050405020304" pitchFamily="18" charset="0"/>
                <a:cs typeface="Times New Roman" panose="02020603050405020304" pitchFamily="18" charset="0"/>
                <a:sym typeface="Wingdings" panose="05000000000000000000" pitchFamily="2" charset="2"/>
              </a:rPr>
              <a:t>Tiểu</a:t>
            </a:r>
            <a:r>
              <a:rPr lang="en-US" sz="3300" dirty="0">
                <a:latin typeface="Times New Roman" panose="02020603050405020304" pitchFamily="18" charset="0"/>
                <a:cs typeface="Times New Roman" panose="02020603050405020304" pitchFamily="18" charset="0"/>
                <a:sym typeface="Wingdings" panose="05000000000000000000" pitchFamily="2" charset="2"/>
              </a:rPr>
              <a:t> </a:t>
            </a:r>
            <a:r>
              <a:rPr lang="en-US" sz="330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3300" dirty="0">
                <a:latin typeface="Times New Roman" panose="02020603050405020304" pitchFamily="18" charset="0"/>
                <a:cs typeface="Times New Roman" panose="02020603050405020304" pitchFamily="18" charset="0"/>
                <a:sym typeface="Wingdings" panose="05000000000000000000" pitchFamily="2" charset="2"/>
              </a:rPr>
              <a:t> </a:t>
            </a:r>
            <a:r>
              <a:rPr lang="en-US" sz="3300" dirty="0" err="1">
                <a:latin typeface="Times New Roman" panose="02020603050405020304" pitchFamily="18" charset="0"/>
                <a:cs typeface="Times New Roman" panose="02020603050405020304" pitchFamily="18" charset="0"/>
                <a:sym typeface="Wingdings" panose="05000000000000000000" pitchFamily="2" charset="2"/>
              </a:rPr>
              <a:t>Ái</a:t>
            </a:r>
            <a:r>
              <a:rPr lang="en-US" sz="3300" dirty="0">
                <a:latin typeface="Times New Roman" panose="02020603050405020304" pitchFamily="18" charset="0"/>
                <a:cs typeface="Times New Roman" panose="02020603050405020304" pitchFamily="18" charset="0"/>
                <a:sym typeface="Wingdings" panose="05000000000000000000" pitchFamily="2" charset="2"/>
              </a:rPr>
              <a:t> </a:t>
            </a:r>
            <a:r>
              <a:rPr lang="en-US" sz="3300" dirty="0" err="1">
                <a:latin typeface="Times New Roman" panose="02020603050405020304" pitchFamily="18" charset="0"/>
                <a:cs typeface="Times New Roman" panose="02020603050405020304" pitchFamily="18" charset="0"/>
                <a:sym typeface="Wingdings" panose="05000000000000000000" pitchFamily="2" charset="2"/>
              </a:rPr>
              <a:t>Mộ</a:t>
            </a:r>
            <a:r>
              <a:rPr lang="en-US" sz="3300" dirty="0">
                <a:latin typeface="Times New Roman" panose="02020603050405020304" pitchFamily="18" charset="0"/>
                <a:cs typeface="Times New Roman" panose="02020603050405020304" pitchFamily="18" charset="0"/>
                <a:sym typeface="Wingdings" panose="05000000000000000000" pitchFamily="2" charset="2"/>
              </a:rPr>
              <a:t> A</a:t>
            </a:r>
          </a:p>
          <a:p>
            <a:pPr algn="ctr" eaLnBrk="1" hangingPunct="1">
              <a:spcBef>
                <a:spcPct val="0"/>
              </a:spcBef>
              <a:buClrTx/>
              <a:buFontTx/>
              <a:buNone/>
            </a:pPr>
            <a:r>
              <a:rPr lang="en-US" sz="405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4050" b="1" dirty="0">
                <a:latin typeface="Times New Roman" panose="02020603050405020304" pitchFamily="18" charset="0"/>
                <a:cs typeface="Times New Roman" panose="02020603050405020304" pitchFamily="18" charset="0"/>
                <a:sym typeface="Wingdings" panose="05000000000000000000" pitchFamily="2" charset="2"/>
              </a:rPr>
              <a:t> </a:t>
            </a:r>
            <a:r>
              <a:rPr lang="en-US" sz="4050" b="1" dirty="0" err="1">
                <a:latin typeface="Times New Roman" panose="02020603050405020304" pitchFamily="18" charset="0"/>
                <a:cs typeface="Times New Roman" panose="02020603050405020304" pitchFamily="18" charset="0"/>
                <a:sym typeface="Wingdings" panose="05000000000000000000" pitchFamily="2" charset="2"/>
              </a:rPr>
              <a:t>giảng</a:t>
            </a:r>
            <a:r>
              <a:rPr lang="en-US" sz="4050" b="1" dirty="0">
                <a:latin typeface="Times New Roman" panose="02020603050405020304" pitchFamily="18" charset="0"/>
                <a:cs typeface="Times New Roman" panose="02020603050405020304" pitchFamily="18" charset="0"/>
                <a:sym typeface="Wingdings" panose="05000000000000000000" pitchFamily="2" charset="2"/>
              </a:rPr>
              <a:t> </a:t>
            </a:r>
            <a:r>
              <a:rPr lang="en-US" sz="4050" b="1" dirty="0" err="1">
                <a:latin typeface="Times New Roman" panose="02020603050405020304" pitchFamily="18" charset="0"/>
                <a:cs typeface="Times New Roman" panose="02020603050405020304" pitchFamily="18" charset="0"/>
                <a:sym typeface="Wingdings" panose="05000000000000000000" pitchFamily="2" charset="2"/>
              </a:rPr>
              <a:t>Lớp</a:t>
            </a:r>
            <a:r>
              <a:rPr lang="en-US" sz="4050" b="1" dirty="0">
                <a:latin typeface="Times New Roman" panose="02020603050405020304" pitchFamily="18" charset="0"/>
                <a:cs typeface="Times New Roman" panose="02020603050405020304" pitchFamily="18" charset="0"/>
                <a:sym typeface="Wingdings" panose="05000000000000000000" pitchFamily="2" charset="2"/>
              </a:rPr>
              <a:t> 3</a:t>
            </a:r>
          </a:p>
          <a:p>
            <a:pPr algn="ctr" eaLnBrk="1" hangingPunct="1">
              <a:spcBef>
                <a:spcPct val="0"/>
              </a:spcBef>
              <a:buClrTx/>
              <a:buFontTx/>
              <a:buNone/>
            </a:pPr>
            <a:r>
              <a:rPr lang="en-US" sz="4050" b="1" dirty="0">
                <a:latin typeface="Times New Roman" panose="02020603050405020304" pitchFamily="18" charset="0"/>
                <a:cs typeface="Times New Roman" panose="02020603050405020304" pitchFamily="18" charset="0"/>
                <a:sym typeface="Wingdings" panose="05000000000000000000" pitchFamily="2" charset="2"/>
              </a:rPr>
              <a:t>   </a:t>
            </a:r>
            <a:r>
              <a:rPr lang="en-US" sz="4050" b="1" dirty="0" err="1" smtClean="0">
                <a:latin typeface="Times New Roman" panose="02020603050405020304" pitchFamily="18" charset="0"/>
                <a:cs typeface="Times New Roman" panose="02020603050405020304" pitchFamily="18" charset="0"/>
                <a:sym typeface="Wingdings" panose="05000000000000000000" pitchFamily="2" charset="2"/>
              </a:rPr>
              <a:t>P.Môn</a:t>
            </a:r>
            <a:r>
              <a:rPr lang="en-US" sz="4050" dirty="0">
                <a:latin typeface="Times New Roman" panose="02020603050405020304" pitchFamily="18" charset="0"/>
                <a:cs typeface="Times New Roman" panose="02020603050405020304" pitchFamily="18" charset="0"/>
                <a:sym typeface="Wingdings" panose="05000000000000000000" pitchFamily="2" charset="2"/>
              </a:rPr>
              <a:t>:</a:t>
            </a:r>
            <a:r>
              <a:rPr lang="en-US" sz="4050" b="1" dirty="0">
                <a:latin typeface="Times New Roman" panose="02020603050405020304" pitchFamily="18" charset="0"/>
                <a:cs typeface="Times New Roman" panose="02020603050405020304" pitchFamily="18" charset="0"/>
                <a:sym typeface="Wingdings" panose="05000000000000000000" pitchFamily="2" charset="2"/>
              </a:rPr>
              <a:t> </a:t>
            </a:r>
            <a:r>
              <a:rPr lang="en-US" sz="4050" b="1" dirty="0" err="1" smtClean="0">
                <a:latin typeface="Times New Roman" panose="02020603050405020304" pitchFamily="18" charset="0"/>
                <a:cs typeface="Times New Roman" panose="02020603050405020304" pitchFamily="18" charset="0"/>
                <a:sym typeface="Wingdings" panose="05000000000000000000" pitchFamily="2" charset="2"/>
              </a:rPr>
              <a:t>Tập</a:t>
            </a:r>
            <a:r>
              <a:rPr lang="en-US" sz="405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50" b="1" dirty="0" err="1" smtClean="0">
                <a:latin typeface="Times New Roman" panose="02020603050405020304" pitchFamily="18" charset="0"/>
                <a:cs typeface="Times New Roman" panose="02020603050405020304" pitchFamily="18" charset="0"/>
                <a:sym typeface="Wingdings" panose="05000000000000000000" pitchFamily="2" charset="2"/>
              </a:rPr>
              <a:t>đọc</a:t>
            </a:r>
            <a:r>
              <a:rPr lang="en-US" sz="4050" b="1"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050" b="1" dirty="0" err="1" smtClean="0">
                <a:latin typeface="Times New Roman" panose="02020603050405020304" pitchFamily="18" charset="0"/>
                <a:cs typeface="Times New Roman" panose="02020603050405020304" pitchFamily="18" charset="0"/>
                <a:sym typeface="Wingdings" panose="05000000000000000000" pitchFamily="2" charset="2"/>
              </a:rPr>
              <a:t>Kể</a:t>
            </a:r>
            <a:r>
              <a:rPr lang="en-US" sz="405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050" b="1" dirty="0" err="1" smtClean="0">
                <a:latin typeface="Times New Roman" panose="02020603050405020304" pitchFamily="18" charset="0"/>
                <a:cs typeface="Times New Roman" panose="02020603050405020304" pitchFamily="18" charset="0"/>
                <a:sym typeface="Wingdings" panose="05000000000000000000" pitchFamily="2" charset="2"/>
              </a:rPr>
              <a:t>chuyện</a:t>
            </a:r>
            <a:r>
              <a:rPr lang="en-US" sz="4050" b="1" dirty="0" smtClean="0">
                <a:latin typeface="Times New Roman" panose="02020603050405020304" pitchFamily="18" charset="0"/>
                <a:cs typeface="Times New Roman" panose="02020603050405020304" pitchFamily="18" charset="0"/>
                <a:sym typeface="Wingdings" panose="05000000000000000000" pitchFamily="2" charset="2"/>
              </a:rPr>
              <a:t> </a:t>
            </a:r>
            <a:endParaRPr lang="en-US" sz="4050" b="1" dirty="0">
              <a:latin typeface="Times New Roman" panose="02020603050405020304" pitchFamily="18" charset="0"/>
              <a:cs typeface="Times New Roman" panose="02020603050405020304" pitchFamily="18" charset="0"/>
              <a:sym typeface="Wingdings" panose="05000000000000000000" pitchFamily="2" charset="2"/>
            </a:endParaRPr>
          </a:p>
          <a:p>
            <a:pPr algn="ctr" eaLnBrk="1" hangingPunct="1">
              <a:spcBef>
                <a:spcPct val="0"/>
              </a:spcBef>
              <a:buClrTx/>
              <a:buFontTx/>
              <a:buNone/>
            </a:pPr>
            <a:r>
              <a:rPr lang="en-US" sz="405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4050" dirty="0">
                <a:latin typeface="Times New Roman" panose="02020603050405020304" pitchFamily="18" charset="0"/>
                <a:cs typeface="Times New Roman" panose="02020603050405020304" pitchFamily="18" charset="0"/>
                <a:sym typeface="Wingdings" panose="05000000000000000000" pitchFamily="2" charset="2"/>
              </a:rPr>
              <a:t>:    26</a:t>
            </a:r>
          </a:p>
          <a:p>
            <a:pPr algn="ctr" eaLnBrk="1" hangingPunct="1">
              <a:spcBef>
                <a:spcPct val="0"/>
              </a:spcBef>
              <a:buClrTx/>
              <a:buFontTx/>
              <a:buNone/>
            </a:pPr>
            <a:endParaRPr lang="en-US" sz="2700" b="1" dirty="0">
              <a:solidFill>
                <a:srgbClr val="FF00FF"/>
              </a:solidFill>
              <a:latin typeface="Times New Roman" panose="02020603050405020304" pitchFamily="18" charset="0"/>
              <a:cs typeface="Times New Roman" panose="02020603050405020304" pitchFamily="18" charset="0"/>
              <a:sym typeface="Wingdings" panose="05000000000000000000" pitchFamily="2" charset="2"/>
            </a:endParaRPr>
          </a:p>
          <a:p>
            <a:pPr algn="ctr" eaLnBrk="1" hangingPunct="1">
              <a:spcBef>
                <a:spcPct val="0"/>
              </a:spcBef>
              <a:buClrTx/>
              <a:buFontTx/>
              <a:buNone/>
            </a:pPr>
            <a:r>
              <a:rPr lang="en-US" sz="33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33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3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3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3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3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3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lễ</a:t>
            </a:r>
            <a:r>
              <a:rPr lang="en-US" sz="33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3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sz="33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3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Chử</a:t>
            </a:r>
            <a:r>
              <a:rPr lang="en-US" sz="33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3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33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3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3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300" b="1" dirty="0">
              <a:latin typeface="Times New Roman" panose="02020603050405020304" pitchFamily="18" charset="0"/>
              <a:cs typeface="Times New Roman" panose="02020603050405020304" pitchFamily="18" charset="0"/>
              <a:sym typeface="Wingdings" panose="05000000000000000000" pitchFamily="2" charset="2"/>
            </a:endParaRPr>
          </a:p>
          <a:p>
            <a:pPr algn="ctr" eaLnBrk="1" hangingPunct="1">
              <a:spcBef>
                <a:spcPct val="0"/>
              </a:spcBef>
              <a:buClrTx/>
              <a:buFontTx/>
              <a:buNone/>
            </a:pPr>
            <a:endParaRPr lang="en-US" sz="2700" b="1" dirty="0">
              <a:latin typeface="Times New Roman" panose="02020603050405020304" pitchFamily="18" charset="0"/>
              <a:cs typeface="Times New Roman" panose="02020603050405020304" pitchFamily="18" charset="0"/>
              <a:sym typeface="Wingdings" panose="05000000000000000000" pitchFamily="2" charset="2"/>
            </a:endParaRPr>
          </a:p>
          <a:p>
            <a:pPr algn="ctr" eaLnBrk="1" hangingPunct="1">
              <a:spcBef>
                <a:spcPct val="0"/>
              </a:spcBef>
              <a:buClrTx/>
              <a:buFontTx/>
              <a:buNone/>
            </a:pP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Giáo</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Nguyễn</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latin typeface="Times New Roman" panose="02020603050405020304" pitchFamily="18" charset="0"/>
                <a:cs typeface="Times New Roman" panose="02020603050405020304" pitchFamily="18" charset="0"/>
                <a:sym typeface="Wingdings" panose="05000000000000000000" pitchFamily="2" charset="2"/>
              </a:rPr>
              <a:t>Thúy</a:t>
            </a:r>
            <a:endParaRPr lang="en-US" sz="2400" b="1" i="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0"/>
              </a:spcBef>
              <a:buClrTx/>
              <a:buFontTx/>
              <a:buNone/>
            </a:pPr>
            <a:endParaRPr lang="en-US" sz="33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0"/>
              </a:spcBef>
              <a:buClrTx/>
              <a:buFontTx/>
              <a:buNone/>
            </a:pPr>
            <a:endParaRPr lang="en-US" sz="1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212452272"/>
      </p:ext>
    </p:extLst>
  </p:cSld>
  <p:clrMapOvr>
    <a:masterClrMapping/>
  </p:clrMapOvr>
  <p:transition spd="slow" advTm="1353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56511">
            <a:off x="7710488"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25"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p:cNvSpPr>
            <a:spLocks noChangeArrowheads="1"/>
          </p:cNvSpPr>
          <p:nvPr/>
        </p:nvSpPr>
        <p:spPr bwMode="auto">
          <a:xfrm>
            <a:off x="0" y="381000"/>
            <a:ext cx="83058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40000"/>
              </a:spcBef>
            </a:pPr>
            <a:r>
              <a:rPr lang="en-US" sz="2400">
                <a:solidFill>
                  <a:schemeClr val="accent1"/>
                </a:solidFill>
                <a:latin typeface="Times New Roman" pitchFamily="18" charset="0"/>
              </a:rPr>
              <a:t>      </a:t>
            </a:r>
            <a:r>
              <a:rPr lang="en-US" sz="2400" b="1">
                <a:solidFill>
                  <a:srgbClr val="FF0000"/>
                </a:solidFill>
                <a:latin typeface="Times New Roman" pitchFamily="18" charset="0"/>
              </a:rPr>
              <a:t>Chử Xá:     </a:t>
            </a:r>
          </a:p>
          <a:p>
            <a:pPr eaLnBrk="0" hangingPunct="0">
              <a:spcBef>
                <a:spcPct val="40000"/>
              </a:spcBef>
            </a:pPr>
            <a:endParaRPr lang="en-US" sz="2400">
              <a:latin typeface="Times New Roman" pitchFamily="18" charset="0"/>
            </a:endParaRPr>
          </a:p>
          <a:p>
            <a:pPr eaLnBrk="0" hangingPunct="0">
              <a:spcBef>
                <a:spcPct val="40000"/>
              </a:spcBef>
            </a:pPr>
            <a:r>
              <a:rPr lang="en-US" sz="2400">
                <a:latin typeface="Times New Roman" pitchFamily="18" charset="0"/>
              </a:rPr>
              <a:t>		 	</a:t>
            </a:r>
          </a:p>
          <a:p>
            <a:pPr eaLnBrk="0" hangingPunct="0">
              <a:spcBef>
                <a:spcPct val="40000"/>
              </a:spcBef>
            </a:pPr>
            <a:r>
              <a:rPr lang="en-US" sz="2400">
                <a:latin typeface="Times New Roman" pitchFamily="18" charset="0"/>
              </a:rPr>
              <a:t>                   </a:t>
            </a:r>
          </a:p>
        </p:txBody>
      </p:sp>
      <p:sp>
        <p:nvSpPr>
          <p:cNvPr id="7" name="Text Box 14"/>
          <p:cNvSpPr txBox="1">
            <a:spLocks noChangeArrowheads="1"/>
          </p:cNvSpPr>
          <p:nvPr/>
        </p:nvSpPr>
        <p:spPr bwMode="auto">
          <a:xfrm>
            <a:off x="1905000" y="376238"/>
            <a:ext cx="70104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nSpc>
                <a:spcPct val="120000"/>
              </a:lnSpc>
              <a:spcBef>
                <a:spcPct val="50000"/>
              </a:spcBef>
            </a:pPr>
            <a:r>
              <a:rPr lang="en-US" sz="2400">
                <a:solidFill>
                  <a:srgbClr val="0033CC"/>
                </a:solidFill>
                <a:latin typeface="Times New Roman" pitchFamily="18" charset="0"/>
              </a:rPr>
              <a:t>Tên một làng nay thuộc xã Văn Đức, huyện Gia Lâm, Hà Nội</a:t>
            </a:r>
          </a:p>
        </p:txBody>
      </p:sp>
      <p:pic>
        <p:nvPicPr>
          <p:cNvPr id="8" name="Picture 24" descr="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44613"/>
            <a:ext cx="91440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1081215"/>
      </p:ext>
    </p:extLst>
  </p:cSld>
  <p:clrMapOvr>
    <a:masterClrMapping/>
  </p:clrMapOvr>
  <mc:AlternateContent xmlns:mc="http://schemas.openxmlformats.org/markup-compatibility/2006" xmlns:p14="http://schemas.microsoft.com/office/powerpoint/2010/main">
    <mc:Choice Requires="p14">
      <p:transition spd="slow" p14:dur="2000" advTm="31659"/>
    </mc:Choice>
    <mc:Fallback xmlns="">
      <p:transition spd="slow" advTm="3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ppt_x</p:attrName>
                                        </p:attrNameLst>
                                      </p:cBhvr>
                                      <p:tavLst>
                                        <p:tav tm="0">
                                          <p:val>
                                            <p:strVal val="#ppt_x-.2"/>
                                          </p:val>
                                        </p:tav>
                                        <p:tav tm="100000">
                                          <p:val>
                                            <p:strVal val="#ppt_x"/>
                                          </p:val>
                                        </p:tav>
                                      </p:tavLst>
                                    </p:anim>
                                    <p:anim calcmode="lin" valueType="num">
                                      <p:cBhvr>
                                        <p:cTn id="1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plus(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4FBD962D-9474-4750-9188-853672DC0638}"/>
              </a:ext>
            </a:extLst>
          </p:cNvPr>
          <p:cNvSpPr txBox="1"/>
          <p:nvPr/>
        </p:nvSpPr>
        <p:spPr>
          <a:xfrm>
            <a:off x="533400" y="457200"/>
            <a:ext cx="8001000" cy="6555641"/>
          </a:xfrm>
          <a:prstGeom prst="rect">
            <a:avLst/>
          </a:prstGeom>
          <a:noFill/>
        </p:spPr>
        <p:txBody>
          <a:bodyPr wrap="square" rtlCol="0">
            <a:spAutoFit/>
          </a:bodyPr>
          <a:lstStyle/>
          <a:p>
            <a:pPr algn="just"/>
            <a:r>
              <a:rPr lang="vi-VN" sz="3000" b="1" dirty="0">
                <a:latin typeface="Times New Roman" panose="02020603050405020304" pitchFamily="18" charset="0"/>
                <a:cs typeface="Times New Roman" panose="02020603050405020304" pitchFamily="18" charset="0"/>
              </a:rPr>
              <a:t>2</a:t>
            </a:r>
            <a:r>
              <a:rPr lang="vi-VN" sz="3000" b="1">
                <a:latin typeface="Times New Roman" panose="02020603050405020304" pitchFamily="18" charset="0"/>
                <a:cs typeface="Times New Roman" panose="02020603050405020304" pitchFamily="18" charset="0"/>
              </a:rPr>
              <a:t>. </a:t>
            </a:r>
            <a:r>
              <a:rPr lang="en-US" sz="30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328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ownloads\sự tích lễ hội chử đồng tử\khung-vien-slide-dep-nhat_1053233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txBox="1">
            <a:spLocks noChangeArrowheads="1"/>
          </p:cNvSpPr>
          <p:nvPr/>
        </p:nvSpPr>
        <p:spPr bwMode="auto">
          <a:xfrm>
            <a:off x="701979" y="1446854"/>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indent="0">
              <a:lnSpc>
                <a:spcPct val="90000"/>
              </a:lnSpc>
              <a:spcBef>
                <a:spcPct val="20000"/>
              </a:spcBef>
            </a:pPr>
            <a:r>
              <a:rPr lang="en-US" sz="3600">
                <a:solidFill>
                  <a:srgbClr val="FF0000"/>
                </a:solidFill>
                <a:latin typeface="Times New Roman" pitchFamily="18" charset="0"/>
                <a:cs typeface="Times New Roman" pitchFamily="18" charset="0"/>
              </a:rPr>
              <a:t>Du ngoạn:</a:t>
            </a:r>
            <a:endParaRPr lang="en-US" sz="3600">
              <a:latin typeface="Times New Roman" pitchFamily="18" charset="0"/>
              <a:cs typeface="Times New Roman" pitchFamily="18" charset="0"/>
            </a:endParaRPr>
          </a:p>
        </p:txBody>
      </p:sp>
      <p:sp>
        <p:nvSpPr>
          <p:cNvPr id="16" name="Text Box 4"/>
          <p:cNvSpPr txBox="1">
            <a:spLocks noChangeArrowheads="1"/>
          </p:cNvSpPr>
          <p:nvPr/>
        </p:nvSpPr>
        <p:spPr bwMode="auto">
          <a:xfrm>
            <a:off x="2895600" y="8382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endParaRPr lang="vi-VN">
              <a:latin typeface="Times New Roman" pitchFamily="18" charset="0"/>
              <a:cs typeface="Times New Roman" pitchFamily="18" charset="0"/>
            </a:endParaRPr>
          </a:p>
        </p:txBody>
      </p:sp>
      <p:sp>
        <p:nvSpPr>
          <p:cNvPr id="17" name="Rectangle 5"/>
          <p:cNvSpPr>
            <a:spLocks noChangeArrowheads="1"/>
          </p:cNvSpPr>
          <p:nvPr/>
        </p:nvSpPr>
        <p:spPr bwMode="auto">
          <a:xfrm>
            <a:off x="2920652" y="1382921"/>
            <a:ext cx="53539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a:latin typeface="Times New Roman" pitchFamily="18" charset="0"/>
                <a:cs typeface="Times New Roman" pitchFamily="18" charset="0"/>
              </a:rPr>
              <a:t>Đi chơi ngắm cảnh các nơi.</a:t>
            </a:r>
          </a:p>
        </p:txBody>
      </p:sp>
      <p:sp>
        <p:nvSpPr>
          <p:cNvPr id="18" name="Text Box 6"/>
          <p:cNvSpPr txBox="1">
            <a:spLocks noChangeArrowheads="1"/>
          </p:cNvSpPr>
          <p:nvPr/>
        </p:nvSpPr>
        <p:spPr bwMode="auto">
          <a:xfrm>
            <a:off x="762000" y="2551837"/>
            <a:ext cx="3124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FF0000"/>
                </a:solidFill>
                <a:latin typeface="Times New Roman" pitchFamily="18" charset="0"/>
                <a:cs typeface="Times New Roman" pitchFamily="18" charset="0"/>
              </a:rPr>
              <a:t>Bàng hoàng:</a:t>
            </a:r>
          </a:p>
        </p:txBody>
      </p:sp>
      <p:sp>
        <p:nvSpPr>
          <p:cNvPr id="21" name="Rectangle 11"/>
          <p:cNvSpPr>
            <a:spLocks noChangeArrowheads="1"/>
          </p:cNvSpPr>
          <p:nvPr/>
        </p:nvSpPr>
        <p:spPr bwMode="auto">
          <a:xfrm>
            <a:off x="3248416" y="2551837"/>
            <a:ext cx="5562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2674938" algn="r"/>
              </a:tabLst>
            </a:pPr>
            <a:r>
              <a:rPr lang="en-US" sz="3600" b="1">
                <a:latin typeface="Times New Roman" pitchFamily="18" charset="0"/>
                <a:cs typeface="Times New Roman" pitchFamily="18" charset="0"/>
              </a:rPr>
              <a:t>Ở trong trạng thái tinh thần như sững sờ,  không ngờ tới.</a:t>
            </a:r>
          </a:p>
        </p:txBody>
      </p:sp>
      <p:sp>
        <p:nvSpPr>
          <p:cNvPr id="24" name="TextBox 11"/>
          <p:cNvSpPr txBox="1">
            <a:spLocks noChangeArrowheads="1"/>
          </p:cNvSpPr>
          <p:nvPr/>
        </p:nvSpPr>
        <p:spPr bwMode="auto">
          <a:xfrm>
            <a:off x="762000" y="4114800"/>
            <a:ext cx="2470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3600">
                <a:solidFill>
                  <a:srgbClr val="FF0000"/>
                </a:solidFill>
                <a:latin typeface="Times New Roman" pitchFamily="18" charset="0"/>
                <a:cs typeface="Times New Roman" pitchFamily="18" charset="0"/>
              </a:rPr>
              <a:t>Duyên trời:</a:t>
            </a:r>
            <a:endParaRPr lang="vi-VN" sz="360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2" name="Rectangle 1"/>
          <p:cNvSpPr/>
          <p:nvPr/>
        </p:nvSpPr>
        <p:spPr>
          <a:xfrm>
            <a:off x="3086622" y="4114800"/>
            <a:ext cx="5409156" cy="1200329"/>
          </a:xfrm>
          <a:prstGeom prst="rect">
            <a:avLst/>
          </a:prstGeom>
        </p:spPr>
        <p:txBody>
          <a:bodyPr wrap="square">
            <a:spAutoFit/>
          </a:bodyPr>
          <a:lstStyle/>
          <a:p>
            <a:pPr lvl="0"/>
            <a:r>
              <a:rPr lang="en-US" sz="3600" b="1">
                <a:solidFill>
                  <a:srgbClr val="000000"/>
                </a:solidFill>
                <a:latin typeface="Times New Roman" pitchFamily="18" charset="0"/>
                <a:cs typeface="Times New Roman" pitchFamily="18" charset="0"/>
              </a:rPr>
              <a:t>Chuyện may mắn, hạnh phúc</a:t>
            </a:r>
            <a:endParaRPr lang="vi-VN" sz="3600" b="1">
              <a:solidFill>
                <a:srgbClr val="0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3200041"/>
      </p:ext>
    </p:extLst>
  </p:cSld>
  <p:clrMapOvr>
    <a:masterClrMapping/>
  </p:clrMapOvr>
  <mc:AlternateContent xmlns:mc="http://schemas.openxmlformats.org/markup-compatibility/2006" xmlns:p14="http://schemas.microsoft.com/office/powerpoint/2010/main">
    <mc:Choice Requires="p14">
      <p:transition spd="slow" p14:dur="2000" advTm="34378"/>
    </mc:Choice>
    <mc:Fallback xmlns="">
      <p:transition spd="slow" advTm="3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15" grpId="0"/>
      <p:bldP spid="17" grpId="0"/>
      <p:bldP spid="18" grpId="0"/>
      <p:bldP spid="21" grpId="0"/>
      <p:bldP spid="2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33400" y="838200"/>
            <a:ext cx="8001000" cy="5632311"/>
          </a:xfrm>
          <a:prstGeom prst="rect">
            <a:avLst/>
          </a:prstGeom>
        </p:spPr>
        <p:txBody>
          <a:bodyPr wrap="square">
            <a:spAutoFit/>
          </a:bodyPr>
          <a:lstStyle/>
          <a:p>
            <a:pPr algn="just"/>
            <a:r>
              <a:rPr lang="vi-VN" sz="4000" b="1">
                <a:latin typeface="Times New Roman" panose="02020603050405020304" pitchFamily="18" charset="0"/>
                <a:cs typeface="Times New Roman" panose="02020603050405020304" pitchFamily="18" charset="0"/>
              </a:rPr>
              <a:t>3.</a:t>
            </a:r>
            <a:r>
              <a:rPr lang="en-US" sz="4000" b="1">
                <a:latin typeface="Times New Roman" panose="02020603050405020304" pitchFamily="18" charset="0"/>
                <a:cs typeface="Times New Roman" panose="02020603050405020304" pitchFamily="18" charset="0"/>
              </a:rPr>
              <a:t> Sau đó, hai vợ chồng Chử Đồng Tử không về kinh mà tìm thầy học đạo và đi khắp nơi tuyên truyền cho dân cách trồng lúa, nuôi tằm, dệt vải. Cuối cùng cả hai đều hóa lên trời. Sau khi đã về trời, Chử Đồng Tử còn nhiều lần hiển linh giúp dân đánh giặc.</a:t>
            </a:r>
            <a:r>
              <a:rPr lang="vi-VN" sz="4000" b="1">
                <a:latin typeface="Times New Roman" panose="02020603050405020304" pitchFamily="18" charset="0"/>
                <a:cs typeface="Times New Roman" panose="02020603050405020304" pitchFamily="18" charset="0"/>
              </a:rPr>
              <a:t> </a:t>
            </a:r>
            <a:endParaRPr lang="vi-VN" sz="4000" b="1" i="1" dirty="0">
              <a:latin typeface="Times New Roman" panose="02020603050405020304" pitchFamily="18" charset="0"/>
              <a:cs typeface="Times New Roman" panose="02020603050405020304" pitchFamily="18" charset="0"/>
            </a:endParaRPr>
          </a:p>
          <a:p>
            <a:pPr algn="just"/>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184363"/>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Administrator\Downloads\sự tích lễ hội chử đồng tử\khung-vien-slide-dep-nhat_1053233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762000" y="1828800"/>
            <a:ext cx="320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FF0000"/>
                </a:solidFill>
                <a:latin typeface="Times New Roman" pitchFamily="18" charset="0"/>
                <a:cs typeface="Times New Roman" pitchFamily="18" charset="0"/>
              </a:rPr>
              <a:t>Hóa lên trời:</a:t>
            </a:r>
            <a:endParaRPr lang="en-US" sz="3600">
              <a:latin typeface="Times New Roman" pitchFamily="18" charset="0"/>
              <a:cs typeface="Times New Roman" pitchFamily="18" charset="0"/>
            </a:endParaRPr>
          </a:p>
        </p:txBody>
      </p:sp>
      <p:sp>
        <p:nvSpPr>
          <p:cNvPr id="6" name="Text Box 13"/>
          <p:cNvSpPr txBox="1">
            <a:spLocks noChangeArrowheads="1"/>
          </p:cNvSpPr>
          <p:nvPr/>
        </p:nvSpPr>
        <p:spPr bwMode="auto">
          <a:xfrm>
            <a:off x="3326704" y="1828800"/>
            <a:ext cx="533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latin typeface="Times New Roman" pitchFamily="18" charset="0"/>
                <a:cs typeface="Times New Roman" pitchFamily="18" charset="0"/>
              </a:rPr>
              <a:t>Không chết mà trở thành tiên, thánh trên trời</a:t>
            </a:r>
          </a:p>
        </p:txBody>
      </p:sp>
      <p:sp>
        <p:nvSpPr>
          <p:cNvPr id="7" name="Text Box 8"/>
          <p:cNvSpPr txBox="1">
            <a:spLocks noChangeArrowheads="1"/>
          </p:cNvSpPr>
          <p:nvPr/>
        </p:nvSpPr>
        <p:spPr bwMode="auto">
          <a:xfrm>
            <a:off x="762000" y="3464952"/>
            <a:ext cx="24227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FF0000"/>
                </a:solidFill>
                <a:latin typeface="Times New Roman" pitchFamily="18" charset="0"/>
                <a:cs typeface="Times New Roman" pitchFamily="18" charset="0"/>
              </a:rPr>
              <a:t>Hiển linh: </a:t>
            </a:r>
          </a:p>
        </p:txBody>
      </p:sp>
      <p:sp>
        <p:nvSpPr>
          <p:cNvPr id="8" name="Text Box 14"/>
          <p:cNvSpPr txBox="1">
            <a:spLocks noChangeArrowheads="1"/>
          </p:cNvSpPr>
          <p:nvPr/>
        </p:nvSpPr>
        <p:spPr bwMode="auto">
          <a:xfrm>
            <a:off x="2935266" y="3464952"/>
            <a:ext cx="55302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latin typeface="Times New Roman" pitchFamily="18" charset="0"/>
                <a:cs typeface="Times New Roman" pitchFamily="18" charset="0"/>
              </a:rPr>
              <a:t>Thần thánh linh thiêng hiện về giúp đỡ mọi người</a:t>
            </a:r>
          </a:p>
        </p:txBody>
      </p:sp>
    </p:spTree>
    <p:extLst>
      <p:ext uri="{BB962C8B-B14F-4D97-AF65-F5344CB8AC3E}">
        <p14:creationId xmlns:p14="http://schemas.microsoft.com/office/powerpoint/2010/main" val="154732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91646" y="952576"/>
            <a:ext cx="8001000" cy="5016758"/>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4</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en-US" sz="4000" b="1" dirty="0">
              <a:latin typeface="Times New Roman" panose="02020603050405020304" pitchFamily="18" charset="0"/>
              <a:cs typeface="Times New Roman" panose="02020603050405020304" pitchFamily="18" charset="0"/>
            </a:endParaRPr>
          </a:p>
          <a:p>
            <a:pPr algn="r"/>
            <a:r>
              <a:rPr lang="en-US" sz="4000" b="1" i="1">
                <a:latin typeface="Times New Roman" panose="02020603050405020304" pitchFamily="18" charset="0"/>
                <a:cs typeface="Times New Roman" panose="02020603050405020304" pitchFamily="18" charset="0"/>
              </a:rPr>
              <a:t>Theo </a:t>
            </a:r>
            <a:r>
              <a:rPr lang="en-US" sz="4000" b="1">
                <a:latin typeface="Times New Roman" panose="02020603050405020304" pitchFamily="18" charset="0"/>
                <a:cs typeface="Times New Roman" panose="02020603050405020304" pitchFamily="18" charset="0"/>
              </a:rPr>
              <a:t>Hoàng Lê</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010342"/>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WordArt 14"/>
          <p:cNvSpPr>
            <a:spLocks noChangeArrowheads="1" noChangeShapeType="1" noTextEdit="1"/>
          </p:cNvSpPr>
          <p:nvPr/>
        </p:nvSpPr>
        <p:spPr bwMode="auto">
          <a:xfrm>
            <a:off x="457200" y="152400"/>
            <a:ext cx="7696200" cy="1524000"/>
          </a:xfrm>
          <a:prstGeom prst="rect">
            <a:avLst/>
          </a:prstGeom>
        </p:spPr>
        <p:txBody>
          <a:bodyPr wrap="none" fromWordArt="1">
            <a:prstTxWarp prst="textPlain">
              <a:avLst>
                <a:gd name="adj" fmla="val 50000"/>
              </a:avLst>
            </a:prstTxWarp>
          </a:bodyPr>
          <a:lstStyle/>
          <a:p>
            <a:r>
              <a:rPr lang="vi-VN" b="1" kern="10" dirty="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a:cs typeface="Times New Roman"/>
              </a:rPr>
              <a:t>Tìm hiểu bài</a:t>
            </a:r>
          </a:p>
        </p:txBody>
      </p:sp>
      <p:pic>
        <p:nvPicPr>
          <p:cNvPr id="8" name="Picture 2" descr="C:\Users\Administrator\Downloads\sự tích lễ hội chử đồng tử\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09" y="1855281"/>
            <a:ext cx="7645791" cy="485317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8785131"/>
      </p:ext>
    </p:extLst>
  </p:cSld>
  <p:clrMapOvr>
    <a:masterClrMapping/>
  </p:clrMapOvr>
  <mc:AlternateContent xmlns:mc="http://schemas.openxmlformats.org/markup-compatibility/2006" xmlns:p14="http://schemas.microsoft.com/office/powerpoint/2010/main">
    <mc:Choice Requires="p14">
      <p:transition spd="slow" p14:dur="2000" advTm="9481"/>
    </mc:Choice>
    <mc:Fallback xmlns="">
      <p:transition spd="slow" advTm="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 presetClass="emph" presetSubtype="2" fill="hold" grpId="0" nodeType="withEffect">
                                  <p:stCondLst>
                                    <p:cond delay="0"/>
                                  </p:stCondLst>
                                  <p:childTnLst>
                                    <p:animClr clrSpc="rgb" dir="cw">
                                      <p:cBhvr override="childStyle">
                                        <p:cTn id="8"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62">
            <a:extLst>
              <a:ext uri="{FF2B5EF4-FFF2-40B4-BE49-F238E27FC236}">
                <a16:creationId xmlns="" xmlns:a16="http://schemas.microsoft.com/office/drawing/2014/main"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411214"/>
            <a:ext cx="3750329" cy="405072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917291"/>
          </a:xfrm>
          <a:prstGeom prst="rect">
            <a:avLst/>
          </a:prstGeom>
        </p:spPr>
      </p:pic>
      <p:sp>
        <p:nvSpPr>
          <p:cNvPr id="5" name="Oval Callout 4"/>
          <p:cNvSpPr/>
          <p:nvPr/>
        </p:nvSpPr>
        <p:spPr>
          <a:xfrm>
            <a:off x="228600" y="-30245"/>
            <a:ext cx="5638800" cy="2209800"/>
          </a:xfrm>
          <a:prstGeom prst="wedgeEllipseCallout">
            <a:avLst>
              <a:gd name="adj1" fmla="val 26893"/>
              <a:gd name="adj2" fmla="val 71603"/>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en-US" sz="3200" dirty="0">
              <a:solidFill>
                <a:srgbClr val="000000"/>
              </a:solidFill>
              <a:latin typeface="Times New Roman" panose="02020603050405020304" pitchFamily="18" charset="0"/>
              <a:cs typeface="Times New Roman" panose="02020603050405020304" pitchFamily="18" charset="0"/>
            </a:endParaRPr>
          </a:p>
          <a:p>
            <a:pPr algn="just"/>
            <a:r>
              <a:rPr lang="en-US" altLang="en-US" sz="3200" b="1">
                <a:solidFill>
                  <a:schemeClr val="bg1"/>
                </a:solidFill>
                <a:latin typeface="Times New Roman" panose="02020603050405020304" pitchFamily="18" charset="0"/>
                <a:cs typeface="Times New Roman" panose="02020603050405020304" pitchFamily="18" charset="0"/>
              </a:rPr>
              <a:t>Câu chuyện xảy ra vào thời gian nào? Ở đâu?</a:t>
            </a:r>
          </a:p>
          <a:p>
            <a:pPr algn="just"/>
            <a:endParaRPr lang="en-US" sz="3200" b="1" dirty="0">
              <a:solidFill>
                <a:schemeClr val="bg1"/>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7" name="TextBox 6"/>
          <p:cNvSpPr txBox="1"/>
          <p:nvPr/>
        </p:nvSpPr>
        <p:spPr>
          <a:xfrm>
            <a:off x="113778" y="2456795"/>
            <a:ext cx="9067799" cy="4401205"/>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731120" y="3048000"/>
            <a:ext cx="82604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228600" y="3657600"/>
            <a:ext cx="472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501604213"/>
      </p:ext>
    </p:extLst>
  </p:cSld>
  <p:clrMapOvr>
    <a:masterClrMapping/>
  </p:clrMapOvr>
  <mc:AlternateContent xmlns:mc="http://schemas.openxmlformats.org/markup-compatibility/2006" xmlns:p14="http://schemas.microsoft.com/office/powerpoint/2010/main">
    <mc:Choice Requires="p14">
      <p:transition spd="slow" p14:dur="2000" advTm="25551"/>
    </mc:Choice>
    <mc:Fallback xmlns="">
      <p:transition spd="slow" advTm="25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750" fill="hold"/>
                                        <p:tgtEl>
                                          <p:spTgt spid="7"/>
                                        </p:tgtEl>
                                        <p:attrNameLst>
                                          <p:attrName>ppt_x</p:attrName>
                                        </p:attrNameLst>
                                      </p:cBhvr>
                                      <p:tavLst>
                                        <p:tav tm="0">
                                          <p:val>
                                            <p:strVal val="#ppt_x"/>
                                          </p:val>
                                        </p:tav>
                                        <p:tav tm="100000">
                                          <p:val>
                                            <p:strVal val="#ppt_x"/>
                                          </p:val>
                                        </p:tav>
                                      </p:tavLst>
                                    </p:anim>
                                    <p:anim calcmode="lin" valueType="num">
                                      <p:cBhvr additive="base">
                                        <p:cTn id="17"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5" grpId="0" animBg="1"/>
      <p:bldP spid="7"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0" y="76200"/>
            <a:ext cx="7620000" cy="2133600"/>
          </a:xfrm>
          <a:prstGeom prst="cloud">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r>
              <a:rPr lang="en-US" sz="3200" b="1">
                <a:latin typeface="Times New Roman" pitchFamily="18" charset="0"/>
                <a:cs typeface="Times New Roman" pitchFamily="18" charset="0"/>
              </a:rPr>
              <a:t>Con hãy tìm những chi tiết cho thấy gia cảnh nhà Chử Đồng Tử rất nghèo khó?</a:t>
            </a:r>
            <a:endParaRPr lang="en-US" sz="3200">
              <a:latin typeface="Times New Roman" pitchFamily="18" charset="0"/>
              <a:cs typeface="Times New Roman" pitchFamily="18" charset="0"/>
            </a:endParaRPr>
          </a:p>
        </p:txBody>
      </p:sp>
      <p:sp>
        <p:nvSpPr>
          <p:cNvPr id="6" name="TextBox 5"/>
          <p:cNvSpPr txBox="1"/>
          <p:nvPr/>
        </p:nvSpPr>
        <p:spPr>
          <a:xfrm>
            <a:off x="113778" y="2433437"/>
            <a:ext cx="9067799" cy="4401205"/>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304800" y="48768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121520" y="5410200"/>
            <a:ext cx="82604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21520" y="6019800"/>
            <a:ext cx="88700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121520" y="6629400"/>
            <a:ext cx="536488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8"/>
          <p:cNvSpPr>
            <a:spLocks noChangeShapeType="1"/>
          </p:cNvSpPr>
          <p:nvPr/>
        </p:nvSpPr>
        <p:spPr bwMode="auto">
          <a:xfrm>
            <a:off x="7467600" y="4267200"/>
            <a:ext cx="1524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84254132"/>
      </p:ext>
    </p:extLst>
  </p:cSld>
  <p:clrMapOvr>
    <a:masterClrMapping/>
  </p:clrMapOvr>
  <mc:AlternateContent xmlns:mc="http://schemas.openxmlformats.org/markup-compatibility/2006" xmlns:p14="http://schemas.microsoft.com/office/powerpoint/2010/main">
    <mc:Choice Requires="p14">
      <p:transition spd="slow" p14:dur="2000" advTm="33744"/>
    </mc:Choice>
    <mc:Fallback xmlns="">
      <p:transition spd="slow" advTm="33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fill="hold"/>
                                        <p:tgtEl>
                                          <p:spTgt spid="6"/>
                                        </p:tgtEl>
                                        <p:attrNameLst>
                                          <p:attrName>ppt_x</p:attrName>
                                        </p:attrNameLst>
                                      </p:cBhvr>
                                      <p:tavLst>
                                        <p:tav tm="0">
                                          <p:val>
                                            <p:strVal val="#ppt_x"/>
                                          </p:val>
                                        </p:tav>
                                        <p:tav tm="100000">
                                          <p:val>
                                            <p:strVal val="#ppt_x"/>
                                          </p:val>
                                        </p:tav>
                                      </p:tavLst>
                                    </p:anim>
                                    <p:anim calcmode="lin" valueType="num">
                                      <p:cBhvr additive="base">
                                        <p:cTn id="15"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5">
            <a:extLst>
              <a:ext uri="{FF2B5EF4-FFF2-40B4-BE49-F238E27FC236}">
                <a16:creationId xmlns="" xmlns:a16="http://schemas.microsoft.com/office/drawing/2014/main" id="{B05E4F47-B148-49E0-B472-BBF1493155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857250"/>
            <a:ext cx="4816291" cy="51435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7">
            <a:extLst>
              <a:ext uri="{FF2B5EF4-FFF2-40B4-BE49-F238E27FC236}">
                <a16:creationId xmlns="" xmlns:a16="http://schemas.microsoft.com/office/drawing/2014/main" id="{7A2CE8EB-F719-4F84-9E91-F538438CAC7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 name="Thought Bubble: Cloud 2">
            <a:extLst>
              <a:ext uri="{FF2B5EF4-FFF2-40B4-BE49-F238E27FC236}">
                <a16:creationId xmlns="" xmlns:a16="http://schemas.microsoft.com/office/drawing/2014/main" id="{D142EEF0-E3C6-4803-AAFE-D428014DE04F}"/>
              </a:ext>
            </a:extLst>
          </p:cNvPr>
          <p:cNvSpPr/>
          <p:nvPr/>
        </p:nvSpPr>
        <p:spPr>
          <a:xfrm flipH="1">
            <a:off x="2057399" y="38622"/>
            <a:ext cx="7053197" cy="2571749"/>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US" sz="2800" b="1">
                <a:latin typeface="Times New Roman"/>
                <a:ea typeface="Calibri"/>
                <a:cs typeface="Times New Roman"/>
              </a:rPr>
              <a:t>Việc “quấn khố chôn cha, còn mình đành ở không” cho con thấy Chử Đồng Tử là người như thế nào?</a:t>
            </a:r>
            <a:endParaRPr lang="en-US" sz="2000" b="1">
              <a:latin typeface="Calibri"/>
              <a:ea typeface="Calibri"/>
              <a:cs typeface="Times New Roman"/>
            </a:endParaRPr>
          </a:p>
        </p:txBody>
      </p:sp>
      <p:sp>
        <p:nvSpPr>
          <p:cNvPr id="2" name="Rectangle 1"/>
          <p:cNvSpPr/>
          <p:nvPr/>
        </p:nvSpPr>
        <p:spPr>
          <a:xfrm>
            <a:off x="609600" y="3276600"/>
            <a:ext cx="7543800" cy="1323439"/>
          </a:xfrm>
          <a:prstGeom prst="rect">
            <a:avLst/>
          </a:prstGeom>
        </p:spPr>
        <p:txBody>
          <a:bodyPr wrap="square">
            <a:spAutoFit/>
          </a:bodyPr>
          <a:lstStyle/>
          <a:p>
            <a:pPr lvl="0" algn="just"/>
            <a:r>
              <a:rPr lang="en-US" sz="4000" b="1">
                <a:solidFill>
                  <a:srgbClr val="000000"/>
                </a:solidFill>
                <a:latin typeface="Times New Roman" pitchFamily="18" charset="0"/>
                <a:cs typeface="Times New Roman" pitchFamily="18" charset="0"/>
              </a:rPr>
              <a:t>Chử Đồng Tử là người con có hiếu và rất thương cha.</a:t>
            </a:r>
            <a:endParaRPr lang="en-US" sz="4000" b="1"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00189090"/>
      </p:ext>
    </p:extLst>
  </p:cSld>
  <p:clrMapOvr>
    <a:masterClrMapping/>
  </p:clrMapOvr>
  <mc:AlternateContent xmlns:mc="http://schemas.openxmlformats.org/markup-compatibility/2006" xmlns:p14="http://schemas.microsoft.com/office/powerpoint/2010/main">
    <mc:Choice Requires="p14">
      <p:transition spd="slow" p14:dur="2000" advTm="21592"/>
    </mc:Choice>
    <mc:Fallback xmlns="">
      <p:transition spd="slow" advTm="21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a:spLocks noChangeArrowheads="1"/>
          </p:cNvSpPr>
          <p:nvPr/>
        </p:nvSpPr>
        <p:spPr bwMode="auto">
          <a:xfrm>
            <a:off x="3390899" y="438411"/>
            <a:ext cx="2362200" cy="646331"/>
          </a:xfrm>
          <a:prstGeom prst="rect">
            <a:avLst/>
          </a:prstGeom>
          <a:noFill/>
          <a:ln w="9525">
            <a:noFill/>
            <a:miter lim="800000"/>
            <a:headEnd/>
            <a:tailEnd/>
          </a:ln>
        </p:spPr>
        <p:txBody>
          <a:bodyPr wrap="square">
            <a:spAutoFit/>
          </a:bodyPr>
          <a:lstStyle/>
          <a:p>
            <a:pPr>
              <a:spcBef>
                <a:spcPct val="50000"/>
              </a:spcBef>
            </a:pPr>
            <a:r>
              <a:rPr lang="en-US" sz="3600" b="1">
                <a:solidFill>
                  <a:srgbClr val="006600"/>
                </a:solidFill>
                <a:latin typeface="Times New Roman" panose="02020603050405020304" pitchFamily="18" charset="0"/>
                <a:cs typeface="Times New Roman" panose="02020603050405020304" pitchFamily="18" charset="0"/>
              </a:rPr>
              <a:t>Tập đọc</a:t>
            </a:r>
          </a:p>
        </p:txBody>
      </p:sp>
      <p:sp>
        <p:nvSpPr>
          <p:cNvPr id="3" name="TextBox 2"/>
          <p:cNvSpPr txBox="1"/>
          <p:nvPr/>
        </p:nvSpPr>
        <p:spPr>
          <a:xfrm>
            <a:off x="1485900" y="968514"/>
            <a:ext cx="66675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Sự tích lễ hội Chử Đồng Tử</a:t>
            </a:r>
          </a:p>
        </p:txBody>
      </p:sp>
      <p:pic>
        <p:nvPicPr>
          <p:cNvPr id="4098" name="Picture 2" descr="C:\Users\Administrator\Downloads\sự tích lễ hội chử đồng tử\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143999"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
        <p:nvSpPr>
          <p:cNvPr id="6" name="Text Box 6"/>
          <p:cNvSpPr txBox="1">
            <a:spLocks noChangeArrowheads="1"/>
          </p:cNvSpPr>
          <p:nvPr/>
        </p:nvSpPr>
        <p:spPr bwMode="auto">
          <a:xfrm>
            <a:off x="304800" y="-76200"/>
            <a:ext cx="7543799" cy="646331"/>
          </a:xfrm>
          <a:prstGeom prst="rect">
            <a:avLst/>
          </a:prstGeom>
          <a:noFill/>
          <a:ln w="9525">
            <a:noFill/>
            <a:miter lim="800000"/>
            <a:headEnd/>
            <a:tailEnd/>
          </a:ln>
        </p:spPr>
        <p:txBody>
          <a:bodyPr wrap="square">
            <a:spAutoFit/>
          </a:bodyPr>
          <a:lstStyle/>
          <a:p>
            <a:pPr>
              <a:spcBef>
                <a:spcPct val="50000"/>
              </a:spcBef>
            </a:pPr>
            <a:r>
              <a:rPr lang="en-US" sz="3600" b="1" dirty="0" err="1">
                <a:solidFill>
                  <a:srgbClr val="006600"/>
                </a:solidFill>
                <a:latin typeface="Times New Roman" panose="02020603050405020304" pitchFamily="18" charset="0"/>
                <a:cs typeface="Times New Roman" panose="02020603050405020304" pitchFamily="18" charset="0"/>
              </a:rPr>
              <a:t>Thứ</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hai</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ngày14</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tháng</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3 </a:t>
            </a:r>
            <a:r>
              <a:rPr lang="en-US" sz="3600" b="1" dirty="0" err="1">
                <a:solidFill>
                  <a:srgbClr val="006600"/>
                </a:solidFill>
                <a:latin typeface="Times New Roman" panose="02020603050405020304" pitchFamily="18" charset="0"/>
                <a:cs typeface="Times New Roman" panose="02020603050405020304" pitchFamily="18" charset="0"/>
              </a:rPr>
              <a:t>năm</a:t>
            </a:r>
            <a:r>
              <a:rPr lang="en-US" sz="3600" b="1" dirty="0">
                <a:solidFill>
                  <a:srgbClr val="006600"/>
                </a:solidFill>
                <a:latin typeface="Times New Roman" panose="02020603050405020304" pitchFamily="18" charset="0"/>
                <a:cs typeface="Times New Roman" panose="02020603050405020304" pitchFamily="18" charset="0"/>
              </a:rPr>
              <a:t> </a:t>
            </a:r>
            <a:r>
              <a:rPr lang="vi-VN" sz="3600" b="1" dirty="0">
                <a:solidFill>
                  <a:srgbClr val="006600"/>
                </a:solidFill>
                <a:latin typeface="Times New Roman" panose="02020603050405020304" pitchFamily="18" charset="0"/>
                <a:cs typeface="Times New Roman" panose="02020603050405020304" pitchFamily="18" charset="0"/>
              </a:rPr>
              <a:t>2022</a:t>
            </a:r>
            <a:endParaRPr lang="en-US" sz="3600" b="1" dirty="0">
              <a:solidFill>
                <a:srgbClr val="0066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74"/>
    </mc:Choice>
    <mc:Fallback xmlns="">
      <p:transition spd="slow" advTm="3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 xmlns:a16="http://schemas.microsoft.com/office/drawing/2014/main" id="{AB3B4B37-4871-4107-8F34-8AFC1CD076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34" y="325016"/>
            <a:ext cx="1406624" cy="1656184"/>
          </a:xfrm>
          <a:prstGeom prst="rect">
            <a:avLst/>
          </a:prstGeom>
          <a:solidFill>
            <a:srgbClr val="FFC000"/>
          </a:solidFill>
        </p:spPr>
      </p:pic>
      <p:sp>
        <p:nvSpPr>
          <p:cNvPr id="4" name="TextBox 3">
            <a:extLst>
              <a:ext uri="{FF2B5EF4-FFF2-40B4-BE49-F238E27FC236}">
                <a16:creationId xmlns="" xmlns:a16="http://schemas.microsoft.com/office/drawing/2014/main" id="{347C66E4-DFC1-4E45-8F6F-3E43FFB23E5B}"/>
              </a:ext>
            </a:extLst>
          </p:cNvPr>
          <p:cNvSpPr txBox="1"/>
          <p:nvPr/>
        </p:nvSpPr>
        <p:spPr>
          <a:xfrm>
            <a:off x="1371600" y="376918"/>
            <a:ext cx="7467600" cy="1200329"/>
          </a:xfrm>
          <a:prstGeom prst="rect">
            <a:avLst/>
          </a:prstGeom>
          <a:noFill/>
        </p:spPr>
        <p:txBody>
          <a:bodyPr wrap="square" rtlCol="0">
            <a:spAutoFit/>
          </a:bodyPr>
          <a:lstStyle/>
          <a:p>
            <a:pPr algn="just"/>
            <a:r>
              <a:rPr lang="en-US" sz="3600" b="1">
                <a:solidFill>
                  <a:srgbClr val="FF0000"/>
                </a:solidFill>
                <a:latin typeface="Times New Roman"/>
                <a:ea typeface="Calibri"/>
              </a:rPr>
              <a:t>Chử Đồng Tử thấy điều gì khi đang mò cá dưới sông?</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
        <p:nvSpPr>
          <p:cNvPr id="8" name="TextBox 7">
            <a:extLst>
              <a:ext uri="{FF2B5EF4-FFF2-40B4-BE49-F238E27FC236}">
                <a16:creationId xmlns="" xmlns:a16="http://schemas.microsoft.com/office/drawing/2014/main" id="{4FBD962D-9474-4750-9188-853672DC0638}"/>
              </a:ext>
            </a:extLst>
          </p:cNvPr>
          <p:cNvSpPr txBox="1"/>
          <p:nvPr/>
        </p:nvSpPr>
        <p:spPr>
          <a:xfrm>
            <a:off x="18267" y="1853852"/>
            <a:ext cx="9107466" cy="526297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 </a:t>
            </a:r>
            <a:r>
              <a:rPr lang="en-US" sz="28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2800" b="1" dirty="0">
              <a:latin typeface="Times New Roman" panose="02020603050405020304" pitchFamily="18" charset="0"/>
              <a:cs typeface="Times New Roman" panose="02020603050405020304" pitchFamily="18" charset="0"/>
            </a:endParaRPr>
          </a:p>
        </p:txBody>
      </p:sp>
      <p:sp>
        <p:nvSpPr>
          <p:cNvPr id="9" name="Line 18"/>
          <p:cNvSpPr>
            <a:spLocks noChangeShapeType="1"/>
          </p:cNvSpPr>
          <p:nvPr/>
        </p:nvSpPr>
        <p:spPr bwMode="auto">
          <a:xfrm>
            <a:off x="304800" y="22860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152400" y="2743200"/>
            <a:ext cx="8839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152400" y="3124200"/>
            <a:ext cx="6324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784756181"/>
      </p:ext>
    </p:extLst>
  </p:cSld>
  <p:clrMapOvr>
    <a:masterClrMapping/>
  </p:clrMapOvr>
  <mc:AlternateContent xmlns:mc="http://schemas.openxmlformats.org/markup-compatibility/2006" xmlns:p14="http://schemas.microsoft.com/office/powerpoint/2010/main">
    <mc:Choice Requires="p14">
      <p:transition spd="slow" p14:dur="2000" advTm="25483"/>
    </mc:Choice>
    <mc:Fallback xmlns="">
      <p:transition spd="slow" advTm="2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mph" presetSubtype="0" fill="hold" nodeType="withEffect">
                                  <p:stCondLst>
                                    <p:cond delay="0"/>
                                  </p:stCondLst>
                                  <p:childTnLst>
                                    <p:animRot by="21600000">
                                      <p:cBhvr>
                                        <p:cTn id="8" dur="2000" fill="hold"/>
                                        <p:tgtEl>
                                          <p:spTgt spid="3"/>
                                        </p:tgtEl>
                                        <p:attrNameLst>
                                          <p:attrName>r</p:attrName>
                                        </p:attrNameLst>
                                      </p:cBhvr>
                                    </p:animRot>
                                  </p:childTnLst>
                                </p:cTn>
                              </p:par>
                              <p:par>
                                <p:cTn id="9" presetID="14" presetClass="entr" presetSubtype="10" fill="hold" grpId="0" nodeType="withEffect">
                                  <p:stCondLst>
                                    <p:cond delay="180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bldLst>
      <p:bldP spid="4" grpId="0"/>
      <p:bldP spid="8" grpId="0"/>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peech Bubble: Oval 3">
            <a:extLst>
              <a:ext uri="{FF2B5EF4-FFF2-40B4-BE49-F238E27FC236}">
                <a16:creationId xmlns="" xmlns:a16="http://schemas.microsoft.com/office/drawing/2014/main" id="{869D78C5-6569-424C-B35F-A285C861E550}"/>
              </a:ext>
            </a:extLst>
          </p:cNvPr>
          <p:cNvSpPr/>
          <p:nvPr/>
        </p:nvSpPr>
        <p:spPr>
          <a:xfrm>
            <a:off x="14748" y="304800"/>
            <a:ext cx="6100891" cy="2520280"/>
          </a:xfrm>
          <a:prstGeom prst="wedgeEllipseCallout">
            <a:avLst>
              <a:gd name="adj1" fmla="val 48114"/>
              <a:gd name="adj2" fmla="val 63455"/>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800" b="1">
                <a:solidFill>
                  <a:srgbClr val="FF0000"/>
                </a:solidFill>
                <a:latin typeface="Times New Roman" panose="02020603050405020304" pitchFamily="18" charset="0"/>
                <a:cs typeface="Times New Roman" panose="02020603050405020304" pitchFamily="18" charset="0"/>
              </a:rPr>
              <a:t>  </a:t>
            </a:r>
            <a:r>
              <a:rPr lang="en-US" sz="3200">
                <a:solidFill>
                  <a:srgbClr val="1F497D"/>
                </a:solidFill>
                <a:latin typeface="Times New Roman"/>
                <a:ea typeface="Calibri"/>
              </a:rPr>
              <a:t>Công chúa Tiên Dung đang trên đường đi đâu?</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CDBA59FA-0422-4649-9E7F-AC616A7F10C7}"/>
              </a:ext>
            </a:extLst>
          </p:cNvPr>
          <p:cNvSpPr/>
          <p:nvPr/>
        </p:nvSpPr>
        <p:spPr>
          <a:xfrm>
            <a:off x="152400" y="3544669"/>
            <a:ext cx="8395973" cy="646331"/>
          </a:xfrm>
          <a:prstGeom prst="rect">
            <a:avLst/>
          </a:prstGeom>
        </p:spPr>
        <p:txBody>
          <a:bodyPr wrap="square">
            <a:spAutoFit/>
          </a:bodyPr>
          <a:lstStyle/>
          <a:p>
            <a:r>
              <a:rPr lang="vi-VN" sz="3600" b="1">
                <a:latin typeface="Times New Roman" panose="02020603050405020304" pitchFamily="18" charset="0"/>
                <a:cs typeface="Times New Roman" panose="02020603050405020304" pitchFamily="18" charset="0"/>
                <a:sym typeface="Wingdings" panose="05000000000000000000" pitchFamily="2" charset="2"/>
              </a:rPr>
              <a:t> </a:t>
            </a:r>
            <a:r>
              <a:rPr lang="en-US" sz="3600">
                <a:latin typeface="Times New Roman" pitchFamily="18" charset="0"/>
                <a:cs typeface="Times New Roman" pitchFamily="18" charset="0"/>
              </a:rPr>
              <a:t>Công chúa đang trên đường đi du ngoạn.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8162518"/>
      </p:ext>
    </p:extLst>
  </p:cSld>
  <p:clrMapOvr>
    <a:masterClrMapping/>
  </p:clrMapOvr>
  <mc:AlternateContent xmlns:mc="http://schemas.openxmlformats.org/markup-compatibility/2006" xmlns:p14="http://schemas.microsoft.com/office/powerpoint/2010/main">
    <mc:Choice Requires="p14">
      <p:transition spd="slow" p14:dur="2000" advTm="15100"/>
    </mc:Choice>
    <mc:Fallback xmlns="">
      <p:transition spd="slow" advTm="1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 Hình Nền &lt;strong&gt;PowerPoint&lt;/strong&gt; Thuyết Trình Đẹp - Kế toán tài chính"/>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24472"/>
          </a:xfrm>
          <a:prstGeom prst="rect">
            <a:avLst/>
          </a:prstGeom>
        </p:spPr>
      </p:pic>
      <p:sp>
        <p:nvSpPr>
          <p:cNvPr id="5" name="Rectangle 4">
            <a:extLst>
              <a:ext uri="{FF2B5EF4-FFF2-40B4-BE49-F238E27FC236}">
                <a16:creationId xmlns="" xmlns:a16="http://schemas.microsoft.com/office/drawing/2014/main" id="{B440E612-97D1-4243-8C79-A6EBE81681A8}"/>
              </a:ext>
            </a:extLst>
          </p:cNvPr>
          <p:cNvSpPr/>
          <p:nvPr/>
        </p:nvSpPr>
        <p:spPr>
          <a:xfrm>
            <a:off x="395536" y="1847671"/>
            <a:ext cx="7488832" cy="646331"/>
          </a:xfrm>
          <a:prstGeom prst="rect">
            <a:avLst/>
          </a:prstGeom>
        </p:spPr>
        <p:txBody>
          <a:bodyPr wrap="square">
            <a:spAutoFit/>
          </a:bodyPr>
          <a:lstStyle/>
          <a:p>
            <a:pPr algn="just">
              <a:spcAft>
                <a:spcPts val="0"/>
              </a:spcAft>
            </a:pPr>
            <a:r>
              <a:rPr lang="en-US" sz="3600">
                <a:solidFill>
                  <a:schemeClr val="accent1">
                    <a:lumMod val="90000"/>
                  </a:schemeClr>
                </a:solidFill>
                <a:latin typeface="Times New Roman"/>
                <a:ea typeface="Times New Roman"/>
              </a:rPr>
              <a:t>Hoảng hốt vì chàng đang ở không</a:t>
            </a:r>
            <a:endParaRPr lang="en-US" sz="3200">
              <a:solidFill>
                <a:schemeClr val="accent1">
                  <a:lumMod val="90000"/>
                </a:schemeClr>
              </a:solidFill>
              <a:effectLst/>
              <a:latin typeface="Times New Roman"/>
              <a:ea typeface="Times New Roman"/>
            </a:endParaRPr>
          </a:p>
        </p:txBody>
      </p:sp>
      <p:sp>
        <p:nvSpPr>
          <p:cNvPr id="6" name="TextBox 5">
            <a:extLst>
              <a:ext uri="{FF2B5EF4-FFF2-40B4-BE49-F238E27FC236}">
                <a16:creationId xmlns="" xmlns:a16="http://schemas.microsoft.com/office/drawing/2014/main" id="{A43E542A-3956-453B-926D-3DEBDF6425A0}"/>
              </a:ext>
            </a:extLst>
          </p:cNvPr>
          <p:cNvSpPr txBox="1"/>
          <p:nvPr/>
        </p:nvSpPr>
        <p:spPr>
          <a:xfrm>
            <a:off x="395536" y="3392269"/>
            <a:ext cx="8352929" cy="1200329"/>
          </a:xfrm>
          <a:prstGeom prst="rect">
            <a:avLst/>
          </a:prstGeom>
          <a:noFill/>
        </p:spPr>
        <p:txBody>
          <a:bodyPr wrap="square" rtlCol="0">
            <a:spAutoFit/>
          </a:bodyPr>
          <a:lstStyle/>
          <a:p>
            <a:pPr algn="just">
              <a:spcAft>
                <a:spcPts val="0"/>
              </a:spcAft>
            </a:pPr>
            <a:r>
              <a:rPr lang="en-US" sz="3600">
                <a:solidFill>
                  <a:srgbClr val="FFFF00"/>
                </a:solidFill>
                <a:latin typeface="Times New Roman"/>
                <a:ea typeface="Times New Roman"/>
              </a:rPr>
              <a:t>Vậy Chử Đồng Tử đã làm gì để tránh bị bắt gặp?</a:t>
            </a:r>
            <a:endParaRPr lang="en-US" sz="3200">
              <a:solidFill>
                <a:srgbClr val="FFFF00"/>
              </a:solidFill>
              <a:effectLst/>
              <a:latin typeface="Times New Roman"/>
              <a:ea typeface="Times New Roman"/>
            </a:endParaRPr>
          </a:p>
        </p:txBody>
      </p:sp>
      <p:sp>
        <p:nvSpPr>
          <p:cNvPr id="7" name="Rectangle 6">
            <a:extLst>
              <a:ext uri="{FF2B5EF4-FFF2-40B4-BE49-F238E27FC236}">
                <a16:creationId xmlns="" xmlns:a16="http://schemas.microsoft.com/office/drawing/2014/main" id="{89BE39B8-50FE-49FE-9396-A1D85A8EAE2C}"/>
              </a:ext>
            </a:extLst>
          </p:cNvPr>
          <p:cNvSpPr/>
          <p:nvPr/>
        </p:nvSpPr>
        <p:spPr>
          <a:xfrm>
            <a:off x="2743200" y="4127821"/>
            <a:ext cx="6149280" cy="1754326"/>
          </a:xfrm>
          <a:prstGeom prst="rect">
            <a:avLst/>
          </a:prstGeom>
        </p:spPr>
        <p:txBody>
          <a:bodyPr wrap="square">
            <a:spAutoFit/>
          </a:bodyPr>
          <a:lstStyle/>
          <a:p>
            <a:pPr algn="just"/>
            <a:r>
              <a:rPr lang="nl-NL" sz="3600">
                <a:solidFill>
                  <a:schemeClr val="accent1">
                    <a:lumMod val="90000"/>
                  </a:schemeClr>
                </a:solidFill>
                <a:latin typeface="Times New Roman" pitchFamily="18" charset="0"/>
                <a:ea typeface="Calibri"/>
                <a:cs typeface="Times New Roman" pitchFamily="18" charset="0"/>
              </a:rPr>
              <a:t>Chàng chạy tới bãi lau thưa, nằm xuống, bới đất phủ lên mình để ẩn trốn.</a:t>
            </a:r>
            <a:endParaRPr lang="vi-VN" sz="3600" dirty="0">
              <a:solidFill>
                <a:schemeClr val="accent1">
                  <a:lumMod val="90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50AE0507-A979-4425-BF4F-1255C473E170}"/>
              </a:ext>
            </a:extLst>
          </p:cNvPr>
          <p:cNvSpPr/>
          <p:nvPr/>
        </p:nvSpPr>
        <p:spPr>
          <a:xfrm>
            <a:off x="395536" y="533400"/>
            <a:ext cx="8352929" cy="1200329"/>
          </a:xfrm>
          <a:prstGeom prst="rect">
            <a:avLst/>
          </a:prstGeom>
        </p:spPr>
        <p:txBody>
          <a:bodyPr wrap="square">
            <a:spAutoFit/>
          </a:bodyPr>
          <a:lstStyle/>
          <a:p>
            <a:pPr algn="just">
              <a:spcAft>
                <a:spcPts val="0"/>
              </a:spcAft>
            </a:pPr>
            <a:r>
              <a:rPr lang="en-US" sz="3600">
                <a:solidFill>
                  <a:srgbClr val="FFFF00"/>
                </a:solidFill>
                <a:latin typeface="Times New Roman"/>
              </a:rPr>
              <a:t>Chử Đồng Tử đã cảm thấy như thế nào khi nhìn thấy thuyền của công chúa? Và vì sao?</a:t>
            </a:r>
            <a:endParaRPr lang="en-US" sz="3200">
              <a:solidFill>
                <a:srgbClr val="FFFF00"/>
              </a:solidFill>
              <a:effectLst/>
              <a:latin typeface="Times New Roman"/>
              <a:ea typeface="Times New Roman"/>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50469579"/>
      </p:ext>
    </p:extLst>
  </p:cSld>
  <p:clrMapOvr>
    <a:masterClrMapping/>
  </p:clrMapOvr>
  <mc:AlternateContent xmlns:mc="http://schemas.openxmlformats.org/markup-compatibility/2006" xmlns:p14="http://schemas.microsoft.com/office/powerpoint/2010/main">
    <mc:Choice Requires="p14">
      <p:transition spd="slow" p14:dur="2000" advTm="35210"/>
    </mc:Choice>
    <mc:Fallback xmlns="">
      <p:transition spd="slow" advTm="3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3865" y="119390"/>
            <a:ext cx="1930337" cy="523220"/>
          </a:xfrm>
          <a:prstGeom prst="rect">
            <a:avLst/>
          </a:prstGeom>
          <a:noFill/>
        </p:spPr>
        <p:txBody>
          <a:bodyPr wrap="none" rtlCol="0">
            <a:spAutoFit/>
          </a:bodyPr>
          <a:lstStyle/>
          <a:p>
            <a:r>
              <a:rPr lang="en-US" sz="2800">
                <a:latin typeface="Times New Roman" pitchFamily="18" charset="0"/>
                <a:cs typeface="Times New Roman" pitchFamily="18" charset="0"/>
              </a:rPr>
              <a:t>Bãi lau thưa</a:t>
            </a:r>
          </a:p>
        </p:txBody>
      </p:sp>
      <p:pic>
        <p:nvPicPr>
          <p:cNvPr id="1027" name="Picture 3" descr="C:\Users\Administrator\Downloads\sự tích lễ hội chử đồng tử\1574578393-2eeeadbcd0137f1afed6592dd0e0fbd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763770"/>
            <a:ext cx="9129932" cy="609423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5723056"/>
      </p:ext>
    </p:extLst>
  </p:cSld>
  <p:clrMapOvr>
    <a:masterClrMapping/>
  </p:clrMapOvr>
  <mc:AlternateContent xmlns:mc="http://schemas.openxmlformats.org/markup-compatibility/2006" xmlns:p14="http://schemas.microsoft.com/office/powerpoint/2010/main">
    <mc:Choice Requires="p14">
      <p:transition spd="slow" p14:dur="2000" advTm="8300"/>
    </mc:Choice>
    <mc:Fallback xmlns="">
      <p:transition spd="slow" advTm="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81" y="-76200"/>
            <a:ext cx="9144000" cy="6934200"/>
          </a:xfrm>
          <a:prstGeom prst="rect">
            <a:avLst/>
          </a:prstGeom>
        </p:spPr>
      </p:pic>
      <p:sp>
        <p:nvSpPr>
          <p:cNvPr id="2" name="Thought Bubble: Cloud 1">
            <a:extLst>
              <a:ext uri="{FF2B5EF4-FFF2-40B4-BE49-F238E27FC236}">
                <a16:creationId xmlns="" xmlns:a16="http://schemas.microsoft.com/office/drawing/2014/main" id="{D6E414B6-87AF-498F-A5DC-5F50C3526067}"/>
              </a:ext>
            </a:extLst>
          </p:cNvPr>
          <p:cNvSpPr/>
          <p:nvPr/>
        </p:nvSpPr>
        <p:spPr>
          <a:xfrm>
            <a:off x="381000" y="452264"/>
            <a:ext cx="5867400" cy="2900536"/>
          </a:xfrm>
          <a:prstGeom prst="cloudCallout">
            <a:avLst>
              <a:gd name="adj1" fmla="val 53178"/>
              <a:gd name="adj2" fmla="val 57279"/>
            </a:avLst>
          </a:prstGeom>
        </p:spPr>
        <p:style>
          <a:lnRef idx="2">
            <a:schemeClr val="accent3"/>
          </a:lnRef>
          <a:fillRef idx="1">
            <a:schemeClr val="lt1"/>
          </a:fillRef>
          <a:effectRef idx="0">
            <a:schemeClr val="accent3"/>
          </a:effectRef>
          <a:fontRef idx="minor">
            <a:schemeClr val="dk1"/>
          </a:fontRef>
        </p:style>
        <p:txBody>
          <a:bodyPr rtlCol="0" anchor="ctr"/>
          <a:lstStyle/>
          <a:p>
            <a:pPr algn="just">
              <a:spcAft>
                <a:spcPts val="0"/>
              </a:spcAft>
            </a:pPr>
            <a:r>
              <a:rPr lang="en-US" sz="2800" b="1">
                <a:solidFill>
                  <a:srgbClr val="1F497D"/>
                </a:solidFill>
                <a:latin typeface="Times New Roman"/>
                <a:ea typeface="Times New Roman"/>
              </a:rPr>
              <a:t>Mong muốn của Chử Đồng Tử có thực hiện được không?</a:t>
            </a:r>
            <a:endParaRPr lang="en-US" sz="2400">
              <a:effectLst/>
              <a:latin typeface="Times New Roman"/>
              <a:ea typeface="Times New Roman"/>
            </a:endParaRPr>
          </a:p>
        </p:txBody>
      </p:sp>
      <p:pic>
        <p:nvPicPr>
          <p:cNvPr id="4" name="Picture 3">
            <a:extLst>
              <a:ext uri="{FF2B5EF4-FFF2-40B4-BE49-F238E27FC236}">
                <a16:creationId xmlns="" xmlns:a16="http://schemas.microsoft.com/office/drawing/2014/main" id="{DDFB3F89-F46F-4441-9B04-0DD6A120F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3352800"/>
            <a:ext cx="2355726" cy="2592288"/>
          </a:xfrm>
          <a:prstGeom prst="rect">
            <a:avLst/>
          </a:prstGeom>
        </p:spPr>
      </p:pic>
      <p:sp>
        <p:nvSpPr>
          <p:cNvPr id="5" name="Rectangle 4">
            <a:extLst>
              <a:ext uri="{FF2B5EF4-FFF2-40B4-BE49-F238E27FC236}">
                <a16:creationId xmlns="" xmlns:a16="http://schemas.microsoft.com/office/drawing/2014/main" id="{3BB67656-83DF-45A3-88C5-D31833CE5221}"/>
              </a:ext>
            </a:extLst>
          </p:cNvPr>
          <p:cNvSpPr/>
          <p:nvPr/>
        </p:nvSpPr>
        <p:spPr>
          <a:xfrm>
            <a:off x="838200" y="3511877"/>
            <a:ext cx="5410200" cy="1384995"/>
          </a:xfrm>
          <a:prstGeom prst="rect">
            <a:avLst/>
          </a:prstGeom>
        </p:spPr>
        <p:txBody>
          <a:bodyPr wrap="square">
            <a:spAutoFit/>
          </a:bodyPr>
          <a:lstStyle/>
          <a:p>
            <a:pPr algn="just">
              <a:lnSpc>
                <a:spcPct val="150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Không</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latin typeface="Times New Roman" panose="02020603050405020304" pitchFamily="18" charset="0"/>
                <a:ea typeface="Times New Roman" panose="02020603050405020304" pitchFamily="18" charset="0"/>
                <a:cs typeface="Times New Roman" panose="02020603050405020304" pitchFamily="18" charset="0"/>
              </a:rPr>
              <a:t>Chử Đồng Tử và Tiên Dung vẫn gặp nhau</a:t>
            </a:r>
            <a:r>
              <a:rPr lang="vi-VN" sz="2800" b="1">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VnTime"/>
              <a:ea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06059164"/>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9" y="0"/>
            <a:ext cx="9144000" cy="6858000"/>
          </a:xfrm>
          <a:prstGeom prst="rect">
            <a:avLst/>
          </a:prstGeom>
        </p:spPr>
      </p:pic>
      <p:sp>
        <p:nvSpPr>
          <p:cNvPr id="2" name="Rectangle 1">
            <a:extLst>
              <a:ext uri="{FF2B5EF4-FFF2-40B4-BE49-F238E27FC236}">
                <a16:creationId xmlns="" xmlns:a16="http://schemas.microsoft.com/office/drawing/2014/main" id="{5E0BA600-161B-4832-B806-6725B36D285E}"/>
              </a:ext>
            </a:extLst>
          </p:cNvPr>
          <p:cNvSpPr/>
          <p:nvPr/>
        </p:nvSpPr>
        <p:spPr>
          <a:xfrm>
            <a:off x="615349" y="572487"/>
            <a:ext cx="8071451" cy="1200329"/>
          </a:xfrm>
          <a:prstGeom prst="rect">
            <a:avLst/>
          </a:prstGeom>
        </p:spPr>
        <p:txBody>
          <a:bodyPr wrap="square">
            <a:spAutoFit/>
          </a:bodyPr>
          <a:lstStyle/>
          <a:p>
            <a:pPr algn="just">
              <a:spcAft>
                <a:spcPts val="0"/>
              </a:spcAft>
            </a:pPr>
            <a:r>
              <a:rPr lang="en-US" sz="3600">
                <a:solidFill>
                  <a:srgbClr val="FF0000"/>
                </a:solidFill>
                <a:latin typeface="Times New Roman" pitchFamily="18" charset="0"/>
                <a:ea typeface="Calibri"/>
                <a:cs typeface="Times New Roman" pitchFamily="18" charset="0"/>
              </a:rPr>
              <a:t> Cuộc gặp gỡ kì lạ của Chử Đồng Tử và công chúa Tiên Dung diễn ra như thế nào?</a:t>
            </a:r>
            <a:endParaRPr lang="en-US" sz="32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7" name="TextBox 6">
            <a:extLst>
              <a:ext uri="{FF2B5EF4-FFF2-40B4-BE49-F238E27FC236}">
                <a16:creationId xmlns="" xmlns:a16="http://schemas.microsoft.com/office/drawing/2014/main" id="{4FBD962D-9474-4750-9188-853672DC0638}"/>
              </a:ext>
            </a:extLst>
          </p:cNvPr>
          <p:cNvSpPr txBox="1"/>
          <p:nvPr/>
        </p:nvSpPr>
        <p:spPr>
          <a:xfrm>
            <a:off x="325941" y="1600200"/>
            <a:ext cx="8650266" cy="5693866"/>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 </a:t>
            </a:r>
            <a:r>
              <a:rPr lang="en-US" sz="28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2800" b="1" dirty="0">
              <a:latin typeface="Times New Roman" panose="02020603050405020304" pitchFamily="18" charset="0"/>
              <a:cs typeface="Times New Roman" panose="02020603050405020304" pitchFamily="18" charset="0"/>
            </a:endParaRPr>
          </a:p>
        </p:txBody>
      </p:sp>
      <p:sp>
        <p:nvSpPr>
          <p:cNvPr id="8" name="Line 18"/>
          <p:cNvSpPr>
            <a:spLocks noChangeShapeType="1"/>
          </p:cNvSpPr>
          <p:nvPr/>
        </p:nvSpPr>
        <p:spPr bwMode="auto">
          <a:xfrm>
            <a:off x="2819400" y="4191000"/>
            <a:ext cx="6019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8"/>
          <p:cNvSpPr>
            <a:spLocks noChangeShapeType="1"/>
          </p:cNvSpPr>
          <p:nvPr/>
        </p:nvSpPr>
        <p:spPr bwMode="auto">
          <a:xfrm>
            <a:off x="325941" y="4648200"/>
            <a:ext cx="85132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a:off x="325941" y="5029200"/>
            <a:ext cx="85132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8"/>
          <p:cNvSpPr>
            <a:spLocks noChangeShapeType="1"/>
          </p:cNvSpPr>
          <p:nvPr/>
        </p:nvSpPr>
        <p:spPr bwMode="auto">
          <a:xfrm>
            <a:off x="381000" y="5410200"/>
            <a:ext cx="106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4074276482"/>
      </p:ext>
    </p:extLst>
  </p:cSld>
  <p:clrMapOvr>
    <a:masterClrMapping/>
  </p:clrMapOvr>
  <mc:AlternateContent xmlns:mc="http://schemas.openxmlformats.org/markup-compatibility/2006" xmlns:p14="http://schemas.microsoft.com/office/powerpoint/2010/main">
    <mc:Choice Requires="p14">
      <p:transition spd="slow" p14:dur="2000" advTm="23231"/>
    </mc:Choice>
    <mc:Fallback xmlns="">
      <p:transition spd="slow" advTm="23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hought Bubble: Cloud 1">
            <a:extLst>
              <a:ext uri="{FF2B5EF4-FFF2-40B4-BE49-F238E27FC236}">
                <a16:creationId xmlns="" xmlns:a16="http://schemas.microsoft.com/office/drawing/2014/main" id="{D4FFD598-DDA5-4CE2-82C4-56B4A789042B}"/>
              </a:ext>
            </a:extLst>
          </p:cNvPr>
          <p:cNvSpPr/>
          <p:nvPr/>
        </p:nvSpPr>
        <p:spPr>
          <a:xfrm>
            <a:off x="348842" y="1447800"/>
            <a:ext cx="5904656"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a:solidFill>
                  <a:srgbClr val="FF0000"/>
                </a:solidFill>
                <a:latin typeface="Times New Roman" pitchFamily="18" charset="0"/>
                <a:cs typeface="Times New Roman" pitchFamily="18" charset="0"/>
              </a:rPr>
              <a:t>Khi đó công chúa thấy thế nào?</a:t>
            </a:r>
            <a:endParaRPr lang="en-US" sz="320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45E5BAA0-C24B-4047-BC00-7D2661D293DC}"/>
              </a:ext>
            </a:extLst>
          </p:cNvPr>
          <p:cNvSpPr txBox="1"/>
          <p:nvPr/>
        </p:nvSpPr>
        <p:spPr>
          <a:xfrm>
            <a:off x="348842" y="4535269"/>
            <a:ext cx="8208912" cy="769441"/>
          </a:xfrm>
          <a:prstGeom prst="rect">
            <a:avLst/>
          </a:prstGeom>
          <a:noFill/>
        </p:spPr>
        <p:txBody>
          <a:bodyPr wrap="square" rtlCol="0">
            <a:spAutoFit/>
          </a:bodyPr>
          <a:lstStyle/>
          <a:p>
            <a:pPr algn="just"/>
            <a:r>
              <a:rPr lang="vi-VN" sz="4400" b="1">
                <a:latin typeface="Times New Roman" panose="02020603050405020304" pitchFamily="18" charset="0"/>
                <a:ea typeface="Times New Roman" panose="02020603050405020304" pitchFamily="18" charset="0"/>
                <a:sym typeface="Wingdings" panose="05000000000000000000" pitchFamily="2" charset="2"/>
              </a:rPr>
              <a:t> </a:t>
            </a:r>
            <a:r>
              <a:rPr lang="en-US" sz="4400">
                <a:latin typeface="Times New Roman" pitchFamily="18" charset="0"/>
                <a:cs typeface="Times New Roman" pitchFamily="18" charset="0"/>
              </a:rPr>
              <a:t>Công chúa rất đỗi bàng hoàng</a:t>
            </a:r>
            <a:endParaRPr lang="vi-VN" sz="4400" b="1"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2620407"/>
      </p:ext>
    </p:extLst>
  </p:cSld>
  <p:clrMapOvr>
    <a:masterClrMapping/>
  </p:clrMapOvr>
  <mc:AlternateContent xmlns:mc="http://schemas.openxmlformats.org/markup-compatibility/2006" xmlns:p14="http://schemas.microsoft.com/office/powerpoint/2010/main">
    <mc:Choice Requires="p14">
      <p:transition spd="slow" p14:dur="2000" advTm="9619"/>
    </mc:Choice>
    <mc:Fallback xmlns="">
      <p:transition spd="slow" advTm="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4000" fill="hold" grpId="0"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81"/>
            <a:ext cx="9144000" cy="6849438"/>
          </a:xfrm>
          <a:prstGeom prst="rect">
            <a:avLst/>
          </a:prstGeom>
        </p:spPr>
      </p:pic>
      <p:sp>
        <p:nvSpPr>
          <p:cNvPr id="3" name="Thought Bubble: Cloud 2">
            <a:extLst>
              <a:ext uri="{FF2B5EF4-FFF2-40B4-BE49-F238E27FC236}">
                <a16:creationId xmlns="" xmlns:a16="http://schemas.microsoft.com/office/drawing/2014/main" id="{5BC66BA4-2879-455E-A568-DD8A3000EE58}"/>
              </a:ext>
            </a:extLst>
          </p:cNvPr>
          <p:cNvSpPr/>
          <p:nvPr/>
        </p:nvSpPr>
        <p:spPr>
          <a:xfrm>
            <a:off x="588723" y="609600"/>
            <a:ext cx="7391400"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b="1">
                <a:solidFill>
                  <a:srgbClr val="FF0000"/>
                </a:solidFill>
                <a:latin typeface="Times New Roman" pitchFamily="18" charset="0"/>
                <a:ea typeface="Calibri"/>
                <a:cs typeface="Times New Roman" pitchFamily="18" charset="0"/>
              </a:rPr>
              <a:t>Vì sao công chúa lại kết duyên cùng với Chử Đồng Tử?</a:t>
            </a:r>
            <a:endParaRPr lang="vi-VN" sz="3200" b="1"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3E6B04E9-7783-4DF1-8B5F-FE1AE0A5BE16}"/>
              </a:ext>
            </a:extLst>
          </p:cNvPr>
          <p:cNvSpPr txBox="1"/>
          <p:nvPr/>
        </p:nvSpPr>
        <p:spPr>
          <a:xfrm>
            <a:off x="498765" y="3200400"/>
            <a:ext cx="8208912" cy="2554545"/>
          </a:xfrm>
          <a:prstGeom prst="rect">
            <a:avLst/>
          </a:prstGeom>
          <a:noFill/>
        </p:spPr>
        <p:txBody>
          <a:bodyPr wrap="square" rtlCol="0">
            <a:spAutoFit/>
          </a:bodyPr>
          <a:lstStyle/>
          <a:p>
            <a:r>
              <a:rPr lang="vi-VN" sz="4000">
                <a:latin typeface="Times New Roman" panose="02020603050405020304" pitchFamily="18" charset="0"/>
                <a:ea typeface="Times New Roman" panose="02020603050405020304" pitchFamily="18" charset="0"/>
                <a:sym typeface="Wingdings" panose="05000000000000000000" pitchFamily="2" charset="2"/>
              </a:rPr>
              <a:t> </a:t>
            </a:r>
            <a:r>
              <a:rPr lang="en-US" sz="4000">
                <a:latin typeface="Times New Roman" pitchFamily="18" charset="0"/>
                <a:cs typeface="Times New Roman" pitchFamily="18" charset="0"/>
              </a:rPr>
              <a:t>Công chúa cảm động khi biết tình cảnh của Chử Đồng Tử. Nàng cho là duyên trời sắp đặt nên mở tiệc ăn mừng và kết duyên cùng chàng.</a:t>
            </a:r>
            <a:endParaRPr lang="vi-VN" sz="4000"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75374514"/>
      </p:ext>
    </p:extLst>
  </p:cSld>
  <p:clrMapOvr>
    <a:masterClrMapping/>
  </p:clrMapOvr>
  <mc:AlternateContent xmlns:mc="http://schemas.openxmlformats.org/markup-compatibility/2006" xmlns:p14="http://schemas.microsoft.com/office/powerpoint/2010/main">
    <mc:Choice Requires="p14">
      <p:transition spd="slow" p14:dur="2000" advTm="21793"/>
    </mc:Choice>
    <mc:Fallback xmlns="">
      <p:transition spd="slow" advTm="2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3000" fill="hold" grpId="0"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 Hình Nền &lt;strong&gt;PowerPoint&lt;/strong&gt; Thuyết Trình Đẹp - Kế toán tài chính"/>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24472"/>
          </a:xfrm>
          <a:prstGeom prst="rect">
            <a:avLst/>
          </a:prstGeom>
        </p:spPr>
      </p:pic>
      <p:sp>
        <p:nvSpPr>
          <p:cNvPr id="3" name="Rectangle 2">
            <a:extLst>
              <a:ext uri="{FF2B5EF4-FFF2-40B4-BE49-F238E27FC236}">
                <a16:creationId xmlns="" xmlns:a16="http://schemas.microsoft.com/office/drawing/2014/main" id="{B440E612-97D1-4243-8C79-A6EBE81681A8}"/>
              </a:ext>
            </a:extLst>
          </p:cNvPr>
          <p:cNvSpPr/>
          <p:nvPr/>
        </p:nvSpPr>
        <p:spPr>
          <a:xfrm>
            <a:off x="395536" y="1847671"/>
            <a:ext cx="7488832" cy="1200329"/>
          </a:xfrm>
          <a:prstGeom prst="rect">
            <a:avLst/>
          </a:prstGeom>
        </p:spPr>
        <p:txBody>
          <a:bodyPr wrap="square">
            <a:spAutoFit/>
          </a:bodyPr>
          <a:lstStyle/>
          <a:p>
            <a:pPr algn="just"/>
            <a:r>
              <a:rPr lang="en-US" sz="3600" b="1">
                <a:solidFill>
                  <a:srgbClr val="0D0D0D"/>
                </a:solidFill>
                <a:latin typeface="Times New Roman"/>
                <a:ea typeface="Times New Roman"/>
              </a:rPr>
              <a:t>Hai người đi khắp nơi truyền cho dân cách trồng lúa, nuôi tằm, dệt vải</a:t>
            </a:r>
            <a:endParaRPr lang="en-US" sz="3200" b="1">
              <a:effectLst/>
              <a:latin typeface="Times New Roman"/>
              <a:ea typeface="Times New Roman"/>
            </a:endParaRPr>
          </a:p>
        </p:txBody>
      </p:sp>
      <p:sp>
        <p:nvSpPr>
          <p:cNvPr id="4" name="TextBox 3">
            <a:extLst>
              <a:ext uri="{FF2B5EF4-FFF2-40B4-BE49-F238E27FC236}">
                <a16:creationId xmlns="" xmlns:a16="http://schemas.microsoft.com/office/drawing/2014/main" id="{A43E542A-3956-453B-926D-3DEBDF6425A0}"/>
              </a:ext>
            </a:extLst>
          </p:cNvPr>
          <p:cNvSpPr txBox="1"/>
          <p:nvPr/>
        </p:nvSpPr>
        <p:spPr>
          <a:xfrm>
            <a:off x="395536" y="3200400"/>
            <a:ext cx="8352929" cy="1200329"/>
          </a:xfrm>
          <a:prstGeom prst="rect">
            <a:avLst/>
          </a:prstGeom>
          <a:noFill/>
        </p:spPr>
        <p:txBody>
          <a:bodyPr wrap="square" rtlCol="0">
            <a:spAutoFit/>
          </a:bodyPr>
          <a:lstStyle/>
          <a:p>
            <a:pPr algn="just"/>
            <a:r>
              <a:rPr lang="nl-NL" sz="3600">
                <a:solidFill>
                  <a:srgbClr val="FFFF00"/>
                </a:solidFill>
                <a:latin typeface="Times New Roman"/>
                <a:ea typeface="Times New Roman"/>
              </a:rPr>
              <a:t>Sau khi đã hóa lên trời, Chử Đồng Tử còn giúp dân bằng cách nào?</a:t>
            </a:r>
            <a:endParaRPr lang="en-US" sz="3200">
              <a:solidFill>
                <a:srgbClr val="FFFF00"/>
              </a:solidFill>
              <a:effectLst/>
              <a:latin typeface="Times New Roman"/>
              <a:ea typeface="Times New Roman"/>
            </a:endParaRPr>
          </a:p>
        </p:txBody>
      </p:sp>
      <p:sp>
        <p:nvSpPr>
          <p:cNvPr id="5" name="Rectangle 4">
            <a:extLst>
              <a:ext uri="{FF2B5EF4-FFF2-40B4-BE49-F238E27FC236}">
                <a16:creationId xmlns="" xmlns:a16="http://schemas.microsoft.com/office/drawing/2014/main" id="{89BE39B8-50FE-49FE-9396-A1D85A8EAE2C}"/>
              </a:ext>
            </a:extLst>
          </p:cNvPr>
          <p:cNvSpPr/>
          <p:nvPr/>
        </p:nvSpPr>
        <p:spPr>
          <a:xfrm>
            <a:off x="2743200" y="4819471"/>
            <a:ext cx="6149280" cy="1200329"/>
          </a:xfrm>
          <a:prstGeom prst="rect">
            <a:avLst/>
          </a:prstGeom>
        </p:spPr>
        <p:txBody>
          <a:bodyPr wrap="square">
            <a:spAutoFit/>
          </a:bodyPr>
          <a:lstStyle/>
          <a:p>
            <a:pPr algn="just"/>
            <a:r>
              <a:rPr lang="nl-NL" sz="3600" b="1">
                <a:solidFill>
                  <a:srgbClr val="0D0D0D"/>
                </a:solidFill>
                <a:latin typeface="Times New Roman" pitchFamily="18" charset="0"/>
                <a:ea typeface="Calibri"/>
                <a:cs typeface="Times New Roman" pitchFamily="18" charset="0"/>
              </a:rPr>
              <a:t>Chử Đồng Tử nhiều lần hiển linh giúp dân đánh giặc</a:t>
            </a:r>
            <a:endParaRPr lang="vi-VN" sz="3600" b="1" dirty="0">
              <a:solidFill>
                <a:schemeClr val="accent1">
                  <a:lumMod val="90000"/>
                </a:schemeClr>
              </a:solidFill>
              <a:latin typeface="Times New Roman" pitchFamily="18" charset="0"/>
              <a:cs typeface="Times New Roman" pitchFamily="18" charset="0"/>
            </a:endParaRPr>
          </a:p>
        </p:txBody>
      </p:sp>
      <p:sp>
        <p:nvSpPr>
          <p:cNvPr id="6" name="Rectangle 5">
            <a:extLst>
              <a:ext uri="{FF2B5EF4-FFF2-40B4-BE49-F238E27FC236}">
                <a16:creationId xmlns="" xmlns:a16="http://schemas.microsoft.com/office/drawing/2014/main" id="{50AE0507-A979-4425-BF4F-1255C473E170}"/>
              </a:ext>
            </a:extLst>
          </p:cNvPr>
          <p:cNvSpPr/>
          <p:nvPr/>
        </p:nvSpPr>
        <p:spPr>
          <a:xfrm>
            <a:off x="395536" y="533400"/>
            <a:ext cx="8352929" cy="1200329"/>
          </a:xfrm>
          <a:prstGeom prst="rect">
            <a:avLst/>
          </a:prstGeom>
        </p:spPr>
        <p:txBody>
          <a:bodyPr wrap="square">
            <a:spAutoFit/>
          </a:bodyPr>
          <a:lstStyle/>
          <a:p>
            <a:pPr algn="just"/>
            <a:r>
              <a:rPr lang="en-US" sz="3600">
                <a:solidFill>
                  <a:srgbClr val="FFFF00"/>
                </a:solidFill>
                <a:latin typeface="Times New Roman"/>
              </a:rPr>
              <a:t>Chử Đồng Tử</a:t>
            </a:r>
            <a:r>
              <a:rPr lang="en-US" sz="3600">
                <a:solidFill>
                  <a:srgbClr val="FFFF00"/>
                </a:solidFill>
                <a:latin typeface="Times New Roman"/>
                <a:ea typeface="Times New Roman"/>
              </a:rPr>
              <a:t> và Tiên Dung đã giúp dân những việc gì?</a:t>
            </a:r>
            <a:endParaRPr lang="en-US" sz="3200">
              <a:solidFill>
                <a:srgbClr val="FFFF00"/>
              </a:solidFill>
              <a:effectLst/>
              <a:latin typeface="Times New Roman"/>
              <a:ea typeface="Times New Roman"/>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5998759"/>
      </p:ext>
    </p:extLst>
  </p:cSld>
  <p:clrMapOvr>
    <a:masterClrMapping/>
  </p:clrMapOvr>
  <mc:AlternateContent xmlns:mc="http://schemas.openxmlformats.org/markup-compatibility/2006" xmlns:p14="http://schemas.microsoft.com/office/powerpoint/2010/main">
    <mc:Choice Requires="p14">
      <p:transition spd="slow" p14:dur="2000" advTm="33944"/>
    </mc:Choice>
    <mc:Fallback xmlns="">
      <p:transition spd="slow" advTm="3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Cloud 1"/>
          <p:cNvSpPr/>
          <p:nvPr/>
        </p:nvSpPr>
        <p:spPr>
          <a:xfrm>
            <a:off x="304800" y="76200"/>
            <a:ext cx="7658100" cy="2133600"/>
          </a:xfrm>
          <a:prstGeom prst="cloud">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r>
              <a:rPr lang="nl-NL" sz="2800">
                <a:solidFill>
                  <a:srgbClr val="1F497D"/>
                </a:solidFill>
                <a:latin typeface="Times New Roman" pitchFamily="18" charset="0"/>
                <a:ea typeface="Calibri"/>
                <a:cs typeface="Times New Roman" pitchFamily="18" charset="0"/>
              </a:rPr>
              <a:t>Nhân dân đã làm gì để tỏ lòng biết ơn Chử Đồng Tử?</a:t>
            </a:r>
            <a:endParaRPr lang="en-US" sz="2800">
              <a:latin typeface="Times New Roman" pitchFamily="18" charset="0"/>
              <a:cs typeface="Times New Roman" pitchFamily="18" charset="0"/>
            </a:endParaRPr>
          </a:p>
        </p:txBody>
      </p:sp>
      <p:sp>
        <p:nvSpPr>
          <p:cNvPr id="4" name="Cloud 3"/>
          <p:cNvSpPr/>
          <p:nvPr/>
        </p:nvSpPr>
        <p:spPr>
          <a:xfrm>
            <a:off x="311288" y="2209800"/>
            <a:ext cx="8669874" cy="4572000"/>
          </a:xfrm>
          <a:prstGeom prst="cloud">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nl-NL" sz="3200" b="1">
                <a:solidFill>
                  <a:srgbClr val="0D0D0D"/>
                </a:solidFill>
                <a:latin typeface="Times New Roman" pitchFamily="18" charset="0"/>
                <a:ea typeface="Calibri"/>
                <a:cs typeface="Times New Roman" pitchFamily="18" charset="0"/>
              </a:rPr>
              <a:t>Nhân dân lập đền thờ Chử Đồng Tử ở nhiều nơi ven sông Hồng. Hằng năm, suốt mấy tháng mùa xuân, các nơi lại nô nức làm lễ, mở hội để tưởng nhớ công lao của ông</a:t>
            </a:r>
            <a:endParaRPr lang="en-US" sz="3200" b="1" dirty="0">
              <a:solidFill>
                <a:srgbClr val="FF0000"/>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46433476"/>
      </p:ext>
    </p:extLst>
  </p:cSld>
  <p:clrMapOvr>
    <a:masterClrMapping/>
  </p:clrMapOvr>
  <mc:AlternateContent xmlns:mc="http://schemas.openxmlformats.org/markup-compatibility/2006" xmlns:p14="http://schemas.microsoft.com/office/powerpoint/2010/main">
    <mc:Choice Requires="p14">
      <p:transition spd="slow" p14:dur="2000" advTm="26677"/>
    </mc:Choice>
    <mc:Fallback xmlns="">
      <p:transition spd="slow" advTm="2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2C985B-B234-498C-A9C6-D10DFE2714AE}"/>
              </a:ext>
            </a:extLst>
          </p:cNvPr>
          <p:cNvSpPr txBox="1">
            <a:spLocks noChangeArrowheads="1"/>
          </p:cNvSpPr>
          <p:nvPr/>
        </p:nvSpPr>
        <p:spPr bwMode="auto">
          <a:xfrm>
            <a:off x="1524000" y="685800"/>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n-US" altLang="en-US" sz="4000" b="1">
                <a:solidFill>
                  <a:srgbClr val="FF0066"/>
                </a:solidFill>
                <a:latin typeface="Times New Roman" panose="02020603050405020304" pitchFamily="18" charset="0"/>
                <a:cs typeface="Times New Roman" panose="02020603050405020304" pitchFamily="18" charset="0"/>
              </a:rPr>
              <a:t>Sự tích lễ hội Chử Đồng Tử</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6595" y="1393686"/>
            <a:ext cx="7967662" cy="5016758"/>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28122"/>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74"/>
            <a:ext cx="9144000" cy="6858000"/>
          </a:xfrm>
          <a:prstGeom prst="rect">
            <a:avLst/>
          </a:prstGeom>
        </p:spPr>
      </p:pic>
      <p:sp>
        <p:nvSpPr>
          <p:cNvPr id="2" name="Thought Bubble: Cloud 1">
            <a:extLst>
              <a:ext uri="{FF2B5EF4-FFF2-40B4-BE49-F238E27FC236}">
                <a16:creationId xmlns="" xmlns:a16="http://schemas.microsoft.com/office/drawing/2014/main" id="{DD1EDAE6-4B0E-442B-BD1F-58E7D97381D5}"/>
              </a:ext>
            </a:extLst>
          </p:cNvPr>
          <p:cNvSpPr/>
          <p:nvPr/>
        </p:nvSpPr>
        <p:spPr>
          <a:xfrm>
            <a:off x="381000" y="685800"/>
            <a:ext cx="6629400" cy="2160240"/>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 xmlns:a16="http://schemas.microsoft.com/office/drawing/2014/main" id="{A1C55B77-D030-496C-8734-89C6FBF2BBEB}"/>
              </a:ext>
            </a:extLst>
          </p:cNvPr>
          <p:cNvSpPr txBox="1"/>
          <p:nvPr/>
        </p:nvSpPr>
        <p:spPr>
          <a:xfrm>
            <a:off x="0" y="2544463"/>
            <a:ext cx="9144000" cy="3416320"/>
          </a:xfrm>
          <a:prstGeom prst="rect">
            <a:avLst/>
          </a:prstGeom>
          <a:solidFill>
            <a:srgbClr val="92D050"/>
          </a:solidFill>
        </p:spPr>
        <p:txBody>
          <a:bodyPr wrap="square" rtlCol="0">
            <a:spAutoFit/>
          </a:bodyPr>
          <a:lstStyle/>
          <a:p>
            <a:pPr algn="just"/>
            <a:r>
              <a:rPr lang="en-US" sz="3600" b="1" dirty="0" err="1" smtClean="0">
                <a:solidFill>
                  <a:srgbClr val="0D0D0D"/>
                </a:solidFill>
                <a:latin typeface="Times New Roman" pitchFamily="18" charset="0"/>
                <a:ea typeface="Calibri"/>
                <a:cs typeface="Times New Roman" pitchFamily="18" charset="0"/>
              </a:rPr>
              <a:t>Chử</a:t>
            </a:r>
            <a:r>
              <a:rPr lang="en-US" sz="3600" b="1" dirty="0" smtClean="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Đồng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Tử</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là</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người</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có</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hiếu</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chăm</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chỉ</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có</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công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lớn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với</a:t>
            </a:r>
            <a:r>
              <a:rPr lang="en-US" sz="3600" b="1" dirty="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dân</a:t>
            </a:r>
            <a:r>
              <a:rPr lang="en-US" sz="3600" b="1" dirty="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với</a:t>
            </a:r>
            <a:r>
              <a:rPr lang="en-US" sz="3600" b="1" dirty="0" smtClean="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nước</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Nhân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dân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kính</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yêu</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và</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ghi</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nhớ</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công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ơn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của</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vợ</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chồng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Chử</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Đ</a:t>
            </a:r>
            <a:r>
              <a:rPr lang="en-US" sz="3600" b="1" dirty="0" err="1" smtClean="0">
                <a:solidFill>
                  <a:srgbClr val="0D0D0D"/>
                </a:solidFill>
                <a:latin typeface="Times New Roman" pitchFamily="18" charset="0"/>
                <a:ea typeface="Calibri"/>
                <a:cs typeface="Times New Roman" pitchFamily="18" charset="0"/>
              </a:rPr>
              <a:t>ồng</a:t>
            </a:r>
            <a:r>
              <a:rPr lang="en-US" sz="3600" b="1" dirty="0" smtClean="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Tử</a:t>
            </a:r>
            <a:r>
              <a:rPr lang="en-US" sz="3600" b="1" dirty="0" smtClean="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Lễ</a:t>
            </a:r>
            <a:r>
              <a:rPr lang="en-US" sz="3600" b="1" dirty="0" smtClean="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hội</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được</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tổ</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chức</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hàng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năm</a:t>
            </a:r>
            <a:r>
              <a:rPr lang="en-US" sz="3600" b="1" dirty="0">
                <a:solidFill>
                  <a:srgbClr val="0D0D0D"/>
                </a:solidFill>
                <a:latin typeface="Times New Roman" pitchFamily="18" charset="0"/>
                <a:ea typeface="Calibri"/>
                <a:cs typeface="Times New Roman" pitchFamily="18" charset="0"/>
              </a:rPr>
              <a:t> ở </a:t>
            </a:r>
            <a:r>
              <a:rPr lang="en-US" sz="3600" b="1" dirty="0" err="1">
                <a:solidFill>
                  <a:srgbClr val="0D0D0D"/>
                </a:solidFill>
                <a:latin typeface="Times New Roman" pitchFamily="18" charset="0"/>
                <a:ea typeface="Calibri"/>
                <a:cs typeface="Times New Roman" pitchFamily="18" charset="0"/>
              </a:rPr>
              <a:t>nhiều</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nơi</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bên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sông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Hồng</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là</a:t>
            </a:r>
            <a:r>
              <a:rPr lang="en-US" sz="3600" b="1" dirty="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thể</a:t>
            </a:r>
            <a:r>
              <a:rPr lang="en-US" sz="3600" b="1" dirty="0" smtClean="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hiện</a:t>
            </a:r>
            <a:r>
              <a:rPr lang="en-US" sz="3600" b="1" dirty="0" smtClean="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lòng</a:t>
            </a:r>
            <a:r>
              <a:rPr lang="en-US" sz="3600" b="1" dirty="0" smtClean="0">
                <a:solidFill>
                  <a:srgbClr val="0D0D0D"/>
                </a:solidFill>
                <a:latin typeface="Times New Roman" pitchFamily="18" charset="0"/>
                <a:ea typeface="Calibri"/>
                <a:cs typeface="Times New Roman" pitchFamily="18" charset="0"/>
              </a:rPr>
              <a:t> </a:t>
            </a:r>
            <a:r>
              <a:rPr lang="en-US" sz="3600" b="1" dirty="0" err="1" smtClean="0">
                <a:solidFill>
                  <a:srgbClr val="0D0D0D"/>
                </a:solidFill>
                <a:latin typeface="Times New Roman" pitchFamily="18" charset="0"/>
                <a:ea typeface="Calibri"/>
                <a:cs typeface="Times New Roman" pitchFamily="18" charset="0"/>
              </a:rPr>
              <a:t>biết</a:t>
            </a:r>
            <a:r>
              <a:rPr lang="en-US" sz="3600" b="1" dirty="0" smtClean="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ơn</a:t>
            </a:r>
            <a:r>
              <a:rPr lang="en-US" sz="3600" b="1" dirty="0">
                <a:solidFill>
                  <a:srgbClr val="0D0D0D"/>
                </a:solidFill>
                <a:latin typeface="Times New Roman" pitchFamily="18" charset="0"/>
                <a:ea typeface="Calibri"/>
                <a:cs typeface="Times New Roman" pitchFamily="18" charset="0"/>
              </a:rPr>
              <a:t> </a:t>
            </a:r>
            <a:r>
              <a:rPr lang="en-US" sz="3600" b="1" dirty="0" err="1">
                <a:solidFill>
                  <a:srgbClr val="0D0D0D"/>
                </a:solidFill>
                <a:latin typeface="Times New Roman" pitchFamily="18" charset="0"/>
                <a:ea typeface="Calibri"/>
                <a:cs typeface="Times New Roman" pitchFamily="18" charset="0"/>
              </a:rPr>
              <a:t>đó</a:t>
            </a:r>
            <a:r>
              <a:rPr lang="en-US" sz="3600" b="1" dirty="0">
                <a:solidFill>
                  <a:srgbClr val="0D0D0D"/>
                </a:solidFill>
                <a:latin typeface="Times New Roman" pitchFamily="18" charset="0"/>
                <a:ea typeface="Calibri"/>
                <a:cs typeface="Times New Roman" pitchFamily="18" charset="0"/>
              </a:rPr>
              <a:t>.</a:t>
            </a:r>
            <a:endParaRPr lang="vi-VN" sz="3600" b="1" dirty="0">
              <a:latin typeface="Times New Roman" panose="02020603050405020304" pitchFamily="18" charset="0"/>
              <a:cs typeface="Times New Roman" panose="02020603050405020304" pitchFamily="18" charset="0"/>
            </a:endParaRPr>
          </a:p>
        </p:txBody>
      </p:sp>
      <p:sp>
        <p:nvSpPr>
          <p:cNvPr id="6" name="Thought Bubble: Cloud 1">
            <a:extLst>
              <a:ext uri="{FF2B5EF4-FFF2-40B4-BE49-F238E27FC236}">
                <a16:creationId xmlns="" xmlns:a16="http://schemas.microsoft.com/office/drawing/2014/main" id="{C8FD09C8-74F7-4209-858A-DD96457BD4A9}"/>
              </a:ext>
            </a:extLst>
          </p:cNvPr>
          <p:cNvSpPr/>
          <p:nvPr/>
        </p:nvSpPr>
        <p:spPr>
          <a:xfrm>
            <a:off x="0" y="218238"/>
            <a:ext cx="3960440" cy="1754326"/>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ea typeface="Times New Roman" panose="02020603050405020304" pitchFamily="18" charset="0"/>
              </a:rPr>
              <a:t>NỘI DUNG:</a:t>
            </a:r>
            <a:endParaRPr lang="vi-VN" sz="3200" b="1" dirty="0">
              <a:solidFill>
                <a:srgbClr val="FF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27769936"/>
      </p:ext>
    </p:extLst>
  </p:cSld>
  <p:clrMapOvr>
    <a:masterClrMapping/>
  </p:clrMapOvr>
  <mc:AlternateContent xmlns:mc="http://schemas.openxmlformats.org/markup-compatibility/2006" xmlns:p14="http://schemas.microsoft.com/office/powerpoint/2010/main">
    <mc:Choice Requires="p14">
      <p:transition spd="slow" p14:dur="2000" advTm="37369"/>
    </mc:Choice>
    <mc:Fallback xmlns="">
      <p:transition spd="slow" advTm="3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2"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0" y="-529"/>
            <a:ext cx="9144000" cy="6875992"/>
            <a:chOff x="144" y="1256"/>
            <a:chExt cx="5472" cy="2920"/>
          </a:xfrm>
        </p:grpSpPr>
        <p:pic>
          <p:nvPicPr>
            <p:cNvPr id="3" name="Picture 5" descr="Den20chu20d20t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 y="1256"/>
              <a:ext cx="5472" cy="292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 name="AutoShape 14">
              <a:hlinkClick r:id="rId7" action="ppaction://hlinksldjump"/>
            </p:cNvPr>
            <p:cNvSpPr>
              <a:spLocks noChangeArrowheads="1"/>
            </p:cNvSpPr>
            <p:nvPr/>
          </p:nvSpPr>
          <p:spPr bwMode="gray">
            <a:xfrm>
              <a:off x="183" y="3816"/>
              <a:ext cx="225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p>
              <a:pPr algn="ctr"/>
              <a:r>
                <a:rPr lang="en-US">
                  <a:solidFill>
                    <a:srgbClr val="990000"/>
                  </a:solidFill>
                </a:rPr>
                <a:t>Đền thờ Chử Đồng Tử</a:t>
              </a:r>
            </a:p>
          </p:txBody>
        </p:sp>
      </p:grpSp>
      <p:grpSp>
        <p:nvGrpSpPr>
          <p:cNvPr id="5" name="Group 22"/>
          <p:cNvGrpSpPr>
            <a:grpSpLocks/>
          </p:cNvGrpSpPr>
          <p:nvPr/>
        </p:nvGrpSpPr>
        <p:grpSpPr bwMode="auto">
          <a:xfrm>
            <a:off x="0" y="0"/>
            <a:ext cx="9144000" cy="6858000"/>
            <a:chOff x="144" y="1248"/>
            <a:chExt cx="5472" cy="2928"/>
          </a:xfrm>
        </p:grpSpPr>
        <p:pic>
          <p:nvPicPr>
            <p:cNvPr id="6" name="Picture 20" descr="lhinchngth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 y="1248"/>
              <a:ext cx="5472" cy="292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7" name="AutoShape 21">
              <a:hlinkClick r:id="rId7" action="ppaction://hlinksldjump"/>
            </p:cNvPr>
            <p:cNvSpPr>
              <a:spLocks noChangeArrowheads="1"/>
            </p:cNvSpPr>
            <p:nvPr/>
          </p:nvSpPr>
          <p:spPr bwMode="gray">
            <a:xfrm>
              <a:off x="2208" y="3831"/>
              <a:ext cx="2158" cy="342"/>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990000"/>
              </a:solidFill>
              <a:round/>
              <a:headEnd/>
              <a:tailEnd/>
            </a:ln>
            <a:effectLst>
              <a:outerShdw dist="135003" dir="2928844" algn="ctr" rotWithShape="0">
                <a:srgbClr val="000000">
                  <a:alpha val="50000"/>
                </a:srgbClr>
              </a:outerShdw>
            </a:effectLst>
          </p:spPr>
          <p:txBody>
            <a:bodyPr wrap="none" anchor="ctr"/>
            <a:lstStyle/>
            <a:p>
              <a:r>
                <a:rPr lang="en-US">
                  <a:solidFill>
                    <a:srgbClr val="000099"/>
                  </a:solidFill>
                </a:rPr>
                <a:t>Lễ hội Chữ Đồng Tử</a:t>
              </a:r>
            </a:p>
          </p:txBody>
        </p:sp>
      </p:grpSp>
      <p:pic>
        <p:nvPicPr>
          <p:cNvPr id="8" name="LỄ HỘI CHỬ ĐỒNG TỬ TIÊN DUNG - HỘI TỔNG MỄ 2019 ( KHOÁI CHÂU - HƯNG YÊN ).mp4">
            <a:hlinkClick r:id="" action="ppaction://media"/>
          </p:cNvPr>
          <p:cNvPicPr>
            <a:picLocks noRot="1" noChangeAspect="1"/>
          </p:cNvPicPr>
          <p:nvPr>
            <a:videoFile r:link="rId2"/>
          </p:nvPr>
        </p:nvPicPr>
        <p:blipFill>
          <a:blip r:embed="rId9">
            <a:extLst>
              <a:ext uri="{28A0092B-C50C-407E-A947-70E740481C1C}">
                <a14:useLocalDpi xmlns:a14="http://schemas.microsoft.com/office/drawing/2010/main" val="0"/>
              </a:ext>
            </a:extLst>
          </a:blip>
          <a:srcRect/>
          <a:stretch>
            <a:fillRect/>
          </a:stretch>
        </p:blipFill>
        <p:spPr bwMode="auto">
          <a:xfrm>
            <a:off x="0" y="-529"/>
            <a:ext cx="9144000" cy="701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9"/>
          <p:cNvGrpSpPr>
            <a:grpSpLocks/>
          </p:cNvGrpSpPr>
          <p:nvPr/>
        </p:nvGrpSpPr>
        <p:grpSpPr bwMode="auto">
          <a:xfrm>
            <a:off x="-36342" y="-609600"/>
            <a:ext cx="9296400" cy="7502480"/>
            <a:chOff x="1248" y="1296"/>
            <a:chExt cx="3216" cy="2898"/>
          </a:xfrm>
        </p:grpSpPr>
        <p:pic>
          <p:nvPicPr>
            <p:cNvPr id="10" name="Picture 16" descr="76253-Vua"/>
            <p:cNvPicPr>
              <a:picLocks noChangeAspect="1" noChangeArrowheads="1"/>
            </p:cNvPicPr>
            <p:nvPr/>
          </p:nvPicPr>
          <p:blipFill>
            <a:blip r:embed="rId10">
              <a:extLst>
                <a:ext uri="{28A0092B-C50C-407E-A947-70E740481C1C}">
                  <a14:useLocalDpi xmlns:a14="http://schemas.microsoft.com/office/drawing/2010/main" val="0"/>
                </a:ext>
              </a:extLst>
            </a:blip>
            <a:srcRect l="5080" r="21269"/>
            <a:stretch>
              <a:fillRect/>
            </a:stretch>
          </p:blipFill>
          <p:spPr bwMode="auto">
            <a:xfrm>
              <a:off x="1248" y="1296"/>
              <a:ext cx="3216" cy="289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1" name="AutoShape 17">
              <a:hlinkClick r:id="rId7" action="ppaction://hlinksldjump"/>
            </p:cNvPr>
            <p:cNvSpPr>
              <a:spLocks noChangeArrowheads="1"/>
            </p:cNvSpPr>
            <p:nvPr/>
          </p:nvSpPr>
          <p:spPr bwMode="gray">
            <a:xfrm>
              <a:off x="1248" y="3840"/>
              <a:ext cx="321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p>
              <a:r>
                <a:rPr lang="en-US" sz="4400">
                  <a:solidFill>
                    <a:srgbClr val="990000"/>
                  </a:solidFill>
                </a:rPr>
                <a:t>Tượng Chử Đồng Tử-Tiên Dung</a:t>
              </a:r>
            </a:p>
          </p:txBody>
        </p:sp>
      </p:grpSp>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2209440"/>
      </p:ext>
    </p:extLst>
  </p:cSld>
  <p:clrMapOvr>
    <a:masterClrMapping/>
  </p:clrMapOvr>
  <mc:AlternateContent xmlns:mc="http://schemas.openxmlformats.org/markup-compatibility/2006" xmlns:p14="http://schemas.microsoft.com/office/powerpoint/2010/main">
    <mc:Choice Requires="p14">
      <p:transition spd="slow" p14:dur="2000" advTm="29334"/>
    </mc:Choice>
    <mc:Fallback xmlns="">
      <p:transition spd="slow" advTm="2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audio isNarration="1">
              <p:cMediaNode vol="80000" showWhenStopped="0">
                <p:cTn id="28"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ministrator\Downloads\Tượng_Chử_Đồng_Tử_đền_Dạ_Trạ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6324600"/>
            <a:ext cx="4080028" cy="369332"/>
          </a:xfrm>
          <a:prstGeom prst="rect">
            <a:avLst/>
          </a:prstGeom>
        </p:spPr>
        <p:txBody>
          <a:bodyPr wrap="none">
            <a:spAutoFit/>
          </a:bodyPr>
          <a:lstStyle/>
          <a:p>
            <a:r>
              <a:rPr lang="vi-VN" b="1"/>
              <a:t>Tượng Chử Đồng Tử, đền Dạ Trạch</a:t>
            </a:r>
            <a:endParaRPr lang="en-US" b="1"/>
          </a:p>
        </p:txBody>
      </p:sp>
    </p:spTree>
    <p:extLst>
      <p:ext uri="{BB962C8B-B14F-4D97-AF65-F5344CB8AC3E}">
        <p14:creationId xmlns:p14="http://schemas.microsoft.com/office/powerpoint/2010/main" val="933923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Hoi_Den_Hoa_Da_Trach_wikihan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840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vi/4/4a/Chu_Dong_Tu_WikiHan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 y="189327"/>
            <a:ext cx="8763000" cy="523220"/>
          </a:xfrm>
          <a:prstGeom prst="rect">
            <a:avLst/>
          </a:prstGeom>
        </p:spPr>
        <p:txBody>
          <a:bodyPr wrap="square">
            <a:spAutoFit/>
          </a:bodyPr>
          <a:lstStyle/>
          <a:p>
            <a:r>
              <a:rPr lang="vi-VN" sz="2800" b="1">
                <a:latin typeface="Times New Roman" pitchFamily="18" charset="0"/>
                <a:cs typeface="Times New Roman" pitchFamily="18" charset="0"/>
              </a:rPr>
              <a:t>Kiệu rước Chử Đồng Tử trong </a:t>
            </a:r>
            <a:r>
              <a:rPr lang="vi-VN" sz="2800" b="1" u="sng">
                <a:latin typeface="Times New Roman" pitchFamily="18" charset="0"/>
                <a:cs typeface="Times New Roman" pitchFamily="18" charset="0"/>
                <a:hlinkClick r:id="rId3" tooltip="Đền Hóa Dạ Trạch (trang chưa được viết)"/>
              </a:rPr>
              <a:t>Đền Hóa Dạ Trạch</a:t>
            </a:r>
            <a:r>
              <a:rPr lang="vi-VN" sz="2800" b="1">
                <a:latin typeface="Times New Roman" pitchFamily="18" charset="0"/>
                <a:cs typeface="Times New Roman" pitchFamily="18" charset="0"/>
              </a:rPr>
              <a:t>.</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150409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a:extLst>
              <a:ext uri="{FF2B5EF4-FFF2-40B4-BE49-F238E27FC236}">
                <a16:creationId xmlns="" xmlns:a16="http://schemas.microsoft.com/office/drawing/2014/main" id="{88D4D4B9-F9EA-4B9B-BDE6-844815C06BB9}"/>
              </a:ext>
            </a:extLst>
          </p:cNvPr>
          <p:cNvSpPr>
            <a:spLocks noChangeArrowheads="1" noChangeShapeType="1" noTextEdit="1"/>
          </p:cNvSpPr>
          <p:nvPr/>
        </p:nvSpPr>
        <p:spPr bwMode="auto">
          <a:xfrm>
            <a:off x="858838" y="1600200"/>
            <a:ext cx="7861300" cy="2703513"/>
          </a:xfrm>
          <a:prstGeom prst="rect">
            <a:avLst/>
          </a:prstGeom>
        </p:spPr>
        <p:txBody>
          <a:bodyPr wrap="none" fromWordArt="1">
            <a:prstTxWarp prst="textWave1">
              <a:avLst>
                <a:gd name="adj1" fmla="val 13005"/>
                <a:gd name="adj2" fmla="val 0"/>
              </a:avLst>
            </a:prstTxWarp>
            <a:scene3d>
              <a:camera prst="legacyObliqueBottomLeft"/>
              <a:lightRig rig="legacyFlat3" dir="t"/>
            </a:scene3d>
            <a:sp3d extrusionH="430200" prstMaterial="legacyMatte">
              <a:extrusionClr>
                <a:srgbClr val="FF0000"/>
              </a:extrusionClr>
              <a:contourClr>
                <a:srgbClr val="FF0000"/>
              </a:contourClr>
            </a:sp3d>
          </a:bodyPr>
          <a:lstStyle/>
          <a:p>
            <a:pPr algn="ctr"/>
            <a:r>
              <a:rPr lang="en-US" sz="3600" kern="10">
                <a:ln w="9525">
                  <a:round/>
                  <a:headEnd/>
                  <a:tailEnd/>
                </a:ln>
                <a:solidFill>
                  <a:srgbClr val="FF0000"/>
                </a:solidFill>
                <a:latin typeface="Times New Roman" panose="02020603050405020304" pitchFamily="18" charset="0"/>
                <a:cs typeface="Times New Roman" panose="02020603050405020304" pitchFamily="18" charset="0"/>
              </a:rPr>
              <a:t>LUYỆN ĐỌC LẠI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a:extLst>
              <a:ext uri="{FF2B5EF4-FFF2-40B4-BE49-F238E27FC236}">
                <a16:creationId xmlns="" xmlns:a16="http://schemas.microsoft.com/office/drawing/2014/main" id="{66082F3D-C528-471C-8495-F05962289712}"/>
              </a:ext>
            </a:extLst>
          </p:cNvPr>
          <p:cNvSpPr txBox="1">
            <a:spLocks noChangeArrowheads="1"/>
          </p:cNvSpPr>
          <p:nvPr/>
        </p:nvSpPr>
        <p:spPr bwMode="auto">
          <a:xfrm>
            <a:off x="304800" y="762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4" name="Rectangle 5">
            <a:extLst>
              <a:ext uri="{FF2B5EF4-FFF2-40B4-BE49-F238E27FC236}">
                <a16:creationId xmlns="" xmlns:a16="http://schemas.microsoft.com/office/drawing/2014/main" id="{300C6514-3288-4D20-B900-FB294B7403C1}"/>
              </a:ext>
            </a:extLst>
          </p:cNvPr>
          <p:cNvSpPr>
            <a:spLocks noChangeArrowheads="1"/>
          </p:cNvSpPr>
          <p:nvPr/>
        </p:nvSpPr>
        <p:spPr bwMode="auto">
          <a:xfrm>
            <a:off x="76200" y="457200"/>
            <a:ext cx="9067800" cy="483209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ct val="50000"/>
              </a:spcBef>
              <a:spcAft>
                <a:spcPts val="0"/>
              </a:spcAft>
              <a:defRPr/>
            </a:pP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hôm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đang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mò</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thấy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chiếc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lớn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sang </a:t>
            </a:r>
            <a:r>
              <a:rPr lang="en-US" altLang="en-US" sz="2800" dirty="0" err="1">
                <a:solidFill>
                  <a:srgbClr val="002060"/>
                </a:solidFill>
                <a:latin typeface="Times New Roman" panose="02020603050405020304" pitchFamily="18" charset="0"/>
                <a:cs typeface="Times New Roman" panose="02020603050405020304" pitchFamily="18" charset="0"/>
              </a:rPr>
              <a:t>trọng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tiến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dần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đến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của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chúa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Tiên</a:t>
            </a:r>
            <a:r>
              <a:rPr lang="en-US" altLang="en-US" sz="2800" dirty="0">
                <a:solidFill>
                  <a:srgbClr val="002060"/>
                </a:solidFill>
                <a:latin typeface="Times New Roman" panose="02020603050405020304" pitchFamily="18" charset="0"/>
                <a:cs typeface="Times New Roman" panose="02020603050405020304" pitchFamily="18" charset="0"/>
              </a:rPr>
              <a:t> Dung,/ con </a:t>
            </a:r>
            <a:r>
              <a:rPr lang="en-US" altLang="en-US" sz="2800" dirty="0" err="1">
                <a:solidFill>
                  <a:srgbClr val="002060"/>
                </a:solidFill>
                <a:latin typeface="Times New Roman" panose="02020603050405020304" pitchFamily="18" charset="0"/>
                <a:cs typeface="Times New Roman" panose="02020603050405020304" pitchFamily="18" charset="0"/>
              </a:rPr>
              <a:t>gái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vua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đang</a:t>
            </a:r>
            <a:r>
              <a:rPr lang="en-US" altLang="en-US" sz="2800" dirty="0">
                <a:solidFill>
                  <a:srgbClr val="002060"/>
                </a:solidFill>
                <a:latin typeface="Times New Roman" panose="02020603050405020304" pitchFamily="18" charset="0"/>
                <a:cs typeface="Times New Roman" panose="02020603050405020304" pitchFamily="18" charset="0"/>
              </a:rPr>
              <a:t> du </a:t>
            </a:r>
            <a:r>
              <a:rPr lang="en-US" altLang="en-US" sz="2800" dirty="0" err="1">
                <a:solidFill>
                  <a:srgbClr val="002060"/>
                </a:solidFill>
                <a:latin typeface="Times New Roman" panose="02020603050405020304" pitchFamily="18" charset="0"/>
                <a:cs typeface="Times New Roman" panose="02020603050405020304" pitchFamily="18" charset="0"/>
              </a:rPr>
              <a:t>ngoạn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hốt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chạy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thưa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nằm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xuống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phủ</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ẩn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trốn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Nào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ngờ</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chúa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thấy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đẹp</a:t>
            </a:r>
            <a:r>
              <a:rPr lang="en-US" altLang="en-US" sz="2800" dirty="0">
                <a:solidFill>
                  <a:srgbClr val="002060"/>
                </a:solidFill>
                <a:latin typeface="Times New Roman" panose="02020603050405020304" pitchFamily="18" charset="0"/>
                <a:cs typeface="Times New Roman" panose="02020603050405020304" pitchFamily="18" charset="0"/>
              </a:rPr>
              <a:t>,/ ra </a:t>
            </a:r>
            <a:r>
              <a:rPr lang="en-US" altLang="en-US" sz="2800" dirty="0" err="1">
                <a:solidFill>
                  <a:srgbClr val="002060"/>
                </a:solidFill>
                <a:latin typeface="Times New Roman" panose="02020603050405020304" pitchFamily="18" charset="0"/>
                <a:cs typeface="Times New Roman" panose="02020603050405020304" pitchFamily="18" charset="0"/>
              </a:rPr>
              <a:t>lệnh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cắm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thuyền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dạo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rồi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vây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màn</a:t>
            </a:r>
            <a:r>
              <a:rPr lang="en-US" altLang="en-US" sz="2800" dirty="0">
                <a:solidFill>
                  <a:srgbClr val="002060"/>
                </a:solidFill>
                <a:latin typeface="Times New Roman" panose="02020603050405020304" pitchFamily="18" charset="0"/>
                <a:cs typeface="Times New Roman" panose="02020603050405020304" pitchFamily="18" charset="0"/>
              </a:rPr>
              <a:t> ở </a:t>
            </a:r>
            <a:r>
              <a:rPr lang="en-US" altLang="en-US" sz="2800" dirty="0" err="1">
                <a:solidFill>
                  <a:srgbClr val="002060"/>
                </a:solidFill>
                <a:latin typeface="Times New Roman" panose="02020603050405020304" pitchFamily="18" charset="0"/>
                <a:cs typeface="Times New Roman" panose="02020603050405020304" pitchFamily="18" charset="0"/>
              </a:rPr>
              <a:t>khóm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tắm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dội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trôi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để</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lộ</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trai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khỏe</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mạnh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chúa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đỗi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hoàng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Nhưng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rõ</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nàng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rất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động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duyên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sắp</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đặt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liền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mở</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tiệc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ăn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mừng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duyên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chàng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Text Box 9">
            <a:extLst>
              <a:ext uri="{FF2B5EF4-FFF2-40B4-BE49-F238E27FC236}">
                <a16:creationId xmlns="" xmlns:a16="http://schemas.microsoft.com/office/drawing/2014/main" id="{4A5BDB30-9D8C-4114-8082-BBE8707105A9}"/>
              </a:ext>
            </a:extLst>
          </p:cNvPr>
          <p:cNvSpPr txBox="1">
            <a:spLocks noChangeArrowheads="1"/>
          </p:cNvSpPr>
          <p:nvPr/>
        </p:nvSpPr>
        <p:spPr bwMode="auto">
          <a:xfrm>
            <a:off x="301625" y="1949450"/>
            <a:ext cx="86137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800" b="1" i="1">
                <a:latin typeface="Times New Roman" panose="02020603050405020304" pitchFamily="18" charset="0"/>
                <a:cs typeface="Times New Roman" panose="02020603050405020304" pitchFamily="18" charset="0"/>
              </a:rPr>
              <a:t>Dựa vào các tranh sau đây, em hãy đặt tên và kể lại từng đoạn truyện </a:t>
            </a:r>
            <a:r>
              <a:rPr lang="en-US" altLang="en-US" sz="2800" b="1" i="1">
                <a:solidFill>
                  <a:srgbClr val="FF0000"/>
                </a:solidFill>
                <a:latin typeface="Times New Roman" panose="02020603050405020304" pitchFamily="18" charset="0"/>
                <a:cs typeface="Times New Roman" panose="02020603050405020304" pitchFamily="18" charset="0"/>
              </a:rPr>
              <a:t>Sự tích lễ hội Chử Đồng Tử</a:t>
            </a:r>
            <a:r>
              <a:rPr lang="en-US" altLang="en-US" sz="2800" b="1" i="1">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grpSp>
        <p:nvGrpSpPr>
          <p:cNvPr id="2" name="Group 58">
            <a:extLst>
              <a:ext uri="{FF2B5EF4-FFF2-40B4-BE49-F238E27FC236}">
                <a16:creationId xmlns="" xmlns:a16="http://schemas.microsoft.com/office/drawing/2014/main" id="{75D4D844-0360-4699-AB0B-523C988AF056}"/>
              </a:ext>
            </a:extLst>
          </p:cNvPr>
          <p:cNvGrpSpPr>
            <a:grpSpLocks/>
          </p:cNvGrpSpPr>
          <p:nvPr/>
        </p:nvGrpSpPr>
        <p:grpSpPr bwMode="auto">
          <a:xfrm>
            <a:off x="107950" y="3281363"/>
            <a:ext cx="2178050" cy="3309937"/>
            <a:chOff x="107" y="2139"/>
            <a:chExt cx="1237" cy="2085"/>
          </a:xfrm>
        </p:grpSpPr>
        <p:pic>
          <p:nvPicPr>
            <p:cNvPr id="26663" name="Picture 10" descr="TV3">
              <a:extLst>
                <a:ext uri="{FF2B5EF4-FFF2-40B4-BE49-F238E27FC236}">
                  <a16:creationId xmlns="" xmlns:a16="http://schemas.microsoft.com/office/drawing/2014/main" id="{A01A4D3F-A504-4DB6-A27A-487193C8A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108" y="2160"/>
              <a:ext cx="1236"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64" name="Group 18">
              <a:extLst>
                <a:ext uri="{FF2B5EF4-FFF2-40B4-BE49-F238E27FC236}">
                  <a16:creationId xmlns="" xmlns:a16="http://schemas.microsoft.com/office/drawing/2014/main" id="{6FE7BAEB-4669-4F97-9D90-F6E12FEE2CBC}"/>
                </a:ext>
              </a:extLst>
            </p:cNvPr>
            <p:cNvGrpSpPr>
              <a:grpSpLocks/>
            </p:cNvGrpSpPr>
            <p:nvPr/>
          </p:nvGrpSpPr>
          <p:grpSpPr bwMode="auto">
            <a:xfrm>
              <a:off x="107" y="2139"/>
              <a:ext cx="337" cy="308"/>
              <a:chOff x="671" y="555"/>
              <a:chExt cx="337" cy="308"/>
            </a:xfrm>
          </p:grpSpPr>
          <p:grpSp>
            <p:nvGrpSpPr>
              <p:cNvPr id="26665" name="Group 19">
                <a:extLst>
                  <a:ext uri="{FF2B5EF4-FFF2-40B4-BE49-F238E27FC236}">
                    <a16:creationId xmlns="" xmlns:a16="http://schemas.microsoft.com/office/drawing/2014/main" id="{523FED6B-B562-407C-A5B9-E027286F9BE8}"/>
                  </a:ext>
                </a:extLst>
              </p:cNvPr>
              <p:cNvGrpSpPr>
                <a:grpSpLocks/>
              </p:cNvGrpSpPr>
              <p:nvPr/>
            </p:nvGrpSpPr>
            <p:grpSpPr bwMode="auto">
              <a:xfrm>
                <a:off x="671" y="560"/>
                <a:ext cx="337" cy="303"/>
                <a:chOff x="1287" y="543"/>
                <a:chExt cx="670" cy="746"/>
              </a:xfrm>
            </p:grpSpPr>
            <p:sp>
              <p:nvSpPr>
                <p:cNvPr id="26667" name="Oval 20">
                  <a:extLst>
                    <a:ext uri="{FF2B5EF4-FFF2-40B4-BE49-F238E27FC236}">
                      <a16:creationId xmlns="" xmlns:a16="http://schemas.microsoft.com/office/drawing/2014/main" id="{B5E02BC1-2A8B-4C63-86B9-B7DFF1C4D7F7}"/>
                    </a:ext>
                  </a:extLst>
                </p:cNvPr>
                <p:cNvSpPr>
                  <a:spLocks noChangeArrowheads="1"/>
                </p:cNvSpPr>
                <p:nvPr/>
              </p:nvSpPr>
              <p:spPr bwMode="gray">
                <a:xfrm>
                  <a:off x="1287" y="543"/>
                  <a:ext cx="670" cy="74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8" name="Oval 21">
                  <a:extLst>
                    <a:ext uri="{FF2B5EF4-FFF2-40B4-BE49-F238E27FC236}">
                      <a16:creationId xmlns="" xmlns:a16="http://schemas.microsoft.com/office/drawing/2014/main" id="{84086FC1-5E51-42D7-A679-76B6827A0015}"/>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9" name="Oval 22">
                  <a:extLst>
                    <a:ext uri="{FF2B5EF4-FFF2-40B4-BE49-F238E27FC236}">
                      <a16:creationId xmlns="" xmlns:a16="http://schemas.microsoft.com/office/drawing/2014/main" id="{1F02588D-F08E-4B7E-A4EC-5875C8ADCC6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70" name="Oval 23">
                  <a:extLst>
                    <a:ext uri="{FF2B5EF4-FFF2-40B4-BE49-F238E27FC236}">
                      <a16:creationId xmlns="" xmlns:a16="http://schemas.microsoft.com/office/drawing/2014/main" id="{F43833AA-F2CF-4B2D-A95F-DC55E808A2B5}"/>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71" name="Oval 24">
                  <a:extLst>
                    <a:ext uri="{FF2B5EF4-FFF2-40B4-BE49-F238E27FC236}">
                      <a16:creationId xmlns="" xmlns:a16="http://schemas.microsoft.com/office/drawing/2014/main" id="{5A18C42F-B805-4065-A1B5-907B4425FD1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66" name="Text Box 25">
                <a:extLst>
                  <a:ext uri="{FF2B5EF4-FFF2-40B4-BE49-F238E27FC236}">
                    <a16:creationId xmlns="" xmlns:a16="http://schemas.microsoft.com/office/drawing/2014/main" id="{EA24BB7B-B18E-4158-B940-3AE6228767AB}"/>
                  </a:ext>
                </a:extLst>
              </p:cNvPr>
              <p:cNvSpPr txBox="1">
                <a:spLocks noChangeArrowheads="1"/>
              </p:cNvSpPr>
              <p:nvPr/>
            </p:nvSpPr>
            <p:spPr bwMode="gray">
              <a:xfrm>
                <a:off x="747" y="555"/>
                <a:ext cx="18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1</a:t>
                </a:r>
              </a:p>
            </p:txBody>
          </p:sp>
        </p:grpSp>
      </p:grpSp>
      <p:grpSp>
        <p:nvGrpSpPr>
          <p:cNvPr id="5" name="Group 59">
            <a:extLst>
              <a:ext uri="{FF2B5EF4-FFF2-40B4-BE49-F238E27FC236}">
                <a16:creationId xmlns="" xmlns:a16="http://schemas.microsoft.com/office/drawing/2014/main" id="{67108EB6-ECBF-4C06-BE44-A9C03224DDF4}"/>
              </a:ext>
            </a:extLst>
          </p:cNvPr>
          <p:cNvGrpSpPr>
            <a:grpSpLocks/>
          </p:cNvGrpSpPr>
          <p:nvPr/>
        </p:nvGrpSpPr>
        <p:grpSpPr bwMode="auto">
          <a:xfrm>
            <a:off x="2400300" y="3281363"/>
            <a:ext cx="2090738" cy="3309937"/>
            <a:chOff x="1416" y="2139"/>
            <a:chExt cx="1317" cy="2085"/>
          </a:xfrm>
        </p:grpSpPr>
        <p:pic>
          <p:nvPicPr>
            <p:cNvPr id="26654" name="Picture 11" descr="TV3">
              <a:extLst>
                <a:ext uri="{FF2B5EF4-FFF2-40B4-BE49-F238E27FC236}">
                  <a16:creationId xmlns="" xmlns:a16="http://schemas.microsoft.com/office/drawing/2014/main" id="{CEEC98B9-AE22-4B6A-BFC4-FC0146378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416" y="2160"/>
              <a:ext cx="1317"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55" name="Group 34">
              <a:extLst>
                <a:ext uri="{FF2B5EF4-FFF2-40B4-BE49-F238E27FC236}">
                  <a16:creationId xmlns="" xmlns:a16="http://schemas.microsoft.com/office/drawing/2014/main" id="{CD856836-3C05-47D7-9E57-2420B1F87EBE}"/>
                </a:ext>
              </a:extLst>
            </p:cNvPr>
            <p:cNvGrpSpPr>
              <a:grpSpLocks/>
            </p:cNvGrpSpPr>
            <p:nvPr/>
          </p:nvGrpSpPr>
          <p:grpSpPr bwMode="auto">
            <a:xfrm>
              <a:off x="1419" y="2139"/>
              <a:ext cx="336" cy="292"/>
              <a:chOff x="672" y="555"/>
              <a:chExt cx="336" cy="292"/>
            </a:xfrm>
          </p:grpSpPr>
          <p:grpSp>
            <p:nvGrpSpPr>
              <p:cNvPr id="26656" name="Group 35">
                <a:extLst>
                  <a:ext uri="{FF2B5EF4-FFF2-40B4-BE49-F238E27FC236}">
                    <a16:creationId xmlns="" xmlns:a16="http://schemas.microsoft.com/office/drawing/2014/main" id="{A1AD84B0-CA27-4C78-B81A-7ABE1E54CA52}"/>
                  </a:ext>
                </a:extLst>
              </p:cNvPr>
              <p:cNvGrpSpPr>
                <a:grpSpLocks/>
              </p:cNvGrpSpPr>
              <p:nvPr/>
            </p:nvGrpSpPr>
            <p:grpSpPr bwMode="auto">
              <a:xfrm>
                <a:off x="672" y="576"/>
                <a:ext cx="336" cy="271"/>
                <a:chOff x="1289" y="582"/>
                <a:chExt cx="668" cy="668"/>
              </a:xfrm>
            </p:grpSpPr>
            <p:sp>
              <p:nvSpPr>
                <p:cNvPr id="26658" name="Oval 36">
                  <a:extLst>
                    <a:ext uri="{FF2B5EF4-FFF2-40B4-BE49-F238E27FC236}">
                      <a16:creationId xmlns="" xmlns:a16="http://schemas.microsoft.com/office/drawing/2014/main" id="{154C2D5A-8CDE-4880-947E-C5BC9CF47991}"/>
                    </a:ext>
                  </a:extLst>
                </p:cNvPr>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9" name="Oval 37">
                  <a:extLst>
                    <a:ext uri="{FF2B5EF4-FFF2-40B4-BE49-F238E27FC236}">
                      <a16:creationId xmlns="" xmlns:a16="http://schemas.microsoft.com/office/drawing/2014/main" id="{8493D13C-641C-4A9F-A800-4F4BD66A8C2F}"/>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0" name="Oval 38">
                  <a:extLst>
                    <a:ext uri="{FF2B5EF4-FFF2-40B4-BE49-F238E27FC236}">
                      <a16:creationId xmlns="" xmlns:a16="http://schemas.microsoft.com/office/drawing/2014/main" id="{996EFA3F-64C7-4A46-AF1E-A0385BFC8DFD}"/>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1" name="Oval 39">
                  <a:extLst>
                    <a:ext uri="{FF2B5EF4-FFF2-40B4-BE49-F238E27FC236}">
                      <a16:creationId xmlns="" xmlns:a16="http://schemas.microsoft.com/office/drawing/2014/main" id="{6BD2656D-6F96-4B09-AB16-C46C4416CCCB}"/>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62" name="Oval 40">
                  <a:extLst>
                    <a:ext uri="{FF2B5EF4-FFF2-40B4-BE49-F238E27FC236}">
                      <a16:creationId xmlns="" xmlns:a16="http://schemas.microsoft.com/office/drawing/2014/main" id="{3FF91DA4-EF51-4ADD-A520-8AF86A7B3C9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57" name="Text Box 41">
                <a:extLst>
                  <a:ext uri="{FF2B5EF4-FFF2-40B4-BE49-F238E27FC236}">
                    <a16:creationId xmlns="" xmlns:a16="http://schemas.microsoft.com/office/drawing/2014/main" id="{222EEF6A-F43F-45F3-BB26-38DE3D2973DB}"/>
                  </a:ext>
                </a:extLst>
              </p:cNvPr>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2</a:t>
                </a:r>
              </a:p>
            </p:txBody>
          </p:sp>
        </p:grpSp>
      </p:grpSp>
      <p:grpSp>
        <p:nvGrpSpPr>
          <p:cNvPr id="8" name="Group 60">
            <a:extLst>
              <a:ext uri="{FF2B5EF4-FFF2-40B4-BE49-F238E27FC236}">
                <a16:creationId xmlns="" xmlns:a16="http://schemas.microsoft.com/office/drawing/2014/main" id="{967B3B60-C5B6-40C4-B703-AD0939735E9F}"/>
              </a:ext>
            </a:extLst>
          </p:cNvPr>
          <p:cNvGrpSpPr>
            <a:grpSpLocks/>
          </p:cNvGrpSpPr>
          <p:nvPr/>
        </p:nvGrpSpPr>
        <p:grpSpPr bwMode="auto">
          <a:xfrm>
            <a:off x="4600575" y="3267075"/>
            <a:ext cx="2185988" cy="3324225"/>
            <a:chOff x="2802" y="2130"/>
            <a:chExt cx="1449" cy="2094"/>
          </a:xfrm>
        </p:grpSpPr>
        <p:pic>
          <p:nvPicPr>
            <p:cNvPr id="26645" name="Picture 12" descr="TV3">
              <a:extLst>
                <a:ext uri="{FF2B5EF4-FFF2-40B4-BE49-F238E27FC236}">
                  <a16:creationId xmlns="" xmlns:a16="http://schemas.microsoft.com/office/drawing/2014/main" id="{D7B7B51C-02A0-43CC-94ED-BB8DF5910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2811" y="2160"/>
              <a:ext cx="1440"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46" name="Group 42">
              <a:extLst>
                <a:ext uri="{FF2B5EF4-FFF2-40B4-BE49-F238E27FC236}">
                  <a16:creationId xmlns="" xmlns:a16="http://schemas.microsoft.com/office/drawing/2014/main" id="{517DEE01-73FD-4A2F-8E7A-0A860CC352BE}"/>
                </a:ext>
              </a:extLst>
            </p:cNvPr>
            <p:cNvGrpSpPr>
              <a:grpSpLocks/>
            </p:cNvGrpSpPr>
            <p:nvPr/>
          </p:nvGrpSpPr>
          <p:grpSpPr bwMode="auto">
            <a:xfrm>
              <a:off x="2802" y="2130"/>
              <a:ext cx="336" cy="292"/>
              <a:chOff x="672" y="555"/>
              <a:chExt cx="336" cy="292"/>
            </a:xfrm>
          </p:grpSpPr>
          <p:grpSp>
            <p:nvGrpSpPr>
              <p:cNvPr id="26647" name="Group 43">
                <a:extLst>
                  <a:ext uri="{FF2B5EF4-FFF2-40B4-BE49-F238E27FC236}">
                    <a16:creationId xmlns="" xmlns:a16="http://schemas.microsoft.com/office/drawing/2014/main" id="{971F47B7-B5D5-4C85-988E-78F3249460DA}"/>
                  </a:ext>
                </a:extLst>
              </p:cNvPr>
              <p:cNvGrpSpPr>
                <a:grpSpLocks/>
              </p:cNvGrpSpPr>
              <p:nvPr/>
            </p:nvGrpSpPr>
            <p:grpSpPr bwMode="auto">
              <a:xfrm>
                <a:off x="672" y="576"/>
                <a:ext cx="336" cy="271"/>
                <a:chOff x="1289" y="582"/>
                <a:chExt cx="668" cy="668"/>
              </a:xfrm>
            </p:grpSpPr>
            <p:sp>
              <p:nvSpPr>
                <p:cNvPr id="26649" name="Oval 44">
                  <a:extLst>
                    <a:ext uri="{FF2B5EF4-FFF2-40B4-BE49-F238E27FC236}">
                      <a16:creationId xmlns="" xmlns:a16="http://schemas.microsoft.com/office/drawing/2014/main" id="{C370A01D-196C-4DAC-9ABC-F546ECF135E3}"/>
                    </a:ext>
                  </a:extLst>
                </p:cNvPr>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0" name="Oval 45">
                  <a:extLst>
                    <a:ext uri="{FF2B5EF4-FFF2-40B4-BE49-F238E27FC236}">
                      <a16:creationId xmlns="" xmlns:a16="http://schemas.microsoft.com/office/drawing/2014/main" id="{61368273-1FF9-4AF3-AC62-679C04FA78A2}"/>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1" name="Oval 46">
                  <a:extLst>
                    <a:ext uri="{FF2B5EF4-FFF2-40B4-BE49-F238E27FC236}">
                      <a16:creationId xmlns="" xmlns:a16="http://schemas.microsoft.com/office/drawing/2014/main" id="{22BCC6ED-8994-48B1-8A2B-83965921A72E}"/>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2" name="Oval 47">
                  <a:extLst>
                    <a:ext uri="{FF2B5EF4-FFF2-40B4-BE49-F238E27FC236}">
                      <a16:creationId xmlns="" xmlns:a16="http://schemas.microsoft.com/office/drawing/2014/main" id="{268CBEF3-4CC0-42B0-A97E-5D68FA69F296}"/>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53" name="Oval 48">
                  <a:extLst>
                    <a:ext uri="{FF2B5EF4-FFF2-40B4-BE49-F238E27FC236}">
                      <a16:creationId xmlns="" xmlns:a16="http://schemas.microsoft.com/office/drawing/2014/main" id="{092A6705-3F02-4119-BAF4-2AC1CDB07E51}"/>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48" name="Text Box 49">
                <a:extLst>
                  <a:ext uri="{FF2B5EF4-FFF2-40B4-BE49-F238E27FC236}">
                    <a16:creationId xmlns="" xmlns:a16="http://schemas.microsoft.com/office/drawing/2014/main" id="{6B1AD30A-E862-4380-9C99-263E8E33A7DA}"/>
                  </a:ext>
                </a:extLst>
              </p:cNvPr>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3</a:t>
                </a:r>
              </a:p>
            </p:txBody>
          </p:sp>
        </p:grpSp>
      </p:grpSp>
      <p:grpSp>
        <p:nvGrpSpPr>
          <p:cNvPr id="11" name="Group 61">
            <a:extLst>
              <a:ext uri="{FF2B5EF4-FFF2-40B4-BE49-F238E27FC236}">
                <a16:creationId xmlns="" xmlns:a16="http://schemas.microsoft.com/office/drawing/2014/main" id="{36CF1775-7B0B-4FCD-95EF-9EF06DEA132F}"/>
              </a:ext>
            </a:extLst>
          </p:cNvPr>
          <p:cNvGrpSpPr>
            <a:grpSpLocks/>
          </p:cNvGrpSpPr>
          <p:nvPr/>
        </p:nvGrpSpPr>
        <p:grpSpPr bwMode="auto">
          <a:xfrm>
            <a:off x="6873875" y="3252788"/>
            <a:ext cx="2193925" cy="3376612"/>
            <a:chOff x="4314" y="2121"/>
            <a:chExt cx="1392" cy="2127"/>
          </a:xfrm>
        </p:grpSpPr>
        <p:pic>
          <p:nvPicPr>
            <p:cNvPr id="26636" name="Picture 13" descr="TV3">
              <a:extLst>
                <a:ext uri="{FF2B5EF4-FFF2-40B4-BE49-F238E27FC236}">
                  <a16:creationId xmlns="" xmlns:a16="http://schemas.microsoft.com/office/drawing/2014/main" id="{FB317630-6491-4C97-8501-C051392BD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4314" y="2151"/>
              <a:ext cx="1392" cy="209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6637" name="Group 50">
              <a:extLst>
                <a:ext uri="{FF2B5EF4-FFF2-40B4-BE49-F238E27FC236}">
                  <a16:creationId xmlns="" xmlns:a16="http://schemas.microsoft.com/office/drawing/2014/main" id="{0FDCF9D4-254B-4FF9-BD0D-66DCD846CCEE}"/>
                </a:ext>
              </a:extLst>
            </p:cNvPr>
            <p:cNvGrpSpPr>
              <a:grpSpLocks/>
            </p:cNvGrpSpPr>
            <p:nvPr/>
          </p:nvGrpSpPr>
          <p:grpSpPr bwMode="auto">
            <a:xfrm>
              <a:off x="4320" y="2121"/>
              <a:ext cx="336" cy="292"/>
              <a:chOff x="672" y="555"/>
              <a:chExt cx="336" cy="292"/>
            </a:xfrm>
          </p:grpSpPr>
          <p:grpSp>
            <p:nvGrpSpPr>
              <p:cNvPr id="26638" name="Group 51">
                <a:extLst>
                  <a:ext uri="{FF2B5EF4-FFF2-40B4-BE49-F238E27FC236}">
                    <a16:creationId xmlns="" xmlns:a16="http://schemas.microsoft.com/office/drawing/2014/main" id="{07183C45-1731-4806-9393-A4AA8B6E5D96}"/>
                  </a:ext>
                </a:extLst>
              </p:cNvPr>
              <p:cNvGrpSpPr>
                <a:grpSpLocks/>
              </p:cNvGrpSpPr>
              <p:nvPr/>
            </p:nvGrpSpPr>
            <p:grpSpPr bwMode="auto">
              <a:xfrm>
                <a:off x="672" y="576"/>
                <a:ext cx="336" cy="271"/>
                <a:chOff x="1289" y="582"/>
                <a:chExt cx="668" cy="668"/>
              </a:xfrm>
            </p:grpSpPr>
            <p:sp>
              <p:nvSpPr>
                <p:cNvPr id="26640" name="Oval 52">
                  <a:extLst>
                    <a:ext uri="{FF2B5EF4-FFF2-40B4-BE49-F238E27FC236}">
                      <a16:creationId xmlns="" xmlns:a16="http://schemas.microsoft.com/office/drawing/2014/main" id="{5622C61E-48C9-4E79-8792-9FD8E9442277}"/>
                    </a:ext>
                  </a:extLst>
                </p:cNvPr>
                <p:cNvSpPr>
                  <a:spLocks noChangeArrowheads="1"/>
                </p:cNvSpPr>
                <p:nvPr/>
              </p:nvSpPr>
              <p:spPr bwMode="gray">
                <a:xfrm>
                  <a:off x="1289" y="582"/>
                  <a:ext cx="668" cy="6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1" name="Oval 53">
                  <a:extLst>
                    <a:ext uri="{FF2B5EF4-FFF2-40B4-BE49-F238E27FC236}">
                      <a16:creationId xmlns="" xmlns:a16="http://schemas.microsoft.com/office/drawing/2014/main" id="{6ACF24EB-EDC4-4615-A179-E226114D0F32}"/>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2" name="Oval 54">
                  <a:extLst>
                    <a:ext uri="{FF2B5EF4-FFF2-40B4-BE49-F238E27FC236}">
                      <a16:creationId xmlns="" xmlns:a16="http://schemas.microsoft.com/office/drawing/2014/main" id="{70225E9D-D796-4D2D-B378-6BECFC95DFCE}"/>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3" name="Oval 55">
                  <a:extLst>
                    <a:ext uri="{FF2B5EF4-FFF2-40B4-BE49-F238E27FC236}">
                      <a16:creationId xmlns="" xmlns:a16="http://schemas.microsoft.com/office/drawing/2014/main" id="{48D804E0-3478-4391-9BED-F41C1129202C}"/>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6644" name="Oval 56">
                  <a:extLst>
                    <a:ext uri="{FF2B5EF4-FFF2-40B4-BE49-F238E27FC236}">
                      <a16:creationId xmlns="" xmlns:a16="http://schemas.microsoft.com/office/drawing/2014/main" id="{82C04781-58C6-4465-B653-D013CC1FC36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6639" name="Text Box 57">
                <a:extLst>
                  <a:ext uri="{FF2B5EF4-FFF2-40B4-BE49-F238E27FC236}">
                    <a16:creationId xmlns="" xmlns:a16="http://schemas.microsoft.com/office/drawing/2014/main" id="{BEF054FF-B779-4D97-A3C4-49BEFFF74635}"/>
                  </a:ext>
                </a:extLst>
              </p:cNvPr>
              <p:cNvSpPr txBox="1">
                <a:spLocks noChangeArrowheads="1"/>
              </p:cNvSpPr>
              <p:nvPr/>
            </p:nvSpPr>
            <p:spPr bwMode="gray">
              <a:xfrm>
                <a:off x="732" y="55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FF0000"/>
                    </a:solidFill>
                    <a:latin typeface="Times New Roman" panose="02020603050405020304" pitchFamily="18" charset="0"/>
                  </a:rPr>
                  <a:t>4</a:t>
                </a:r>
              </a:p>
            </p:txBody>
          </p:sp>
        </p:grpSp>
      </p:grpSp>
      <p:sp>
        <p:nvSpPr>
          <p:cNvPr id="13374" name="AutoShape 62">
            <a:hlinkClick r:id="rId3" action="ppaction://hlinksldjump"/>
            <a:extLst>
              <a:ext uri="{FF2B5EF4-FFF2-40B4-BE49-F238E27FC236}">
                <a16:creationId xmlns="" xmlns:a16="http://schemas.microsoft.com/office/drawing/2014/main" id="{6A852A95-0C79-4B02-8AD4-517261DD4294}"/>
              </a:ext>
            </a:extLst>
          </p:cNvPr>
          <p:cNvSpPr>
            <a:spLocks noChangeArrowheads="1"/>
          </p:cNvSpPr>
          <p:nvPr/>
        </p:nvSpPr>
        <p:spPr bwMode="gray">
          <a:xfrm>
            <a:off x="390525" y="5905500"/>
            <a:ext cx="1666875"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990000"/>
                </a:solidFill>
                <a:latin typeface="Times New Roman" panose="02020603050405020304" pitchFamily="18" charset="0"/>
              </a:rPr>
              <a:t>Cảnh nhà </a:t>
            </a:r>
          </a:p>
          <a:p>
            <a:pPr algn="ctr" eaLnBrk="1" hangingPunct="1"/>
            <a:r>
              <a:rPr lang="en-US" altLang="en-US" sz="2400" b="1">
                <a:solidFill>
                  <a:srgbClr val="990000"/>
                </a:solidFill>
                <a:latin typeface="Times New Roman" panose="02020603050405020304" pitchFamily="18" charset="0"/>
              </a:rPr>
              <a:t>nghèo khó</a:t>
            </a:r>
          </a:p>
        </p:txBody>
      </p:sp>
      <p:sp>
        <p:nvSpPr>
          <p:cNvPr id="13375" name="AutoShape 63">
            <a:hlinkClick r:id="rId3" action="ppaction://hlinksldjump"/>
            <a:extLst>
              <a:ext uri="{FF2B5EF4-FFF2-40B4-BE49-F238E27FC236}">
                <a16:creationId xmlns="" xmlns:a16="http://schemas.microsoft.com/office/drawing/2014/main" id="{1014B1F7-F751-4A12-A440-9F28B1D1C0A1}"/>
              </a:ext>
            </a:extLst>
          </p:cNvPr>
          <p:cNvSpPr>
            <a:spLocks noChangeArrowheads="1"/>
          </p:cNvSpPr>
          <p:nvPr/>
        </p:nvSpPr>
        <p:spPr bwMode="gray">
          <a:xfrm>
            <a:off x="2605088" y="6053138"/>
            <a:ext cx="1666875" cy="5429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990000"/>
                </a:solidFill>
                <a:latin typeface="Times New Roman" panose="02020603050405020304" pitchFamily="18" charset="0"/>
              </a:rPr>
              <a:t>Duyên trời</a:t>
            </a:r>
          </a:p>
        </p:txBody>
      </p:sp>
      <p:sp>
        <p:nvSpPr>
          <p:cNvPr id="13376" name="AutoShape 64">
            <a:hlinkClick r:id="rId3" action="ppaction://hlinksldjump"/>
            <a:extLst>
              <a:ext uri="{FF2B5EF4-FFF2-40B4-BE49-F238E27FC236}">
                <a16:creationId xmlns="" xmlns:a16="http://schemas.microsoft.com/office/drawing/2014/main" id="{6E0BBAD6-3AF4-4BA4-A307-CF69FA5F4035}"/>
              </a:ext>
            </a:extLst>
          </p:cNvPr>
          <p:cNvSpPr>
            <a:spLocks noChangeArrowheads="1"/>
          </p:cNvSpPr>
          <p:nvPr/>
        </p:nvSpPr>
        <p:spPr bwMode="gray">
          <a:xfrm>
            <a:off x="4724400" y="5900738"/>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solidFill>
                <a:srgbClr val="990000"/>
              </a:solidFill>
              <a:latin typeface="Times New Roman" panose="02020603050405020304" pitchFamily="18" charset="0"/>
            </a:endParaRPr>
          </a:p>
          <a:p>
            <a:pPr algn="ctr" eaLnBrk="1" hangingPunct="1"/>
            <a:r>
              <a:rPr lang="en-US" altLang="en-US" sz="2400" b="1">
                <a:solidFill>
                  <a:srgbClr val="990000"/>
                </a:solidFill>
                <a:latin typeface="Times New Roman" panose="02020603050405020304" pitchFamily="18" charset="0"/>
              </a:rPr>
              <a:t>Truyền nghề </a:t>
            </a:r>
          </a:p>
          <a:p>
            <a:pPr algn="ctr" eaLnBrk="1" hangingPunct="1"/>
            <a:r>
              <a:rPr lang="en-US" altLang="en-US" sz="2400" b="1">
                <a:solidFill>
                  <a:srgbClr val="990000"/>
                </a:solidFill>
                <a:latin typeface="Times New Roman" panose="02020603050405020304" pitchFamily="18" charset="0"/>
              </a:rPr>
              <a:t>cho dân </a:t>
            </a:r>
          </a:p>
          <a:p>
            <a:pPr algn="ctr" eaLnBrk="1" hangingPunct="1"/>
            <a:endParaRPr lang="en-US" altLang="en-US" sz="2400" b="1">
              <a:solidFill>
                <a:srgbClr val="990000"/>
              </a:solidFill>
              <a:latin typeface="Times New Roman" panose="02020603050405020304" pitchFamily="18" charset="0"/>
            </a:endParaRPr>
          </a:p>
        </p:txBody>
      </p:sp>
      <p:sp>
        <p:nvSpPr>
          <p:cNvPr id="13378" name="AutoShape 66">
            <a:hlinkClick r:id="rId3" action="ppaction://hlinksldjump"/>
            <a:extLst>
              <a:ext uri="{FF2B5EF4-FFF2-40B4-BE49-F238E27FC236}">
                <a16:creationId xmlns="" xmlns:a16="http://schemas.microsoft.com/office/drawing/2014/main" id="{67D7A347-2A2C-4586-9420-EC35C4CF7965}"/>
              </a:ext>
            </a:extLst>
          </p:cNvPr>
          <p:cNvSpPr>
            <a:spLocks noChangeArrowheads="1"/>
          </p:cNvSpPr>
          <p:nvPr/>
        </p:nvSpPr>
        <p:spPr bwMode="gray">
          <a:xfrm>
            <a:off x="7086600" y="5886450"/>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solidFill>
                <a:srgbClr val="990000"/>
              </a:solidFill>
              <a:latin typeface="Times New Roman" panose="02020603050405020304" pitchFamily="18" charset="0"/>
            </a:endParaRPr>
          </a:p>
          <a:p>
            <a:pPr algn="ctr" eaLnBrk="1" hangingPunct="1"/>
            <a:r>
              <a:rPr lang="en-US" altLang="en-US" sz="2400" b="1">
                <a:solidFill>
                  <a:srgbClr val="990000"/>
                </a:solidFill>
                <a:latin typeface="Times New Roman" panose="02020603050405020304" pitchFamily="18" charset="0"/>
              </a:rPr>
              <a:t>Uống nước</a:t>
            </a:r>
          </a:p>
          <a:p>
            <a:pPr algn="ctr" eaLnBrk="1" hangingPunct="1"/>
            <a:r>
              <a:rPr lang="en-US" altLang="en-US" sz="2400" b="1">
                <a:solidFill>
                  <a:srgbClr val="990000"/>
                </a:solidFill>
                <a:latin typeface="Times New Roman" panose="02020603050405020304" pitchFamily="18" charset="0"/>
              </a:rPr>
              <a:t>nhớ nguồn </a:t>
            </a:r>
          </a:p>
          <a:p>
            <a:pPr algn="ctr" eaLnBrk="1" hangingPunct="1"/>
            <a:endParaRPr lang="en-US" altLang="en-US" sz="2400" b="1">
              <a:solidFill>
                <a:srgbClr val="990000"/>
              </a:solidFill>
              <a:latin typeface="Times New Roman" panose="02020603050405020304" pitchFamily="18" charset="0"/>
            </a:endParaRPr>
          </a:p>
        </p:txBody>
      </p:sp>
      <p:sp>
        <p:nvSpPr>
          <p:cNvPr id="48" name="Rectangle 47">
            <a:extLst>
              <a:ext uri="{FF2B5EF4-FFF2-40B4-BE49-F238E27FC236}">
                <a16:creationId xmlns="" xmlns:a16="http://schemas.microsoft.com/office/drawing/2014/main" id="{0F673245-FC90-4506-BA8C-6531F77DB257}"/>
              </a:ext>
            </a:extLst>
          </p:cNvPr>
          <p:cNvSpPr/>
          <p:nvPr/>
        </p:nvSpPr>
        <p:spPr>
          <a:xfrm>
            <a:off x="1770943" y="533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9"/>
                                        </p:tgtEl>
                                        <p:attrNameLst>
                                          <p:attrName>style.visibility</p:attrName>
                                        </p:attrNameLst>
                                      </p:cBhvr>
                                      <p:to>
                                        <p:strVal val="visible"/>
                                      </p:to>
                                    </p:set>
                                    <p:anim calcmode="discrete" valueType="clr">
                                      <p:cBhvr override="childStyle">
                                        <p:cTn id="7" dur="80"/>
                                        <p:tgtEl>
                                          <p:spTgt spid="1536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9"/>
                                        </p:tgtEl>
                                        <p:attrNameLst>
                                          <p:attrName>fillcolor</p:attrName>
                                        </p:attrNameLst>
                                      </p:cBhvr>
                                      <p:tavLst>
                                        <p:tav tm="0">
                                          <p:val>
                                            <p:clrVal>
                                              <a:schemeClr val="accent2"/>
                                            </p:clrVal>
                                          </p:val>
                                        </p:tav>
                                        <p:tav tm="50000">
                                          <p:val>
                                            <p:clrVal>
                                              <a:schemeClr val="hlink"/>
                                            </p:clrVal>
                                          </p:val>
                                        </p:tav>
                                      </p:tavLst>
                                    </p:anim>
                                    <p:set>
                                      <p:cBhvr>
                                        <p:cTn id="9" dur="80"/>
                                        <p:tgtEl>
                                          <p:spTgt spid="1536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2000"/>
                                        <p:tgtEl>
                                          <p:spTgt spid="2"/>
                                        </p:tgtEl>
                                      </p:cBhvr>
                                    </p:animEffect>
                                  </p:childTnLst>
                                </p:cTn>
                              </p:par>
                            </p:childTnLst>
                          </p:cTn>
                        </p:par>
                        <p:par>
                          <p:cTn id="15" fill="hold" nodeType="afterGroup">
                            <p:stCondLst>
                              <p:cond delay="2000"/>
                            </p:stCondLst>
                            <p:childTnLst>
                              <p:par>
                                <p:cTn id="16" presetID="2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2000"/>
                                        <p:tgtEl>
                                          <p:spTgt spid="5"/>
                                        </p:tgtEl>
                                      </p:cBhvr>
                                    </p:animEffect>
                                  </p:childTnLst>
                                </p:cTn>
                              </p:par>
                            </p:childTnLst>
                          </p:cTn>
                        </p:par>
                        <p:par>
                          <p:cTn id="19" fill="hold" nodeType="afterGroup">
                            <p:stCondLst>
                              <p:cond delay="4000"/>
                            </p:stCondLst>
                            <p:childTnLst>
                              <p:par>
                                <p:cTn id="20" presetID="2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par>
                          <p:cTn id="23" fill="hold" nodeType="afterGroup">
                            <p:stCondLst>
                              <p:cond delay="6000"/>
                            </p:stCondLst>
                            <p:childTnLst>
                              <p:par>
                                <p:cTn id="24" presetID="2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edge">
                                      <p:cBhvr>
                                        <p:cTn id="26" dur="20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13374"/>
                                        </p:tgtEl>
                                        <p:attrNameLst>
                                          <p:attrName>style.visibility</p:attrName>
                                        </p:attrNameLst>
                                      </p:cBhvr>
                                      <p:to>
                                        <p:strVal val="visible"/>
                                      </p:to>
                                    </p:set>
                                    <p:anim to="" calcmode="lin" valueType="num">
                                      <p:cBhvr>
                                        <p:cTn id="31" dur="1" fill="hold"/>
                                        <p:tgtEl>
                                          <p:spTgt spid="13374"/>
                                        </p:tgtEl>
                                        <p:attrNameLst>
                                          <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13375"/>
                                        </p:tgtEl>
                                        <p:attrNameLst>
                                          <p:attrName>style.visibility</p:attrName>
                                        </p:attrNameLst>
                                      </p:cBhvr>
                                      <p:to>
                                        <p:strVal val="visible"/>
                                      </p:to>
                                    </p:set>
                                    <p:anim to="" calcmode="lin" valueType="num">
                                      <p:cBhvr>
                                        <p:cTn id="36" dur="1" fill="hold"/>
                                        <p:tgtEl>
                                          <p:spTgt spid="13375"/>
                                        </p:tgtEl>
                                        <p:attrNameLst>
                                          <p:attrName/>
                                        </p:attrNameLst>
                                      </p:cBhvr>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13376"/>
                                        </p:tgtEl>
                                        <p:attrNameLst>
                                          <p:attrName>style.visibility</p:attrName>
                                        </p:attrNameLst>
                                      </p:cBhvr>
                                      <p:to>
                                        <p:strVal val="visible"/>
                                      </p:to>
                                    </p:set>
                                    <p:anim to="" calcmode="lin" valueType="num">
                                      <p:cBhvr>
                                        <p:cTn id="41" dur="1" fill="hold"/>
                                        <p:tgtEl>
                                          <p:spTgt spid="13376"/>
                                        </p:tgtEl>
                                        <p:attrNameLst>
                                          <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4" presetClass="entr" presetSubtype="0" fill="hold" grpId="0" nodeType="clickEffect">
                                  <p:stCondLst>
                                    <p:cond delay="0"/>
                                  </p:stCondLst>
                                  <p:childTnLst>
                                    <p:set>
                                      <p:cBhvr>
                                        <p:cTn id="45" dur="1" fill="hold">
                                          <p:stCondLst>
                                            <p:cond delay="0"/>
                                          </p:stCondLst>
                                        </p:cTn>
                                        <p:tgtEl>
                                          <p:spTgt spid="13378"/>
                                        </p:tgtEl>
                                        <p:attrNameLst>
                                          <p:attrName>style.visibility</p:attrName>
                                        </p:attrNameLst>
                                      </p:cBhvr>
                                      <p:to>
                                        <p:strVal val="visible"/>
                                      </p:to>
                                    </p:set>
                                    <p:anim to="" calcmode="lin" valueType="num">
                                      <p:cBhvr>
                                        <p:cTn id="46" dur="1" fill="hold"/>
                                        <p:tgtEl>
                                          <p:spTgt spid="13378"/>
                                        </p:tgtEl>
                                        <p:attrNameLst>
                                          <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barn(inVertical)">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p:bldP spid="13374" grpId="0" animBg="1"/>
      <p:bldP spid="13375" grpId="0" animBg="1"/>
      <p:bldP spid="13376" grpId="0" animBg="1"/>
      <p:bldP spid="1337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TV3">
            <a:extLst>
              <a:ext uri="{FF2B5EF4-FFF2-40B4-BE49-F238E27FC236}">
                <a16:creationId xmlns="" xmlns:a16="http://schemas.microsoft.com/office/drawing/2014/main" id="{86391629-7948-4182-A750-55CEFCED2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4191000" y="1814513"/>
            <a:ext cx="4800600" cy="451008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7651" name="Group 21">
            <a:extLst>
              <a:ext uri="{FF2B5EF4-FFF2-40B4-BE49-F238E27FC236}">
                <a16:creationId xmlns="" xmlns:a16="http://schemas.microsoft.com/office/drawing/2014/main" id="{6155F3D8-4469-4FA2-94DC-7C7F6BD740C7}"/>
              </a:ext>
            </a:extLst>
          </p:cNvPr>
          <p:cNvGrpSpPr>
            <a:grpSpLocks/>
          </p:cNvGrpSpPr>
          <p:nvPr/>
        </p:nvGrpSpPr>
        <p:grpSpPr bwMode="auto">
          <a:xfrm>
            <a:off x="4381500" y="1828800"/>
            <a:ext cx="534988" cy="579438"/>
            <a:chOff x="1316" y="1846"/>
            <a:chExt cx="385" cy="365"/>
          </a:xfrm>
        </p:grpSpPr>
        <p:grpSp>
          <p:nvGrpSpPr>
            <p:cNvPr id="27655" name="Group 22">
              <a:extLst>
                <a:ext uri="{FF2B5EF4-FFF2-40B4-BE49-F238E27FC236}">
                  <a16:creationId xmlns="" xmlns:a16="http://schemas.microsoft.com/office/drawing/2014/main" id="{07D64773-5273-48B8-89E5-1A462DD0E460}"/>
                </a:ext>
              </a:extLst>
            </p:cNvPr>
            <p:cNvGrpSpPr>
              <a:grpSpLocks/>
            </p:cNvGrpSpPr>
            <p:nvPr/>
          </p:nvGrpSpPr>
          <p:grpSpPr bwMode="auto">
            <a:xfrm>
              <a:off x="1316" y="1867"/>
              <a:ext cx="385" cy="344"/>
              <a:chOff x="1287" y="587"/>
              <a:chExt cx="670" cy="647"/>
            </a:xfrm>
          </p:grpSpPr>
          <p:sp>
            <p:nvSpPr>
              <p:cNvPr id="27657" name="Oval 23">
                <a:extLst>
                  <a:ext uri="{FF2B5EF4-FFF2-40B4-BE49-F238E27FC236}">
                    <a16:creationId xmlns="" xmlns:a16="http://schemas.microsoft.com/office/drawing/2014/main" id="{C29E6546-A044-4F3E-A6F8-2CEA61A0C324}"/>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58" name="Oval 24">
                <a:extLst>
                  <a:ext uri="{FF2B5EF4-FFF2-40B4-BE49-F238E27FC236}">
                    <a16:creationId xmlns="" xmlns:a16="http://schemas.microsoft.com/office/drawing/2014/main" id="{36E90715-C4A7-4672-A856-6F4C4C65E7E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59" name="Oval 25">
                <a:extLst>
                  <a:ext uri="{FF2B5EF4-FFF2-40B4-BE49-F238E27FC236}">
                    <a16:creationId xmlns="" xmlns:a16="http://schemas.microsoft.com/office/drawing/2014/main" id="{2F30BAE1-B683-4221-B5AE-C1B8A7DCE601}"/>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60" name="Oval 26">
                <a:extLst>
                  <a:ext uri="{FF2B5EF4-FFF2-40B4-BE49-F238E27FC236}">
                    <a16:creationId xmlns="" xmlns:a16="http://schemas.microsoft.com/office/drawing/2014/main" id="{5F56160F-431C-44F4-9DE5-E52D8866EB94}"/>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7661" name="Oval 27">
                <a:extLst>
                  <a:ext uri="{FF2B5EF4-FFF2-40B4-BE49-F238E27FC236}">
                    <a16:creationId xmlns="" xmlns:a16="http://schemas.microsoft.com/office/drawing/2014/main" id="{FC92CCBC-C92F-41F3-B944-71D9487D888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7656" name="Text Box 28">
              <a:extLst>
                <a:ext uri="{FF2B5EF4-FFF2-40B4-BE49-F238E27FC236}">
                  <a16:creationId xmlns="" xmlns:a16="http://schemas.microsoft.com/office/drawing/2014/main" id="{659657EE-7148-4BD5-BA45-1DAB1D84A010}"/>
                </a:ext>
              </a:extLst>
            </p:cNvPr>
            <p:cNvSpPr txBox="1">
              <a:spLocks noChangeArrowheads="1"/>
            </p:cNvSpPr>
            <p:nvPr/>
          </p:nvSpPr>
          <p:spPr bwMode="gray">
            <a:xfrm>
              <a:off x="1369" y="1846"/>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1</a:t>
              </a:r>
            </a:p>
          </p:txBody>
        </p:sp>
      </p:grpSp>
      <p:sp>
        <p:nvSpPr>
          <p:cNvPr id="27652" name="AutoShape 29">
            <a:hlinkClick r:id="rId3" action="ppaction://hlinksldjump"/>
            <a:extLst>
              <a:ext uri="{FF2B5EF4-FFF2-40B4-BE49-F238E27FC236}">
                <a16:creationId xmlns="" xmlns:a16="http://schemas.microsoft.com/office/drawing/2014/main" id="{4220A491-1E1A-41DA-A845-4E1B5F8B03F6}"/>
              </a:ext>
            </a:extLst>
          </p:cNvPr>
          <p:cNvSpPr>
            <a:spLocks noChangeArrowheads="1"/>
          </p:cNvSpPr>
          <p:nvPr/>
        </p:nvSpPr>
        <p:spPr bwMode="gray">
          <a:xfrm>
            <a:off x="4724400" y="6019800"/>
            <a:ext cx="35814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990000"/>
                </a:solidFill>
                <a:latin typeface="Times New Roman" panose="02020603050405020304" pitchFamily="18" charset="0"/>
              </a:rPr>
              <a:t>Cảnh nhà nghèo khó</a:t>
            </a:r>
          </a:p>
        </p:txBody>
      </p:sp>
      <p:sp>
        <p:nvSpPr>
          <p:cNvPr id="24600" name="Text Box 24">
            <a:extLst>
              <a:ext uri="{FF2B5EF4-FFF2-40B4-BE49-F238E27FC236}">
                <a16:creationId xmlns="" xmlns:a16="http://schemas.microsoft.com/office/drawing/2014/main" id="{6F186608-25DB-48BA-ACB5-3D6B7420D4E7}"/>
              </a:ext>
            </a:extLst>
          </p:cNvPr>
          <p:cNvSpPr txBox="1">
            <a:spLocks noChangeArrowheads="1"/>
          </p:cNvSpPr>
          <p:nvPr/>
        </p:nvSpPr>
        <p:spPr bwMode="auto">
          <a:xfrm>
            <a:off x="304800" y="1852613"/>
            <a:ext cx="3733800" cy="3108325"/>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ts val="0"/>
              </a:spcBef>
              <a:spcAft>
                <a:spcPts val="0"/>
              </a:spcAft>
              <a:defRPr/>
            </a:pPr>
            <a:r>
              <a:rPr lang="en-US" altLang="en-US" sz="2800" dirty="0" err="1">
                <a:latin typeface="Times New Roman" panose="02020603050405020304" pitchFamily="18" charset="0"/>
                <a:cs typeface="Times New Roman" panose="02020603050405020304" pitchFamily="18" charset="0"/>
              </a:rPr>
              <a:t>Mẹ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sớm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cha con </a:t>
            </a:r>
            <a:r>
              <a:rPr lang="en-US" altLang="en-US" sz="2800" dirty="0" err="1">
                <a:latin typeface="Times New Roman" panose="02020603050405020304" pitchFamily="18" charset="0"/>
                <a:cs typeface="Times New Roman" panose="02020603050405020304" pitchFamily="18" charset="0"/>
              </a:rPr>
              <a:t>chỉ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chung</a:t>
            </a:r>
            <a:r>
              <a:rPr lang="en-US" altLang="en-US" sz="2800" dirty="0">
                <a:latin typeface="Times New Roman" panose="02020603050405020304" pitchFamily="18" charset="0"/>
                <a:cs typeface="Times New Roman" panose="02020603050405020304" pitchFamily="18" charset="0"/>
              </a:rPr>
              <a:t>. Khi cha </a:t>
            </a:r>
            <a:r>
              <a:rPr lang="en-US" altLang="en-US" sz="2800" dirty="0" err="1">
                <a:latin typeface="Times New Roman" panose="02020603050405020304" pitchFamily="18" charset="0"/>
                <a:cs typeface="Times New Roman" panose="02020603050405020304" pitchFamily="18" charset="0"/>
              </a:rPr>
              <a:t>mất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thương</a:t>
            </a:r>
            <a:r>
              <a:rPr lang="en-US" altLang="en-US" sz="2800" dirty="0">
                <a:latin typeface="Times New Roman" panose="02020603050405020304" pitchFamily="18" charset="0"/>
                <a:cs typeface="Times New Roman" panose="02020603050405020304" pitchFamily="18" charset="0"/>
              </a:rPr>
              <a:t> cha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cuốn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khố</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chôn</a:t>
            </a:r>
            <a:r>
              <a:rPr lang="en-US" altLang="en-US" sz="2800" dirty="0">
                <a:latin typeface="Times New Roman" panose="02020603050405020304" pitchFamily="18" charset="0"/>
                <a:cs typeface="Times New Roman" panose="02020603050405020304" pitchFamily="18" charset="0"/>
              </a:rPr>
              <a:t> cha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đành</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 xmlns:a16="http://schemas.microsoft.com/office/drawing/2014/main" id="{8D655A9A-72B5-48DE-AC5C-15DB0C87E63F}"/>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600"/>
                                        </p:tgtEl>
                                        <p:attrNameLst>
                                          <p:attrName>style.visibility</p:attrName>
                                        </p:attrNameLst>
                                      </p:cBhvr>
                                      <p:to>
                                        <p:strVal val="visible"/>
                                      </p:to>
                                    </p:set>
                                    <p:anim calcmode="discrete" valueType="clr">
                                      <p:cBhvr override="childStyle">
                                        <p:cTn id="7" dur="80"/>
                                        <p:tgtEl>
                                          <p:spTgt spid="246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600"/>
                                        </p:tgtEl>
                                        <p:attrNameLst>
                                          <p:attrName>fillcolor</p:attrName>
                                        </p:attrNameLst>
                                      </p:cBhvr>
                                      <p:tavLst>
                                        <p:tav tm="0">
                                          <p:val>
                                            <p:clrVal>
                                              <a:schemeClr val="accent2"/>
                                            </p:clrVal>
                                          </p:val>
                                        </p:tav>
                                        <p:tav tm="50000">
                                          <p:val>
                                            <p:clrVal>
                                              <a:schemeClr val="hlink"/>
                                            </p:clrVal>
                                          </p:val>
                                        </p:tav>
                                      </p:tavLst>
                                    </p:anim>
                                    <p:set>
                                      <p:cBhvr>
                                        <p:cTn id="9" dur="80"/>
                                        <p:tgtEl>
                                          <p:spTgt spid="246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48">
            <a:extLst>
              <a:ext uri="{FF2B5EF4-FFF2-40B4-BE49-F238E27FC236}">
                <a16:creationId xmlns="" xmlns:a16="http://schemas.microsoft.com/office/drawing/2014/main" id="{867B1EEF-2492-484A-B81C-1A41140026D8}"/>
              </a:ext>
            </a:extLst>
          </p:cNvPr>
          <p:cNvGrpSpPr>
            <a:grpSpLocks/>
          </p:cNvGrpSpPr>
          <p:nvPr/>
        </p:nvGrpSpPr>
        <p:grpSpPr bwMode="auto">
          <a:xfrm>
            <a:off x="4267200" y="1447800"/>
            <a:ext cx="4648200" cy="5257800"/>
            <a:chOff x="1126" y="1710"/>
            <a:chExt cx="3456" cy="2481"/>
          </a:xfrm>
        </p:grpSpPr>
        <p:pic>
          <p:nvPicPr>
            <p:cNvPr id="28677" name="Picture 28" descr="TV3">
              <a:extLst>
                <a:ext uri="{FF2B5EF4-FFF2-40B4-BE49-F238E27FC236}">
                  <a16:creationId xmlns="" xmlns:a16="http://schemas.microsoft.com/office/drawing/2014/main" id="{03652734-E95A-445E-BE80-658D33549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126" y="1782"/>
              <a:ext cx="3456" cy="2256"/>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28678" name="Group 39">
              <a:extLst>
                <a:ext uri="{FF2B5EF4-FFF2-40B4-BE49-F238E27FC236}">
                  <a16:creationId xmlns="" xmlns:a16="http://schemas.microsoft.com/office/drawing/2014/main" id="{7119B4C0-876F-4188-BF7B-C2780BF7186D}"/>
                </a:ext>
              </a:extLst>
            </p:cNvPr>
            <p:cNvGrpSpPr>
              <a:grpSpLocks/>
            </p:cNvGrpSpPr>
            <p:nvPr/>
          </p:nvGrpSpPr>
          <p:grpSpPr bwMode="auto">
            <a:xfrm>
              <a:off x="1316" y="1710"/>
              <a:ext cx="385" cy="365"/>
              <a:chOff x="1316" y="1846"/>
              <a:chExt cx="385" cy="365"/>
            </a:xfrm>
          </p:grpSpPr>
          <p:grpSp>
            <p:nvGrpSpPr>
              <p:cNvPr id="28680" name="Group 40">
                <a:extLst>
                  <a:ext uri="{FF2B5EF4-FFF2-40B4-BE49-F238E27FC236}">
                    <a16:creationId xmlns="" xmlns:a16="http://schemas.microsoft.com/office/drawing/2014/main" id="{53F59061-D1B3-43F4-B554-869A72A4E495}"/>
                  </a:ext>
                </a:extLst>
              </p:cNvPr>
              <p:cNvGrpSpPr>
                <a:grpSpLocks/>
              </p:cNvGrpSpPr>
              <p:nvPr/>
            </p:nvGrpSpPr>
            <p:grpSpPr bwMode="auto">
              <a:xfrm>
                <a:off x="1316" y="1867"/>
                <a:ext cx="385" cy="344"/>
                <a:chOff x="1287" y="587"/>
                <a:chExt cx="670" cy="647"/>
              </a:xfrm>
            </p:grpSpPr>
            <p:sp>
              <p:nvSpPr>
                <p:cNvPr id="28682" name="Oval 41">
                  <a:extLst>
                    <a:ext uri="{FF2B5EF4-FFF2-40B4-BE49-F238E27FC236}">
                      <a16:creationId xmlns="" xmlns:a16="http://schemas.microsoft.com/office/drawing/2014/main" id="{A4AF7559-6FF0-4768-B93C-C52811683CF3}"/>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3" name="Oval 42">
                  <a:extLst>
                    <a:ext uri="{FF2B5EF4-FFF2-40B4-BE49-F238E27FC236}">
                      <a16:creationId xmlns="" xmlns:a16="http://schemas.microsoft.com/office/drawing/2014/main" id="{135CAEFD-78B7-446C-85D6-F73DAFAA85D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4" name="Oval 43">
                  <a:extLst>
                    <a:ext uri="{FF2B5EF4-FFF2-40B4-BE49-F238E27FC236}">
                      <a16:creationId xmlns="" xmlns:a16="http://schemas.microsoft.com/office/drawing/2014/main" id="{C9023003-C22B-42C7-BFE5-FCEF91EA0EE5}"/>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5" name="Oval 44">
                  <a:extLst>
                    <a:ext uri="{FF2B5EF4-FFF2-40B4-BE49-F238E27FC236}">
                      <a16:creationId xmlns="" xmlns:a16="http://schemas.microsoft.com/office/drawing/2014/main" id="{559D5B89-49D7-4111-B8FC-FE0071298701}"/>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8686" name="Oval 45">
                  <a:extLst>
                    <a:ext uri="{FF2B5EF4-FFF2-40B4-BE49-F238E27FC236}">
                      <a16:creationId xmlns="" xmlns:a16="http://schemas.microsoft.com/office/drawing/2014/main" id="{8D600C33-116B-415D-A33C-FFCCDAEEF73D}"/>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8681" name="Text Box 46">
                <a:extLst>
                  <a:ext uri="{FF2B5EF4-FFF2-40B4-BE49-F238E27FC236}">
                    <a16:creationId xmlns="" xmlns:a16="http://schemas.microsoft.com/office/drawing/2014/main" id="{0520D789-6BAC-477C-AB2A-A3CA55EF0705}"/>
                  </a:ext>
                </a:extLst>
              </p:cNvPr>
              <p:cNvSpPr txBox="1">
                <a:spLocks noChangeArrowheads="1"/>
              </p:cNvSpPr>
              <p:nvPr/>
            </p:nvSpPr>
            <p:spPr bwMode="gray">
              <a:xfrm>
                <a:off x="1364" y="1846"/>
                <a:ext cx="28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2</a:t>
                </a:r>
              </a:p>
            </p:txBody>
          </p:sp>
        </p:grpSp>
        <p:sp>
          <p:nvSpPr>
            <p:cNvPr id="28679" name="AutoShape 47">
              <a:hlinkClick r:id="rId3" action="ppaction://hlinksldjump"/>
              <a:extLst>
                <a:ext uri="{FF2B5EF4-FFF2-40B4-BE49-F238E27FC236}">
                  <a16:creationId xmlns="" xmlns:a16="http://schemas.microsoft.com/office/drawing/2014/main" id="{71D1D573-060C-4457-BBD9-85435B990B87}"/>
                </a:ext>
              </a:extLst>
            </p:cNvPr>
            <p:cNvSpPr>
              <a:spLocks noChangeArrowheads="1"/>
            </p:cNvSpPr>
            <p:nvPr/>
          </p:nvSpPr>
          <p:spPr bwMode="gray">
            <a:xfrm>
              <a:off x="1847" y="3903"/>
              <a:ext cx="2112" cy="288"/>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990000"/>
                  </a:solidFill>
                  <a:latin typeface="Times New Roman" panose="02020603050405020304" pitchFamily="18" charset="0"/>
                </a:rPr>
                <a:t>Duyên trời</a:t>
              </a:r>
            </a:p>
          </p:txBody>
        </p:sp>
      </p:grpSp>
      <p:sp>
        <p:nvSpPr>
          <p:cNvPr id="25624" name="Text Box 24">
            <a:extLst>
              <a:ext uri="{FF2B5EF4-FFF2-40B4-BE49-F238E27FC236}">
                <a16:creationId xmlns="" xmlns:a16="http://schemas.microsoft.com/office/drawing/2014/main" id="{966E845E-D9AE-4750-B7E4-C427F2E32350}"/>
              </a:ext>
            </a:extLst>
          </p:cNvPr>
          <p:cNvSpPr txBox="1">
            <a:spLocks noChangeArrowheads="1"/>
          </p:cNvSpPr>
          <p:nvPr/>
        </p:nvSpPr>
        <p:spPr bwMode="auto">
          <a:xfrm>
            <a:off x="320675" y="1447800"/>
            <a:ext cx="3717925" cy="526256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ts val="0"/>
              </a:spcBef>
              <a:spcAft>
                <a:spcPts val="0"/>
              </a:spcAft>
              <a:defRPr/>
            </a:pP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trốn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rất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đỗi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hoàng</a:t>
            </a:r>
            <a:r>
              <a:rPr lang="en-US" altLang="en-US" sz="28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 xmlns:a16="http://schemas.microsoft.com/office/drawing/2014/main" id="{84CDA6D1-2DA3-43A4-92A3-15CCC07BC917}"/>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24"/>
                                        </p:tgtEl>
                                        <p:attrNameLst>
                                          <p:attrName>style.visibility</p:attrName>
                                        </p:attrNameLst>
                                      </p:cBhvr>
                                      <p:to>
                                        <p:strVal val="visible"/>
                                      </p:to>
                                    </p:set>
                                    <p:anim calcmode="discrete" valueType="clr">
                                      <p:cBhvr override="childStyle">
                                        <p:cTn id="7" dur="80"/>
                                        <p:tgtEl>
                                          <p:spTgt spid="2562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24"/>
                                        </p:tgtEl>
                                        <p:attrNameLst>
                                          <p:attrName>fillcolor</p:attrName>
                                        </p:attrNameLst>
                                      </p:cBhvr>
                                      <p:tavLst>
                                        <p:tav tm="0">
                                          <p:val>
                                            <p:clrVal>
                                              <a:schemeClr val="accent2"/>
                                            </p:clrVal>
                                          </p:val>
                                        </p:tav>
                                        <p:tav tm="50000">
                                          <p:val>
                                            <p:clrVal>
                                              <a:schemeClr val="hlink"/>
                                            </p:clrVal>
                                          </p:val>
                                        </p:tav>
                                      </p:tavLst>
                                    </p:anim>
                                    <p:set>
                                      <p:cBhvr>
                                        <p:cTn id="9" dur="80"/>
                                        <p:tgtEl>
                                          <p:spTgt spid="256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4FBD962D-9474-4750-9188-853672DC0638}"/>
              </a:ext>
            </a:extLst>
          </p:cNvPr>
          <p:cNvSpPr txBox="1"/>
          <p:nvPr/>
        </p:nvSpPr>
        <p:spPr>
          <a:xfrm>
            <a:off x="533400" y="457200"/>
            <a:ext cx="8001000" cy="6555641"/>
          </a:xfrm>
          <a:prstGeom prst="rect">
            <a:avLst/>
          </a:prstGeom>
          <a:noFill/>
        </p:spPr>
        <p:txBody>
          <a:bodyPr wrap="square" rtlCol="0">
            <a:spAutoFit/>
          </a:bodyPr>
          <a:lstStyle/>
          <a:p>
            <a:pPr algn="just"/>
            <a:r>
              <a:rPr lang="vi-VN" sz="3000" b="1" dirty="0">
                <a:latin typeface="Times New Roman" panose="02020603050405020304" pitchFamily="18" charset="0"/>
                <a:cs typeface="Times New Roman" panose="02020603050405020304" pitchFamily="18" charset="0"/>
              </a:rPr>
              <a:t>2</a:t>
            </a:r>
            <a:r>
              <a:rPr lang="vi-VN" sz="3000" b="1">
                <a:latin typeface="Times New Roman" panose="02020603050405020304" pitchFamily="18" charset="0"/>
                <a:cs typeface="Times New Roman" panose="02020603050405020304" pitchFamily="18" charset="0"/>
              </a:rPr>
              <a:t>. </a:t>
            </a:r>
            <a:r>
              <a:rPr lang="en-US" sz="3000" b="1">
                <a:latin typeface="Times New Roman" pitchFamily="18" charset="0"/>
                <a:cs typeface="Times New Roman"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đỗi bàng hoàng. Nhưng khi biết rõ tình cảnh nhà chàng, nàng rất cảm động và cho là duyên trời sắp đặt, liền mở tiệc ăn mừng và kết duyên với chàng.</a:t>
            </a:r>
          </a:p>
          <a:p>
            <a:pPr algn="just"/>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46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8" descr="TV3">
            <a:extLst>
              <a:ext uri="{FF2B5EF4-FFF2-40B4-BE49-F238E27FC236}">
                <a16:creationId xmlns="" xmlns:a16="http://schemas.microsoft.com/office/drawing/2014/main" id="{642C05DB-2FE6-4421-9100-D6AABE9DF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4267200" y="1633538"/>
            <a:ext cx="4648200" cy="4919662"/>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AutoShape 37">
            <a:hlinkClick r:id="rId3" action="ppaction://hlinksldjump"/>
            <a:extLst>
              <a:ext uri="{FF2B5EF4-FFF2-40B4-BE49-F238E27FC236}">
                <a16:creationId xmlns="" xmlns:a16="http://schemas.microsoft.com/office/drawing/2014/main" id="{E76B7B2E-3967-402A-A353-0117AE9A1F77}"/>
              </a:ext>
            </a:extLst>
          </p:cNvPr>
          <p:cNvSpPr>
            <a:spLocks noChangeArrowheads="1"/>
          </p:cNvSpPr>
          <p:nvPr/>
        </p:nvSpPr>
        <p:spPr bwMode="gray">
          <a:xfrm>
            <a:off x="5257800" y="6019800"/>
            <a:ext cx="32004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990000"/>
                </a:solidFill>
                <a:latin typeface="Times New Roman" panose="02020603050405020304" pitchFamily="18" charset="0"/>
              </a:rPr>
              <a:t>Truyền nghề cho dân</a:t>
            </a:r>
          </a:p>
        </p:txBody>
      </p:sp>
      <p:grpSp>
        <p:nvGrpSpPr>
          <p:cNvPr id="29700" name="Group 38">
            <a:extLst>
              <a:ext uri="{FF2B5EF4-FFF2-40B4-BE49-F238E27FC236}">
                <a16:creationId xmlns="" xmlns:a16="http://schemas.microsoft.com/office/drawing/2014/main" id="{72623405-2CAF-483C-85E9-5E5D9EF12187}"/>
              </a:ext>
            </a:extLst>
          </p:cNvPr>
          <p:cNvGrpSpPr>
            <a:grpSpLocks/>
          </p:cNvGrpSpPr>
          <p:nvPr/>
        </p:nvGrpSpPr>
        <p:grpSpPr bwMode="auto">
          <a:xfrm>
            <a:off x="4557713" y="1385888"/>
            <a:ext cx="517525" cy="581025"/>
            <a:chOff x="1316" y="1846"/>
            <a:chExt cx="385" cy="365"/>
          </a:xfrm>
        </p:grpSpPr>
        <p:grpSp>
          <p:nvGrpSpPr>
            <p:cNvPr id="29703" name="Group 39">
              <a:extLst>
                <a:ext uri="{FF2B5EF4-FFF2-40B4-BE49-F238E27FC236}">
                  <a16:creationId xmlns="" xmlns:a16="http://schemas.microsoft.com/office/drawing/2014/main" id="{14015380-54A0-4505-9450-108A974B01CA}"/>
                </a:ext>
              </a:extLst>
            </p:cNvPr>
            <p:cNvGrpSpPr>
              <a:grpSpLocks/>
            </p:cNvGrpSpPr>
            <p:nvPr/>
          </p:nvGrpSpPr>
          <p:grpSpPr bwMode="auto">
            <a:xfrm>
              <a:off x="1316" y="1867"/>
              <a:ext cx="385" cy="344"/>
              <a:chOff x="1287" y="587"/>
              <a:chExt cx="670" cy="647"/>
            </a:xfrm>
          </p:grpSpPr>
          <p:sp>
            <p:nvSpPr>
              <p:cNvPr id="29705" name="Oval 40">
                <a:extLst>
                  <a:ext uri="{FF2B5EF4-FFF2-40B4-BE49-F238E27FC236}">
                    <a16:creationId xmlns="" xmlns:a16="http://schemas.microsoft.com/office/drawing/2014/main" id="{BA831E2A-23C8-4875-A9A2-2C56F2E992E3}"/>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6" name="Oval 41">
                <a:extLst>
                  <a:ext uri="{FF2B5EF4-FFF2-40B4-BE49-F238E27FC236}">
                    <a16:creationId xmlns="" xmlns:a16="http://schemas.microsoft.com/office/drawing/2014/main" id="{212BCE45-0013-447B-A56C-E84F1D0A0197}"/>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7" name="Oval 42">
                <a:extLst>
                  <a:ext uri="{FF2B5EF4-FFF2-40B4-BE49-F238E27FC236}">
                    <a16:creationId xmlns="" xmlns:a16="http://schemas.microsoft.com/office/drawing/2014/main" id="{CA89FC1C-6F13-4AF9-A0D6-0FA4B052EA92}"/>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8" name="Oval 43">
                <a:extLst>
                  <a:ext uri="{FF2B5EF4-FFF2-40B4-BE49-F238E27FC236}">
                    <a16:creationId xmlns="" xmlns:a16="http://schemas.microsoft.com/office/drawing/2014/main" id="{E5DE8255-AA74-4B61-ABAD-1DC960256A43}"/>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29709" name="Oval 44">
                <a:extLst>
                  <a:ext uri="{FF2B5EF4-FFF2-40B4-BE49-F238E27FC236}">
                    <a16:creationId xmlns="" xmlns:a16="http://schemas.microsoft.com/office/drawing/2014/main" id="{0BACAE21-E718-4C61-AC95-9C9B0A95751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29704" name="Text Box 45">
              <a:extLst>
                <a:ext uri="{FF2B5EF4-FFF2-40B4-BE49-F238E27FC236}">
                  <a16:creationId xmlns="" xmlns:a16="http://schemas.microsoft.com/office/drawing/2014/main" id="{2DB28F93-366E-4C06-B4D6-EAB6610354D0}"/>
                </a:ext>
              </a:extLst>
            </p:cNvPr>
            <p:cNvSpPr txBox="1">
              <a:spLocks noChangeArrowheads="1"/>
            </p:cNvSpPr>
            <p:nvPr/>
          </p:nvSpPr>
          <p:spPr bwMode="gray">
            <a:xfrm>
              <a:off x="1364" y="1846"/>
              <a:ext cx="28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3</a:t>
              </a:r>
            </a:p>
          </p:txBody>
        </p:sp>
      </p:grpSp>
      <p:sp>
        <p:nvSpPr>
          <p:cNvPr id="26648" name="Text Box 24">
            <a:extLst>
              <a:ext uri="{FF2B5EF4-FFF2-40B4-BE49-F238E27FC236}">
                <a16:creationId xmlns="" xmlns:a16="http://schemas.microsoft.com/office/drawing/2014/main" id="{F6F1002B-EC9C-44FD-A253-72DE9FAF2D03}"/>
              </a:ext>
            </a:extLst>
          </p:cNvPr>
          <p:cNvSpPr txBox="1">
            <a:spLocks noChangeArrowheads="1"/>
          </p:cNvSpPr>
          <p:nvPr/>
        </p:nvSpPr>
        <p:spPr bwMode="auto">
          <a:xfrm>
            <a:off x="228600" y="1676400"/>
            <a:ext cx="3962400" cy="3540125"/>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ct val="50000"/>
              </a:spcBef>
              <a:spcAft>
                <a:spcPts val="0"/>
              </a:spcAft>
              <a:defRPr/>
            </a:pP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khắp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nuôi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dệt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vải</a:t>
            </a:r>
            <a:r>
              <a:rPr lang="en-US" altLang="en-US" sz="2800" dirty="0">
                <a:latin typeface="Times New Roman" panose="02020603050405020304" pitchFamily="18" charset="0"/>
                <a:cs typeface="Times New Roman" panose="02020603050405020304" pitchFamily="18" charset="0"/>
              </a:rPr>
              <a:t>. Sau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Tiên</a:t>
            </a:r>
            <a:r>
              <a:rPr lang="en-US" altLang="en-US" sz="2800" dirty="0">
                <a:latin typeface="Times New Roman" panose="02020603050405020304" pitchFamily="18" charset="0"/>
                <a:cs typeface="Times New Roman" panose="02020603050405020304" pitchFamily="18" charset="0"/>
              </a:rPr>
              <a:t> Dung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giúp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giặc</a:t>
            </a:r>
            <a:r>
              <a:rPr lang="en-US" altLang="en-US" sz="2800" dirty="0">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 xmlns:a16="http://schemas.microsoft.com/office/drawing/2014/main" id="{51E3AF4A-810B-43A1-A7DF-F47ADE0CF75C}"/>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48"/>
                                        </p:tgtEl>
                                        <p:attrNameLst>
                                          <p:attrName>style.visibility</p:attrName>
                                        </p:attrNameLst>
                                      </p:cBhvr>
                                      <p:to>
                                        <p:strVal val="visible"/>
                                      </p:to>
                                    </p:set>
                                    <p:anim calcmode="discrete" valueType="clr">
                                      <p:cBhvr override="childStyle">
                                        <p:cTn id="7" dur="80"/>
                                        <p:tgtEl>
                                          <p:spTgt spid="2664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48"/>
                                        </p:tgtEl>
                                        <p:attrNameLst>
                                          <p:attrName>fillcolor</p:attrName>
                                        </p:attrNameLst>
                                      </p:cBhvr>
                                      <p:tavLst>
                                        <p:tav tm="0">
                                          <p:val>
                                            <p:clrVal>
                                              <a:schemeClr val="accent2"/>
                                            </p:clrVal>
                                          </p:val>
                                        </p:tav>
                                        <p:tav tm="50000">
                                          <p:val>
                                            <p:clrVal>
                                              <a:schemeClr val="hlink"/>
                                            </p:clrVal>
                                          </p:val>
                                        </p:tav>
                                      </p:tavLst>
                                    </p:anim>
                                    <p:set>
                                      <p:cBhvr>
                                        <p:cTn id="9" dur="80"/>
                                        <p:tgtEl>
                                          <p:spTgt spid="266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47">
            <a:extLst>
              <a:ext uri="{FF2B5EF4-FFF2-40B4-BE49-F238E27FC236}">
                <a16:creationId xmlns="" xmlns:a16="http://schemas.microsoft.com/office/drawing/2014/main" id="{5438713F-3325-4E63-BF9E-E8ADEBD9D260}"/>
              </a:ext>
            </a:extLst>
          </p:cNvPr>
          <p:cNvGrpSpPr>
            <a:grpSpLocks/>
          </p:cNvGrpSpPr>
          <p:nvPr/>
        </p:nvGrpSpPr>
        <p:grpSpPr bwMode="auto">
          <a:xfrm>
            <a:off x="4025900" y="1662113"/>
            <a:ext cx="4889500" cy="5019675"/>
            <a:chOff x="1211" y="1668"/>
            <a:chExt cx="3291" cy="2478"/>
          </a:xfrm>
        </p:grpSpPr>
        <p:pic>
          <p:nvPicPr>
            <p:cNvPr id="30725" name="Picture 28" descr="TV3">
              <a:extLst>
                <a:ext uri="{FF2B5EF4-FFF2-40B4-BE49-F238E27FC236}">
                  <a16:creationId xmlns="" xmlns:a16="http://schemas.microsoft.com/office/drawing/2014/main" id="{F6038679-3905-480E-B0C1-29DF193C1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1251" y="1680"/>
              <a:ext cx="3251" cy="232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30726" name="AutoShape 37">
              <a:hlinkClick r:id="rId3" action="ppaction://hlinksldjump"/>
              <a:extLst>
                <a:ext uri="{FF2B5EF4-FFF2-40B4-BE49-F238E27FC236}">
                  <a16:creationId xmlns="" xmlns:a16="http://schemas.microsoft.com/office/drawing/2014/main" id="{EFC8570C-6173-45CB-83BE-8725092125E5}"/>
                </a:ext>
              </a:extLst>
            </p:cNvPr>
            <p:cNvSpPr>
              <a:spLocks noChangeArrowheads="1"/>
            </p:cNvSpPr>
            <p:nvPr/>
          </p:nvSpPr>
          <p:spPr bwMode="gray">
            <a:xfrm>
              <a:off x="1886" y="3819"/>
              <a:ext cx="2208" cy="327"/>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solidFill>
                    <a:srgbClr val="990000"/>
                  </a:solidFill>
                  <a:latin typeface="Times New Roman" panose="02020603050405020304" pitchFamily="18" charset="0"/>
                </a:rPr>
                <a:t>Uống nước nhớ nguồn</a:t>
              </a:r>
            </a:p>
          </p:txBody>
        </p:sp>
        <p:grpSp>
          <p:nvGrpSpPr>
            <p:cNvPr id="30727" name="Group 38">
              <a:extLst>
                <a:ext uri="{FF2B5EF4-FFF2-40B4-BE49-F238E27FC236}">
                  <a16:creationId xmlns="" xmlns:a16="http://schemas.microsoft.com/office/drawing/2014/main" id="{83720E3C-F25F-4D1E-BFE2-9EF1F0D7E760}"/>
                </a:ext>
              </a:extLst>
            </p:cNvPr>
            <p:cNvGrpSpPr>
              <a:grpSpLocks/>
            </p:cNvGrpSpPr>
            <p:nvPr/>
          </p:nvGrpSpPr>
          <p:grpSpPr bwMode="auto">
            <a:xfrm>
              <a:off x="1211" y="1668"/>
              <a:ext cx="385" cy="365"/>
              <a:chOff x="1316" y="1846"/>
              <a:chExt cx="385" cy="365"/>
            </a:xfrm>
          </p:grpSpPr>
          <p:grpSp>
            <p:nvGrpSpPr>
              <p:cNvPr id="30728" name="Group 39">
                <a:extLst>
                  <a:ext uri="{FF2B5EF4-FFF2-40B4-BE49-F238E27FC236}">
                    <a16:creationId xmlns="" xmlns:a16="http://schemas.microsoft.com/office/drawing/2014/main" id="{4245995B-231E-424D-92BC-F39DDA356BAA}"/>
                  </a:ext>
                </a:extLst>
              </p:cNvPr>
              <p:cNvGrpSpPr>
                <a:grpSpLocks/>
              </p:cNvGrpSpPr>
              <p:nvPr/>
            </p:nvGrpSpPr>
            <p:grpSpPr bwMode="auto">
              <a:xfrm>
                <a:off x="1316" y="1867"/>
                <a:ext cx="385" cy="344"/>
                <a:chOff x="1287" y="587"/>
                <a:chExt cx="670" cy="647"/>
              </a:xfrm>
            </p:grpSpPr>
            <p:sp>
              <p:nvSpPr>
                <p:cNvPr id="30730" name="Oval 40">
                  <a:extLst>
                    <a:ext uri="{FF2B5EF4-FFF2-40B4-BE49-F238E27FC236}">
                      <a16:creationId xmlns="" xmlns:a16="http://schemas.microsoft.com/office/drawing/2014/main" id="{4EFAADC8-FCD0-4FAE-B055-61ACC0B8F1F4}"/>
                    </a:ext>
                  </a:extLst>
                </p:cNvPr>
                <p:cNvSpPr>
                  <a:spLocks noChangeArrowheads="1"/>
                </p:cNvSpPr>
                <p:nvPr/>
              </p:nvSpPr>
              <p:spPr bwMode="gray">
                <a:xfrm>
                  <a:off x="1287" y="633"/>
                  <a:ext cx="670" cy="56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1" name="Oval 41">
                  <a:extLst>
                    <a:ext uri="{FF2B5EF4-FFF2-40B4-BE49-F238E27FC236}">
                      <a16:creationId xmlns="" xmlns:a16="http://schemas.microsoft.com/office/drawing/2014/main" id="{C5D40E7D-7CBC-495D-B961-ED3197D01823}"/>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2" name="Oval 42">
                  <a:extLst>
                    <a:ext uri="{FF2B5EF4-FFF2-40B4-BE49-F238E27FC236}">
                      <a16:creationId xmlns="" xmlns:a16="http://schemas.microsoft.com/office/drawing/2014/main" id="{19441CD1-1E7E-462D-A13E-784404B8870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3" name="Oval 43">
                  <a:extLst>
                    <a:ext uri="{FF2B5EF4-FFF2-40B4-BE49-F238E27FC236}">
                      <a16:creationId xmlns="" xmlns:a16="http://schemas.microsoft.com/office/drawing/2014/main" id="{229F9BD9-BCA8-4CCD-A68B-D4D3A0894EA2}"/>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sp>
              <p:nvSpPr>
                <p:cNvPr id="30734" name="Oval 44">
                  <a:extLst>
                    <a:ext uri="{FF2B5EF4-FFF2-40B4-BE49-F238E27FC236}">
                      <a16:creationId xmlns="" xmlns:a16="http://schemas.microsoft.com/office/drawing/2014/main" id="{9D7A280C-7AED-4ECE-B3AB-3A07497403E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latin typeface="Arial" panose="020B0604020202020204" pitchFamily="34" charset="0"/>
                  </a:endParaRPr>
                </a:p>
              </p:txBody>
            </p:sp>
          </p:grpSp>
          <p:sp>
            <p:nvSpPr>
              <p:cNvPr id="30729" name="Text Box 45">
                <a:extLst>
                  <a:ext uri="{FF2B5EF4-FFF2-40B4-BE49-F238E27FC236}">
                    <a16:creationId xmlns="" xmlns:a16="http://schemas.microsoft.com/office/drawing/2014/main" id="{EB899B5F-4BB1-4DA2-9295-51B26581604E}"/>
                  </a:ext>
                </a:extLst>
              </p:cNvPr>
              <p:cNvSpPr txBox="1">
                <a:spLocks noChangeArrowheads="1"/>
              </p:cNvSpPr>
              <p:nvPr/>
            </p:nvSpPr>
            <p:spPr bwMode="gray">
              <a:xfrm>
                <a:off x="1386" y="1846"/>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a:solidFill>
                      <a:srgbClr val="FF0000"/>
                    </a:solidFill>
                    <a:latin typeface="Times New Roman" panose="02020603050405020304" pitchFamily="18" charset="0"/>
                  </a:rPr>
                  <a:t>4</a:t>
                </a:r>
              </a:p>
            </p:txBody>
          </p:sp>
        </p:grpSp>
      </p:grpSp>
      <p:sp>
        <p:nvSpPr>
          <p:cNvPr id="23555" name="Text Box 24">
            <a:extLst>
              <a:ext uri="{FF2B5EF4-FFF2-40B4-BE49-F238E27FC236}">
                <a16:creationId xmlns="" xmlns:a16="http://schemas.microsoft.com/office/drawing/2014/main" id="{9A84CC3B-ABD3-4857-918D-05B69B75F583}"/>
              </a:ext>
            </a:extLst>
          </p:cNvPr>
          <p:cNvSpPr txBox="1">
            <a:spLocks noChangeArrowheads="1"/>
          </p:cNvSpPr>
          <p:nvPr/>
        </p:nvSpPr>
        <p:spPr bwMode="auto">
          <a:xfrm>
            <a:off x="214313" y="1716088"/>
            <a:ext cx="3671887" cy="3935412"/>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ts val="0"/>
              </a:spcBef>
              <a:spcAft>
                <a:spcPts val="0"/>
              </a:spcAft>
              <a:defRPr/>
            </a:pP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a:t>
            </a:r>
            <a:r>
              <a:rPr lang="en-US" altLang="en-US" sz="2800" dirty="0">
                <a:latin typeface="Times New Roman" panose="02020603050405020304" pitchFamily="18" charset="0"/>
                <a:cs typeface="Times New Roman" panose="02020603050405020304" pitchFamily="18" charset="0"/>
              </a:rPr>
              <a:t> ta </a:t>
            </a:r>
            <a:r>
              <a:rPr lang="en-US" altLang="en-US" sz="2800" dirty="0" err="1">
                <a:latin typeface="Times New Roman" panose="02020603050405020304" pitchFamily="18" charset="0"/>
                <a:cs typeface="Times New Roman" panose="02020603050405020304" pitchFamily="18" charset="0"/>
              </a:rPr>
              <a:t>lập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nơi</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bên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suốt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bờ</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nức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lễ</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nhớ</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 xmlns:a16="http://schemas.microsoft.com/office/drawing/2014/main" id="{2C2842F3-446C-4477-AE87-106D7B4C4D0A}"/>
              </a:ext>
            </a:extLst>
          </p:cNvPr>
          <p:cNvSpPr/>
          <p:nvPr/>
        </p:nvSpPr>
        <p:spPr>
          <a:xfrm>
            <a:off x="1966304" y="152400"/>
            <a:ext cx="5750293" cy="120032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KỂ</a:t>
            </a:r>
            <a:r>
              <a:rPr lang="en-US" sz="7200"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7200"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CHUYỆN</a:t>
            </a:r>
            <a:endParaRPr lang="en-US" sz="7200" cap="all" dirty="0">
              <a:ln w="0"/>
              <a:solidFill>
                <a:srgbClr val="FF0000"/>
              </a:solidFill>
              <a:effectLst>
                <a:reflection blurRad="12700" stA="50000" endPos="50000" dist="5000" dir="5400000" sy="-100000" rotWithShape="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a:extLst>
              <a:ext uri="{FF2B5EF4-FFF2-40B4-BE49-F238E27FC236}">
                <a16:creationId xmlns="" xmlns:a16="http://schemas.microsoft.com/office/drawing/2014/main" id="{24EEB4D2-72E7-466A-AF70-F0709A42F430}"/>
              </a:ext>
            </a:extLst>
          </p:cNvPr>
          <p:cNvSpPr txBox="1">
            <a:spLocks noChangeArrowheads="1"/>
          </p:cNvSpPr>
          <p:nvPr/>
        </p:nvSpPr>
        <p:spPr bwMode="auto">
          <a:xfrm>
            <a:off x="0" y="127158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400" b="1" i="1">
                <a:solidFill>
                  <a:schemeClr val="bg1"/>
                </a:solidFill>
                <a:latin typeface="Times New Roman" panose="02020603050405020304" pitchFamily="18" charset="0"/>
              </a:rPr>
              <a:t>Dựa vào các tranh sau đây, em hãy kể tóm tắt lại truyện Sự tích lễ hội Chử Đồng Tử:</a:t>
            </a:r>
          </a:p>
        </p:txBody>
      </p:sp>
      <p:grpSp>
        <p:nvGrpSpPr>
          <p:cNvPr id="31747" name="Group 8">
            <a:extLst>
              <a:ext uri="{FF2B5EF4-FFF2-40B4-BE49-F238E27FC236}">
                <a16:creationId xmlns="" xmlns:a16="http://schemas.microsoft.com/office/drawing/2014/main" id="{33AED9F8-BC99-41F2-95A8-B64F5641D75E}"/>
              </a:ext>
            </a:extLst>
          </p:cNvPr>
          <p:cNvGrpSpPr>
            <a:grpSpLocks/>
          </p:cNvGrpSpPr>
          <p:nvPr/>
        </p:nvGrpSpPr>
        <p:grpSpPr bwMode="auto">
          <a:xfrm>
            <a:off x="153988" y="2328863"/>
            <a:ext cx="1963737" cy="2713037"/>
            <a:chOff x="107" y="2092"/>
            <a:chExt cx="1237" cy="2132"/>
          </a:xfrm>
        </p:grpSpPr>
        <p:pic>
          <p:nvPicPr>
            <p:cNvPr id="31786" name="Picture 9" descr="TV3">
              <a:extLst>
                <a:ext uri="{FF2B5EF4-FFF2-40B4-BE49-F238E27FC236}">
                  <a16:creationId xmlns="" xmlns:a16="http://schemas.microsoft.com/office/drawing/2014/main" id="{DA37B746-19A8-4803-9455-3DA60D37A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2817" b="54785"/>
            <a:stretch>
              <a:fillRect/>
            </a:stretch>
          </p:blipFill>
          <p:spPr bwMode="auto">
            <a:xfrm>
              <a:off x="108" y="2160"/>
              <a:ext cx="1236"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87" name="Group 10">
              <a:extLst>
                <a:ext uri="{FF2B5EF4-FFF2-40B4-BE49-F238E27FC236}">
                  <a16:creationId xmlns="" xmlns:a16="http://schemas.microsoft.com/office/drawing/2014/main" id="{15197EE7-7C52-4462-BE94-6A433A7868F3}"/>
                </a:ext>
              </a:extLst>
            </p:cNvPr>
            <p:cNvGrpSpPr>
              <a:grpSpLocks/>
            </p:cNvGrpSpPr>
            <p:nvPr/>
          </p:nvGrpSpPr>
          <p:grpSpPr bwMode="auto">
            <a:xfrm>
              <a:off x="107" y="2092"/>
              <a:ext cx="337" cy="410"/>
              <a:chOff x="671" y="508"/>
              <a:chExt cx="337" cy="410"/>
            </a:xfrm>
          </p:grpSpPr>
          <p:grpSp>
            <p:nvGrpSpPr>
              <p:cNvPr id="31788" name="Group 11">
                <a:extLst>
                  <a:ext uri="{FF2B5EF4-FFF2-40B4-BE49-F238E27FC236}">
                    <a16:creationId xmlns="" xmlns:a16="http://schemas.microsoft.com/office/drawing/2014/main" id="{98D1C716-618B-4237-A051-60FAB2E80B06}"/>
                  </a:ext>
                </a:extLst>
              </p:cNvPr>
              <p:cNvGrpSpPr>
                <a:grpSpLocks/>
              </p:cNvGrpSpPr>
              <p:nvPr/>
            </p:nvGrpSpPr>
            <p:grpSpPr bwMode="auto">
              <a:xfrm>
                <a:off x="671" y="508"/>
                <a:ext cx="337" cy="408"/>
                <a:chOff x="1287" y="413"/>
                <a:chExt cx="670" cy="1007"/>
              </a:xfrm>
            </p:grpSpPr>
            <p:sp>
              <p:nvSpPr>
                <p:cNvPr id="31790" name="Oval 12">
                  <a:extLst>
                    <a:ext uri="{FF2B5EF4-FFF2-40B4-BE49-F238E27FC236}">
                      <a16:creationId xmlns="" xmlns:a16="http://schemas.microsoft.com/office/drawing/2014/main" id="{186B14DE-88FC-4586-ACA3-134893E6B9CE}"/>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1" name="Oval 13">
                  <a:extLst>
                    <a:ext uri="{FF2B5EF4-FFF2-40B4-BE49-F238E27FC236}">
                      <a16:creationId xmlns="" xmlns:a16="http://schemas.microsoft.com/office/drawing/2014/main" id="{98C76ED5-719F-462A-B6CD-3B91FA77E822}"/>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2" name="Oval 14">
                  <a:extLst>
                    <a:ext uri="{FF2B5EF4-FFF2-40B4-BE49-F238E27FC236}">
                      <a16:creationId xmlns="" xmlns:a16="http://schemas.microsoft.com/office/drawing/2014/main" id="{89D10110-6BCB-4910-A3D1-2731EA7AF7D4}"/>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3" name="Oval 15">
                  <a:extLst>
                    <a:ext uri="{FF2B5EF4-FFF2-40B4-BE49-F238E27FC236}">
                      <a16:creationId xmlns="" xmlns:a16="http://schemas.microsoft.com/office/drawing/2014/main" id="{4974CF09-0715-4335-B963-8B7F3196FB3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94" name="Oval 16">
                  <a:extLst>
                    <a:ext uri="{FF2B5EF4-FFF2-40B4-BE49-F238E27FC236}">
                      <a16:creationId xmlns="" xmlns:a16="http://schemas.microsoft.com/office/drawing/2014/main" id="{517CA0BA-328F-4F62-8E47-0FE1C76B8049}"/>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89" name="Text Box 17">
                <a:extLst>
                  <a:ext uri="{FF2B5EF4-FFF2-40B4-BE49-F238E27FC236}">
                    <a16:creationId xmlns="" xmlns:a16="http://schemas.microsoft.com/office/drawing/2014/main" id="{1B9A571D-7493-4C17-85E6-F7D2CCAAD323}"/>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1</a:t>
                </a:r>
              </a:p>
            </p:txBody>
          </p:sp>
        </p:grpSp>
      </p:grpSp>
      <p:grpSp>
        <p:nvGrpSpPr>
          <p:cNvPr id="31748" name="Group 26">
            <a:extLst>
              <a:ext uri="{FF2B5EF4-FFF2-40B4-BE49-F238E27FC236}">
                <a16:creationId xmlns="" xmlns:a16="http://schemas.microsoft.com/office/drawing/2014/main" id="{82D911DD-4E56-4B80-B907-92BF75097D81}"/>
              </a:ext>
            </a:extLst>
          </p:cNvPr>
          <p:cNvGrpSpPr>
            <a:grpSpLocks/>
          </p:cNvGrpSpPr>
          <p:nvPr/>
        </p:nvGrpSpPr>
        <p:grpSpPr bwMode="auto">
          <a:xfrm>
            <a:off x="2232025" y="2328863"/>
            <a:ext cx="2090738" cy="2713037"/>
            <a:chOff x="1416" y="2092"/>
            <a:chExt cx="1317" cy="2132"/>
          </a:xfrm>
        </p:grpSpPr>
        <p:pic>
          <p:nvPicPr>
            <p:cNvPr id="31777" name="Picture 27" descr="TV3">
              <a:extLst>
                <a:ext uri="{FF2B5EF4-FFF2-40B4-BE49-F238E27FC236}">
                  <a16:creationId xmlns="" xmlns:a16="http://schemas.microsoft.com/office/drawing/2014/main" id="{1F07B70B-08BB-4E69-AEC5-2EF4DAB56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01" r="2016" b="53571"/>
            <a:stretch>
              <a:fillRect/>
            </a:stretch>
          </p:blipFill>
          <p:spPr bwMode="auto">
            <a:xfrm>
              <a:off x="1416" y="2160"/>
              <a:ext cx="1317"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78" name="Group 28">
              <a:extLst>
                <a:ext uri="{FF2B5EF4-FFF2-40B4-BE49-F238E27FC236}">
                  <a16:creationId xmlns="" xmlns:a16="http://schemas.microsoft.com/office/drawing/2014/main" id="{58C83B3E-5450-4BA3-A1BF-D356B33BF76D}"/>
                </a:ext>
              </a:extLst>
            </p:cNvPr>
            <p:cNvGrpSpPr>
              <a:grpSpLocks/>
            </p:cNvGrpSpPr>
            <p:nvPr/>
          </p:nvGrpSpPr>
          <p:grpSpPr bwMode="auto">
            <a:xfrm>
              <a:off x="1418" y="2092"/>
              <a:ext cx="337" cy="410"/>
              <a:chOff x="671" y="508"/>
              <a:chExt cx="337" cy="410"/>
            </a:xfrm>
          </p:grpSpPr>
          <p:grpSp>
            <p:nvGrpSpPr>
              <p:cNvPr id="31779" name="Group 29">
                <a:extLst>
                  <a:ext uri="{FF2B5EF4-FFF2-40B4-BE49-F238E27FC236}">
                    <a16:creationId xmlns="" xmlns:a16="http://schemas.microsoft.com/office/drawing/2014/main" id="{D928F7ED-02C4-4C8E-B54F-3D4461FDDF60}"/>
                  </a:ext>
                </a:extLst>
              </p:cNvPr>
              <p:cNvGrpSpPr>
                <a:grpSpLocks/>
              </p:cNvGrpSpPr>
              <p:nvPr/>
            </p:nvGrpSpPr>
            <p:grpSpPr bwMode="auto">
              <a:xfrm>
                <a:off x="671" y="508"/>
                <a:ext cx="337" cy="408"/>
                <a:chOff x="1287" y="413"/>
                <a:chExt cx="670" cy="1007"/>
              </a:xfrm>
            </p:grpSpPr>
            <p:sp>
              <p:nvSpPr>
                <p:cNvPr id="31781" name="Oval 30">
                  <a:extLst>
                    <a:ext uri="{FF2B5EF4-FFF2-40B4-BE49-F238E27FC236}">
                      <a16:creationId xmlns="" xmlns:a16="http://schemas.microsoft.com/office/drawing/2014/main" id="{7B2862E5-52EF-4259-9250-EFED6A74E3BA}"/>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2" name="Oval 31">
                  <a:extLst>
                    <a:ext uri="{FF2B5EF4-FFF2-40B4-BE49-F238E27FC236}">
                      <a16:creationId xmlns="" xmlns:a16="http://schemas.microsoft.com/office/drawing/2014/main" id="{15CB1611-A1D8-44C1-9623-70D7B6A0586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3" name="Oval 32">
                  <a:extLst>
                    <a:ext uri="{FF2B5EF4-FFF2-40B4-BE49-F238E27FC236}">
                      <a16:creationId xmlns="" xmlns:a16="http://schemas.microsoft.com/office/drawing/2014/main" id="{F24E4C8B-A7C3-4AC7-8751-212287B4487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4" name="Oval 33">
                  <a:extLst>
                    <a:ext uri="{FF2B5EF4-FFF2-40B4-BE49-F238E27FC236}">
                      <a16:creationId xmlns="" xmlns:a16="http://schemas.microsoft.com/office/drawing/2014/main" id="{3CFAD3C2-4544-4A70-8B62-99B1B67CEFB0}"/>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85" name="Oval 34">
                  <a:extLst>
                    <a:ext uri="{FF2B5EF4-FFF2-40B4-BE49-F238E27FC236}">
                      <a16:creationId xmlns="" xmlns:a16="http://schemas.microsoft.com/office/drawing/2014/main" id="{E07B3A6D-64D4-45B8-A8D8-7C1BDAF0FBF8}"/>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80" name="Text Box 35">
                <a:extLst>
                  <a:ext uri="{FF2B5EF4-FFF2-40B4-BE49-F238E27FC236}">
                    <a16:creationId xmlns="" xmlns:a16="http://schemas.microsoft.com/office/drawing/2014/main" id="{8BDE79BB-C148-4A27-9951-0C4C55D559AE}"/>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2</a:t>
                </a:r>
              </a:p>
            </p:txBody>
          </p:sp>
        </p:grpSp>
      </p:grpSp>
      <p:grpSp>
        <p:nvGrpSpPr>
          <p:cNvPr id="31749" name="Group 36">
            <a:extLst>
              <a:ext uri="{FF2B5EF4-FFF2-40B4-BE49-F238E27FC236}">
                <a16:creationId xmlns="" xmlns:a16="http://schemas.microsoft.com/office/drawing/2014/main" id="{DC1496E1-0FAA-4B7C-898E-B6AFE79ECB79}"/>
              </a:ext>
            </a:extLst>
          </p:cNvPr>
          <p:cNvGrpSpPr>
            <a:grpSpLocks/>
          </p:cNvGrpSpPr>
          <p:nvPr/>
        </p:nvGrpSpPr>
        <p:grpSpPr bwMode="auto">
          <a:xfrm>
            <a:off x="4430713" y="2314575"/>
            <a:ext cx="2301875" cy="2724150"/>
            <a:chOff x="2801" y="2083"/>
            <a:chExt cx="1450" cy="2141"/>
          </a:xfrm>
        </p:grpSpPr>
        <p:pic>
          <p:nvPicPr>
            <p:cNvPr id="31768" name="Picture 37" descr="TV3">
              <a:extLst>
                <a:ext uri="{FF2B5EF4-FFF2-40B4-BE49-F238E27FC236}">
                  <a16:creationId xmlns="" xmlns:a16="http://schemas.microsoft.com/office/drawing/2014/main" id="{995D11C9-7BD7-443F-AE7B-3C8CFA9EE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r="52818" b="1190"/>
            <a:stretch>
              <a:fillRect/>
            </a:stretch>
          </p:blipFill>
          <p:spPr bwMode="auto">
            <a:xfrm>
              <a:off x="2811" y="2160"/>
              <a:ext cx="1440" cy="2064"/>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69" name="Group 38">
              <a:extLst>
                <a:ext uri="{FF2B5EF4-FFF2-40B4-BE49-F238E27FC236}">
                  <a16:creationId xmlns="" xmlns:a16="http://schemas.microsoft.com/office/drawing/2014/main" id="{C043F28C-17F6-4667-80B9-EC655890DC5D}"/>
                </a:ext>
              </a:extLst>
            </p:cNvPr>
            <p:cNvGrpSpPr>
              <a:grpSpLocks/>
            </p:cNvGrpSpPr>
            <p:nvPr/>
          </p:nvGrpSpPr>
          <p:grpSpPr bwMode="auto">
            <a:xfrm>
              <a:off x="2801" y="2083"/>
              <a:ext cx="337" cy="410"/>
              <a:chOff x="671" y="508"/>
              <a:chExt cx="337" cy="410"/>
            </a:xfrm>
          </p:grpSpPr>
          <p:grpSp>
            <p:nvGrpSpPr>
              <p:cNvPr id="31770" name="Group 39">
                <a:extLst>
                  <a:ext uri="{FF2B5EF4-FFF2-40B4-BE49-F238E27FC236}">
                    <a16:creationId xmlns="" xmlns:a16="http://schemas.microsoft.com/office/drawing/2014/main" id="{F9C44FDE-5EE9-4878-AA02-5C1DEEB75209}"/>
                  </a:ext>
                </a:extLst>
              </p:cNvPr>
              <p:cNvGrpSpPr>
                <a:grpSpLocks/>
              </p:cNvGrpSpPr>
              <p:nvPr/>
            </p:nvGrpSpPr>
            <p:grpSpPr bwMode="auto">
              <a:xfrm>
                <a:off x="671" y="508"/>
                <a:ext cx="337" cy="408"/>
                <a:chOff x="1287" y="413"/>
                <a:chExt cx="670" cy="1007"/>
              </a:xfrm>
            </p:grpSpPr>
            <p:sp>
              <p:nvSpPr>
                <p:cNvPr id="31772" name="Oval 40">
                  <a:extLst>
                    <a:ext uri="{FF2B5EF4-FFF2-40B4-BE49-F238E27FC236}">
                      <a16:creationId xmlns="" xmlns:a16="http://schemas.microsoft.com/office/drawing/2014/main" id="{2D5BE797-9454-4C99-8DB5-0FCFAC92ED22}"/>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3" name="Oval 41">
                  <a:extLst>
                    <a:ext uri="{FF2B5EF4-FFF2-40B4-BE49-F238E27FC236}">
                      <a16:creationId xmlns="" xmlns:a16="http://schemas.microsoft.com/office/drawing/2014/main" id="{D4C541EC-2AAE-434B-B9C0-F7844B72ACB1}"/>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4" name="Oval 42">
                  <a:extLst>
                    <a:ext uri="{FF2B5EF4-FFF2-40B4-BE49-F238E27FC236}">
                      <a16:creationId xmlns="" xmlns:a16="http://schemas.microsoft.com/office/drawing/2014/main" id="{0D64F2CD-84BF-4647-BCA5-E60235E3AB2E}"/>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5" name="Oval 43">
                  <a:extLst>
                    <a:ext uri="{FF2B5EF4-FFF2-40B4-BE49-F238E27FC236}">
                      <a16:creationId xmlns="" xmlns:a16="http://schemas.microsoft.com/office/drawing/2014/main" id="{BDE9ABFC-6615-4C94-8CB8-297CB95CAF54}"/>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76" name="Oval 44">
                  <a:extLst>
                    <a:ext uri="{FF2B5EF4-FFF2-40B4-BE49-F238E27FC236}">
                      <a16:creationId xmlns="" xmlns:a16="http://schemas.microsoft.com/office/drawing/2014/main" id="{31FA1C75-C8D2-4B8E-B580-5C9DE3BD4201}"/>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71" name="Text Box 45">
                <a:extLst>
                  <a:ext uri="{FF2B5EF4-FFF2-40B4-BE49-F238E27FC236}">
                    <a16:creationId xmlns="" xmlns:a16="http://schemas.microsoft.com/office/drawing/2014/main" id="{631B0FDC-93C5-42AC-B08D-C1D99E2ED98D}"/>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3</a:t>
                </a:r>
              </a:p>
            </p:txBody>
          </p:sp>
        </p:grpSp>
      </p:grpSp>
      <p:grpSp>
        <p:nvGrpSpPr>
          <p:cNvPr id="31750" name="Group 46">
            <a:extLst>
              <a:ext uri="{FF2B5EF4-FFF2-40B4-BE49-F238E27FC236}">
                <a16:creationId xmlns="" xmlns:a16="http://schemas.microsoft.com/office/drawing/2014/main" id="{A683EEBF-B1A1-4C5F-8224-B38F84BCC113}"/>
              </a:ext>
            </a:extLst>
          </p:cNvPr>
          <p:cNvGrpSpPr>
            <a:grpSpLocks/>
          </p:cNvGrpSpPr>
          <p:nvPr/>
        </p:nvGrpSpPr>
        <p:grpSpPr bwMode="auto">
          <a:xfrm>
            <a:off x="6832600" y="2300288"/>
            <a:ext cx="2209800" cy="2767012"/>
            <a:chOff x="4314" y="2074"/>
            <a:chExt cx="1392" cy="2174"/>
          </a:xfrm>
        </p:grpSpPr>
        <p:pic>
          <p:nvPicPr>
            <p:cNvPr id="31759" name="Picture 47" descr="TV3">
              <a:extLst>
                <a:ext uri="{FF2B5EF4-FFF2-40B4-BE49-F238E27FC236}">
                  <a16:creationId xmlns="" xmlns:a16="http://schemas.microsoft.com/office/drawing/2014/main" id="{58B5C966-7167-470D-A75F-5452A57EA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599" t="50000" r="1300" b="1190"/>
            <a:stretch>
              <a:fillRect/>
            </a:stretch>
          </p:blipFill>
          <p:spPr bwMode="auto">
            <a:xfrm>
              <a:off x="4314" y="2151"/>
              <a:ext cx="1392" cy="2097"/>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60" name="Group 48">
              <a:extLst>
                <a:ext uri="{FF2B5EF4-FFF2-40B4-BE49-F238E27FC236}">
                  <a16:creationId xmlns="" xmlns:a16="http://schemas.microsoft.com/office/drawing/2014/main" id="{4CC60CC0-97A8-4D90-A84E-04961B76FD87}"/>
                </a:ext>
              </a:extLst>
            </p:cNvPr>
            <p:cNvGrpSpPr>
              <a:grpSpLocks/>
            </p:cNvGrpSpPr>
            <p:nvPr/>
          </p:nvGrpSpPr>
          <p:grpSpPr bwMode="auto">
            <a:xfrm>
              <a:off x="4319" y="2074"/>
              <a:ext cx="337" cy="410"/>
              <a:chOff x="671" y="508"/>
              <a:chExt cx="337" cy="410"/>
            </a:xfrm>
          </p:grpSpPr>
          <p:grpSp>
            <p:nvGrpSpPr>
              <p:cNvPr id="31761" name="Group 49">
                <a:extLst>
                  <a:ext uri="{FF2B5EF4-FFF2-40B4-BE49-F238E27FC236}">
                    <a16:creationId xmlns="" xmlns:a16="http://schemas.microsoft.com/office/drawing/2014/main" id="{609389F2-FB46-410C-B4D1-322681CAF4C8}"/>
                  </a:ext>
                </a:extLst>
              </p:cNvPr>
              <p:cNvGrpSpPr>
                <a:grpSpLocks/>
              </p:cNvGrpSpPr>
              <p:nvPr/>
            </p:nvGrpSpPr>
            <p:grpSpPr bwMode="auto">
              <a:xfrm>
                <a:off x="671" y="508"/>
                <a:ext cx="337" cy="408"/>
                <a:chOff x="1287" y="413"/>
                <a:chExt cx="670" cy="1007"/>
              </a:xfrm>
            </p:grpSpPr>
            <p:sp>
              <p:nvSpPr>
                <p:cNvPr id="31763" name="Oval 50">
                  <a:extLst>
                    <a:ext uri="{FF2B5EF4-FFF2-40B4-BE49-F238E27FC236}">
                      <a16:creationId xmlns="" xmlns:a16="http://schemas.microsoft.com/office/drawing/2014/main" id="{E0483F8A-39F0-4E71-BF55-E8DC0F9D13EC}"/>
                    </a:ext>
                  </a:extLst>
                </p:cNvPr>
                <p:cNvSpPr>
                  <a:spLocks noChangeArrowheads="1"/>
                </p:cNvSpPr>
                <p:nvPr/>
              </p:nvSpPr>
              <p:spPr bwMode="gray">
                <a:xfrm>
                  <a:off x="1287" y="413"/>
                  <a:ext cx="670" cy="1007"/>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4" name="Oval 51">
                  <a:extLst>
                    <a:ext uri="{FF2B5EF4-FFF2-40B4-BE49-F238E27FC236}">
                      <a16:creationId xmlns="" xmlns:a16="http://schemas.microsoft.com/office/drawing/2014/main" id="{D2F01C06-BEC8-47A7-92AD-48A0D41D17B7}"/>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5" name="Oval 52">
                  <a:extLst>
                    <a:ext uri="{FF2B5EF4-FFF2-40B4-BE49-F238E27FC236}">
                      <a16:creationId xmlns="" xmlns:a16="http://schemas.microsoft.com/office/drawing/2014/main" id="{7690C56D-C3C2-4DD6-AA6E-D991942D8123}"/>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6" name="Oval 53">
                  <a:extLst>
                    <a:ext uri="{FF2B5EF4-FFF2-40B4-BE49-F238E27FC236}">
                      <a16:creationId xmlns="" xmlns:a16="http://schemas.microsoft.com/office/drawing/2014/main" id="{0BDECA29-CD00-4F78-83E4-A9632B88E65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31767" name="Oval 54">
                  <a:extLst>
                    <a:ext uri="{FF2B5EF4-FFF2-40B4-BE49-F238E27FC236}">
                      <a16:creationId xmlns="" xmlns:a16="http://schemas.microsoft.com/office/drawing/2014/main" id="{57F65E69-7CC9-4D9F-9D9A-75C327D07575}"/>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grpSp>
          <p:sp>
            <p:nvSpPr>
              <p:cNvPr id="31762" name="Text Box 55">
                <a:extLst>
                  <a:ext uri="{FF2B5EF4-FFF2-40B4-BE49-F238E27FC236}">
                    <a16:creationId xmlns="" xmlns:a16="http://schemas.microsoft.com/office/drawing/2014/main" id="{FDC7A31D-843F-40EC-A8D4-6BE9C774E4C0}"/>
                  </a:ext>
                </a:extLst>
              </p:cNvPr>
              <p:cNvSpPr txBox="1">
                <a:spLocks noChangeArrowheads="1"/>
              </p:cNvSpPr>
              <p:nvPr/>
            </p:nvSpPr>
            <p:spPr bwMode="gray">
              <a:xfrm>
                <a:off x="731" y="555"/>
                <a:ext cx="21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Times New Roman" panose="02020603050405020304" pitchFamily="18" charset="0"/>
                  </a:rPr>
                  <a:t>4</a:t>
                </a:r>
              </a:p>
            </p:txBody>
          </p:sp>
        </p:grpSp>
      </p:grpSp>
      <p:sp>
        <p:nvSpPr>
          <p:cNvPr id="31751" name="AutoShape 56">
            <a:hlinkClick r:id="rId3" action="ppaction://hlinksldjump"/>
            <a:extLst>
              <a:ext uri="{FF2B5EF4-FFF2-40B4-BE49-F238E27FC236}">
                <a16:creationId xmlns="" xmlns:a16="http://schemas.microsoft.com/office/drawing/2014/main" id="{D5ADBBB1-F252-4C71-991B-DC6E6DDC32C2}"/>
              </a:ext>
            </a:extLst>
          </p:cNvPr>
          <p:cNvSpPr>
            <a:spLocks noChangeArrowheads="1"/>
          </p:cNvSpPr>
          <p:nvPr/>
        </p:nvSpPr>
        <p:spPr bwMode="gray">
          <a:xfrm>
            <a:off x="298450" y="4410075"/>
            <a:ext cx="1666875"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Times New Roman" panose="02020603050405020304" pitchFamily="18" charset="0"/>
              </a:rPr>
              <a:t>Cảnh nhà </a:t>
            </a:r>
          </a:p>
          <a:p>
            <a:pPr algn="ctr" eaLnBrk="1" hangingPunct="1"/>
            <a:r>
              <a:rPr lang="en-US" altLang="en-US" sz="2400" b="1">
                <a:latin typeface="Times New Roman" panose="02020603050405020304" pitchFamily="18" charset="0"/>
              </a:rPr>
              <a:t>nghèo khó</a:t>
            </a:r>
          </a:p>
        </p:txBody>
      </p:sp>
      <p:sp>
        <p:nvSpPr>
          <p:cNvPr id="31752" name="AutoShape 57">
            <a:hlinkClick r:id="rId3" action="ppaction://hlinksldjump"/>
            <a:extLst>
              <a:ext uri="{FF2B5EF4-FFF2-40B4-BE49-F238E27FC236}">
                <a16:creationId xmlns="" xmlns:a16="http://schemas.microsoft.com/office/drawing/2014/main" id="{F5BD466E-799B-4E6C-9BFA-E5F3130D537E}"/>
              </a:ext>
            </a:extLst>
          </p:cNvPr>
          <p:cNvSpPr>
            <a:spLocks noChangeArrowheads="1"/>
          </p:cNvSpPr>
          <p:nvPr/>
        </p:nvSpPr>
        <p:spPr bwMode="gray">
          <a:xfrm>
            <a:off x="2436813" y="4557713"/>
            <a:ext cx="1666875" cy="5429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latin typeface="Times New Roman" panose="02020603050405020304" pitchFamily="18" charset="0"/>
              </a:rPr>
              <a:t>Duyên trời</a:t>
            </a:r>
          </a:p>
        </p:txBody>
      </p:sp>
      <p:sp>
        <p:nvSpPr>
          <p:cNvPr id="31753" name="AutoShape 58">
            <a:hlinkClick r:id="rId3" action="ppaction://hlinksldjump"/>
            <a:extLst>
              <a:ext uri="{FF2B5EF4-FFF2-40B4-BE49-F238E27FC236}">
                <a16:creationId xmlns="" xmlns:a16="http://schemas.microsoft.com/office/drawing/2014/main" id="{7FADAA28-A20A-41AF-B8A2-0570D6CBB79E}"/>
              </a:ext>
            </a:extLst>
          </p:cNvPr>
          <p:cNvSpPr>
            <a:spLocks noChangeArrowheads="1"/>
          </p:cNvSpPr>
          <p:nvPr/>
        </p:nvSpPr>
        <p:spPr bwMode="gray">
          <a:xfrm>
            <a:off x="4637088" y="4405313"/>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latin typeface="Times New Roman" panose="02020603050405020304" pitchFamily="18" charset="0"/>
            </a:endParaRPr>
          </a:p>
          <a:p>
            <a:pPr algn="ctr" eaLnBrk="1" hangingPunct="1"/>
            <a:r>
              <a:rPr lang="en-US" altLang="en-US" sz="2400" b="1">
                <a:latin typeface="Times New Roman" panose="02020603050405020304" pitchFamily="18" charset="0"/>
              </a:rPr>
              <a:t>Truyền nghề </a:t>
            </a:r>
          </a:p>
          <a:p>
            <a:pPr algn="ctr" eaLnBrk="1" hangingPunct="1"/>
            <a:r>
              <a:rPr lang="en-US" altLang="en-US" sz="2400" b="1">
                <a:latin typeface="Times New Roman" panose="02020603050405020304" pitchFamily="18" charset="0"/>
              </a:rPr>
              <a:t>    cho dân </a:t>
            </a:r>
          </a:p>
          <a:p>
            <a:pPr algn="ctr" eaLnBrk="1" hangingPunct="1"/>
            <a:endParaRPr lang="en-US" altLang="en-US" sz="2400" b="1">
              <a:latin typeface="Times New Roman" panose="02020603050405020304" pitchFamily="18" charset="0"/>
            </a:endParaRPr>
          </a:p>
        </p:txBody>
      </p:sp>
      <p:sp>
        <p:nvSpPr>
          <p:cNvPr id="31754" name="AutoShape 59">
            <a:hlinkClick r:id="rId3" action="ppaction://hlinksldjump"/>
            <a:extLst>
              <a:ext uri="{FF2B5EF4-FFF2-40B4-BE49-F238E27FC236}">
                <a16:creationId xmlns="" xmlns:a16="http://schemas.microsoft.com/office/drawing/2014/main" id="{A21A74BC-32F2-4251-9225-07811A716C3A}"/>
              </a:ext>
            </a:extLst>
          </p:cNvPr>
          <p:cNvSpPr>
            <a:spLocks noChangeArrowheads="1"/>
          </p:cNvSpPr>
          <p:nvPr/>
        </p:nvSpPr>
        <p:spPr bwMode="gray">
          <a:xfrm>
            <a:off x="6994525" y="4391025"/>
            <a:ext cx="1981200" cy="695325"/>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000099"/>
            </a:solidFill>
            <a:round/>
            <a:headEnd/>
            <a:tailEnd/>
          </a:ln>
          <a:effectLst>
            <a:outerShdw dist="135003" dir="2928844" algn="ctr" rotWithShape="0">
              <a:srgbClr val="000000">
                <a:alpha val="50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sz="2400" b="1">
              <a:latin typeface="Times New Roman" panose="02020603050405020304" pitchFamily="18" charset="0"/>
            </a:endParaRPr>
          </a:p>
          <a:p>
            <a:pPr algn="ctr" eaLnBrk="1" hangingPunct="1"/>
            <a:r>
              <a:rPr lang="en-US" altLang="en-US" sz="2400" b="1">
                <a:latin typeface="Times New Roman" panose="02020603050405020304" pitchFamily="18" charset="0"/>
              </a:rPr>
              <a:t>Uống nước</a:t>
            </a:r>
          </a:p>
          <a:p>
            <a:pPr algn="ctr" eaLnBrk="1" hangingPunct="1"/>
            <a:r>
              <a:rPr lang="en-US" altLang="en-US" sz="2400" b="1">
                <a:latin typeface="Times New Roman" panose="02020603050405020304" pitchFamily="18" charset="0"/>
              </a:rPr>
              <a:t>nhớ nguồn </a:t>
            </a:r>
          </a:p>
          <a:p>
            <a:pPr algn="ctr" eaLnBrk="1" hangingPunct="1"/>
            <a:endParaRPr lang="en-US" altLang="en-US" sz="2400" b="1">
              <a:latin typeface="Times New Roman" panose="02020603050405020304" pitchFamily="18" charset="0"/>
            </a:endParaRPr>
          </a:p>
        </p:txBody>
      </p:sp>
      <p:pic>
        <p:nvPicPr>
          <p:cNvPr id="31755" name="Picture 60" descr="Star-05-june">
            <a:hlinkClick r:id="rId4" action="ppaction://hlinksldjump"/>
            <a:extLst>
              <a:ext uri="{FF2B5EF4-FFF2-40B4-BE49-F238E27FC236}">
                <a16:creationId xmlns="" xmlns:a16="http://schemas.microsoft.com/office/drawing/2014/main" id="{FC51E570-E76F-454A-BF01-7E3943DEBB7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67700" y="-1524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AutoShape 61">
            <a:hlinkClick r:id="rId6" action="ppaction://hlinksldjump"/>
            <a:extLst>
              <a:ext uri="{FF2B5EF4-FFF2-40B4-BE49-F238E27FC236}">
                <a16:creationId xmlns="" xmlns:a16="http://schemas.microsoft.com/office/drawing/2014/main" id="{1D16F570-7BBD-430F-A416-1C79231B9942}"/>
              </a:ext>
            </a:extLst>
          </p:cNvPr>
          <p:cNvSpPr>
            <a:spLocks noChangeArrowheads="1"/>
          </p:cNvSpPr>
          <p:nvPr/>
        </p:nvSpPr>
        <p:spPr bwMode="auto">
          <a:xfrm>
            <a:off x="33338" y="50800"/>
            <a:ext cx="762000" cy="533400"/>
          </a:xfrm>
          <a:prstGeom prst="sun">
            <a:avLst>
              <a:gd name="adj" fmla="val 25000"/>
            </a:avLst>
          </a:prstGeom>
          <a:solidFill>
            <a:srgbClr val="FF0000"/>
          </a:solidFill>
          <a:ln w="9525">
            <a:solidFill>
              <a:srgbClr val="FFFF00"/>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vi-VN" altLang="en-US" b="1">
              <a:solidFill>
                <a:schemeClr val="bg1"/>
              </a:solidFill>
              <a:latin typeface="Arial" panose="020B0604020202020204" pitchFamily="34" charset="0"/>
            </a:endParaRPr>
          </a:p>
        </p:txBody>
      </p:sp>
      <p:sp>
        <p:nvSpPr>
          <p:cNvPr id="24592" name="Text Box 58">
            <a:extLst>
              <a:ext uri="{FF2B5EF4-FFF2-40B4-BE49-F238E27FC236}">
                <a16:creationId xmlns="" xmlns:a16="http://schemas.microsoft.com/office/drawing/2014/main" id="{A109A692-EC0A-4811-8E20-42A9910E4194}"/>
              </a:ext>
            </a:extLst>
          </p:cNvPr>
          <p:cNvSpPr txBox="1">
            <a:spLocks noChangeArrowheads="1"/>
          </p:cNvSpPr>
          <p:nvPr/>
        </p:nvSpPr>
        <p:spPr bwMode="auto">
          <a:xfrm>
            <a:off x="58738" y="5287963"/>
            <a:ext cx="9009062" cy="1570037"/>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indent="4572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eaLnBrk="1" fontAlgn="auto" hangingPunct="1">
              <a:spcBef>
                <a:spcPct val="50000"/>
              </a:spcBef>
              <a:spcAft>
                <a:spcPts val="0"/>
              </a:spcAft>
              <a:defRPr/>
            </a:pPr>
            <a:r>
              <a:rPr lang="en-US" altLang="en-US" sz="2400" dirty="0" err="1">
                <a:solidFill>
                  <a:srgbClr val="002060"/>
                </a:solidFill>
                <a:latin typeface="Times New Roman" panose="02020603050405020304" pitchFamily="18" charset="0"/>
                <a:cs typeface="Times New Roman" panose="02020603050405020304" pitchFamily="18" charset="0"/>
              </a:rPr>
              <a:t>Chử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người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hiếu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chăm</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chỉ</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có</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lớn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với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với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nước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dân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kính</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yêu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ghi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nhớ</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của</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vợ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Tử</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Lễ</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hội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được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tổ</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chức</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hằng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năm</a:t>
            </a:r>
            <a:r>
              <a:rPr lang="en-US" altLang="en-US" sz="2400" dirty="0">
                <a:solidFill>
                  <a:srgbClr val="002060"/>
                </a:solidFill>
                <a:latin typeface="Times New Roman" panose="02020603050405020304" pitchFamily="18" charset="0"/>
                <a:cs typeface="Times New Roman" panose="02020603050405020304" pitchFamily="18" charset="0"/>
              </a:rPr>
              <a:t> ở </a:t>
            </a:r>
            <a:r>
              <a:rPr lang="en-US" altLang="en-US" sz="2400" dirty="0" err="1">
                <a:solidFill>
                  <a:srgbClr val="002060"/>
                </a:solidFill>
                <a:latin typeface="Times New Roman" panose="02020603050405020304" pitchFamily="18" charset="0"/>
                <a:cs typeface="Times New Roman" panose="02020603050405020304" pitchFamily="18" charset="0"/>
              </a:rPr>
              <a:t>nhiều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nơi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bên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sông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Hồng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tỏ</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lòng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biết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ơn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đó</a:t>
            </a:r>
            <a:r>
              <a:rPr lang="en-US" altLang="en-US" sz="2400" dirty="0">
                <a:solidFill>
                  <a:srgbClr val="002060"/>
                </a:solidFill>
                <a:latin typeface="Times New Roman" panose="02020603050405020304" pitchFamily="18" charset="0"/>
                <a:cs typeface="Times New Roman" panose="02020603050405020304" pitchFamily="18" charset="0"/>
              </a:rPr>
              <a:t>.</a:t>
            </a:r>
          </a:p>
        </p:txBody>
      </p:sp>
      <p:sp>
        <p:nvSpPr>
          <p:cNvPr id="31758" name="TextBox 52">
            <a:extLst>
              <a:ext uri="{FF2B5EF4-FFF2-40B4-BE49-F238E27FC236}">
                <a16:creationId xmlns="" xmlns:a16="http://schemas.microsoft.com/office/drawing/2014/main" id="{A4CFB4C9-D7C9-4B53-97FA-BCECC31B2E08}"/>
              </a:ext>
            </a:extLst>
          </p:cNvPr>
          <p:cNvSpPr txBox="1">
            <a:spLocks noChangeArrowheads="1"/>
          </p:cNvSpPr>
          <p:nvPr/>
        </p:nvSpPr>
        <p:spPr bwMode="auto">
          <a:xfrm>
            <a:off x="-33338" y="36513"/>
            <a:ext cx="9144001"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2000" b="1">
                <a:solidFill>
                  <a:schemeClr val="bg1"/>
                </a:solidFill>
                <a:latin typeface="Arial" panose="020B0604020202020204" pitchFamily="34" charset="0"/>
              </a:rPr>
              <a:t>Tập đọc – kể chuyện</a:t>
            </a:r>
          </a:p>
          <a:p>
            <a:pPr algn="ctr" eaLnBrk="1" hangingPunct="1">
              <a:lnSpc>
                <a:spcPct val="130000"/>
              </a:lnSpc>
            </a:pPr>
            <a:r>
              <a:rPr lang="en-US" altLang="en-US" sz="2800" b="1">
                <a:solidFill>
                  <a:srgbClr val="FFFF00"/>
                </a:solidFill>
                <a:latin typeface="Arial" panose="020B0604020202020204" pitchFamily="34" charset="0"/>
              </a:rPr>
              <a:t>Sự tích lễ hội Chử Đồng Tử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92"/>
                                        </p:tgtEl>
                                        <p:attrNameLst>
                                          <p:attrName>style.visibility</p:attrName>
                                        </p:attrNameLst>
                                      </p:cBhvr>
                                      <p:to>
                                        <p:strVal val="visible"/>
                                      </p:to>
                                    </p:set>
                                    <p:animEffect transition="in" filter="barn(inVertical)">
                                      <p:cBhvr>
                                        <p:cTn id="7" dur="500"/>
                                        <p:tgtEl>
                                          <p:spTgt spid="2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torium Applause-SoundBible.com-2809112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398837"/>
            <a:ext cx="487363" cy="48736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7162800"/>
          </a:xfrm>
          <a:prstGeom prst="rect">
            <a:avLst/>
          </a:prstGeom>
        </p:spPr>
      </p:pic>
      <p:sp>
        <p:nvSpPr>
          <p:cNvPr id="9" name="TextBox 8">
            <a:extLst>
              <a:ext uri="{FF2B5EF4-FFF2-40B4-BE49-F238E27FC236}">
                <a16:creationId xmlns="" xmlns:a16="http://schemas.microsoft.com/office/drawing/2014/main" id="{44946ABD-B13A-43CF-A297-E50ECB479C02}"/>
              </a:ext>
            </a:extLst>
          </p:cNvPr>
          <p:cNvSpPr txBox="1"/>
          <p:nvPr/>
        </p:nvSpPr>
        <p:spPr>
          <a:xfrm>
            <a:off x="669925" y="2705725"/>
            <a:ext cx="7315200" cy="1200329"/>
          </a:xfrm>
          <a:prstGeom prst="rect">
            <a:avLst/>
          </a:prstGeom>
          <a:noFill/>
        </p:spPr>
        <p:txBody>
          <a:bodyPr wrap="square" rtlCol="0">
            <a:spAutoFit/>
          </a:bodyPr>
          <a:lstStyle/>
          <a:p>
            <a:pPr algn="ctr"/>
            <a:r>
              <a:rPr lang="vi-VN" sz="3600" b="1" dirty="0">
                <a:ln w="0"/>
                <a:solidFill>
                  <a:srgbClr val="FF0066"/>
                </a:solidFill>
                <a:effectLst>
                  <a:reflection blurRad="6350" stA="53000" endA="300" endPos="35500" dir="5400000" sy="-90000" algn="bl" rotWithShape="0"/>
                </a:effectLst>
                <a:latin typeface="Times New Roman" pitchFamily="18" charset="0"/>
                <a:cs typeface="Times New Roman" pitchFamily="18" charset="0"/>
              </a:rPr>
              <a:t>CHÚC CÁC CON </a:t>
            </a:r>
          </a:p>
          <a:p>
            <a:pPr algn="ctr"/>
            <a:r>
              <a:rPr lang="vi-VN" sz="3600" b="1" dirty="0">
                <a:ln w="0"/>
                <a:solidFill>
                  <a:srgbClr val="FF0066"/>
                </a:solidFill>
                <a:effectLst>
                  <a:reflection blurRad="6350" stA="53000" endA="300" endPos="35500" dir="5400000" sy="-90000" algn="bl" rotWithShape="0"/>
                </a:effectLst>
                <a:latin typeface="Times New Roman" pitchFamily="18" charset="0"/>
                <a:cs typeface="Times New Roman" pitchFamily="18" charset="0"/>
              </a:rPr>
              <a:t>CHĂM NGOAN, HỌC GIỎI. </a:t>
            </a: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4719813"/>
      </p:ext>
    </p:extLst>
  </p:cSld>
  <p:clrMapOvr>
    <a:masterClrMapping/>
  </p:clrMapOvr>
  <mc:AlternateContent xmlns:mc="http://schemas.openxmlformats.org/markup-compatibility/2006" xmlns:p14="http://schemas.microsoft.com/office/powerpoint/2010/main">
    <mc:Choice Requires="p14">
      <p:transition spd="slow" p14:dur="2000" advTm="13880"/>
    </mc:Choice>
    <mc:Fallback xmlns="">
      <p:transition spd="slow" advTm="1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5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4634"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2"/>
        <p14:stopEvt time="13880"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33400" y="838200"/>
            <a:ext cx="8001000" cy="5632311"/>
          </a:xfrm>
          <a:prstGeom prst="rect">
            <a:avLst/>
          </a:prstGeom>
        </p:spPr>
        <p:txBody>
          <a:bodyPr wrap="square">
            <a:spAutoFit/>
          </a:bodyPr>
          <a:lstStyle/>
          <a:p>
            <a:pPr algn="just"/>
            <a:r>
              <a:rPr lang="vi-VN" sz="4000" b="1">
                <a:latin typeface="Times New Roman" panose="02020603050405020304" pitchFamily="18" charset="0"/>
                <a:cs typeface="Times New Roman" panose="02020603050405020304" pitchFamily="18" charset="0"/>
              </a:rPr>
              <a:t>3.</a:t>
            </a:r>
            <a:r>
              <a:rPr lang="en-US" sz="4000" b="1">
                <a:latin typeface="Times New Roman" panose="02020603050405020304" pitchFamily="18" charset="0"/>
                <a:cs typeface="Times New Roman" panose="02020603050405020304" pitchFamily="18" charset="0"/>
              </a:rPr>
              <a:t> Sau đó, hai vợ chồng Chử Đồng Tử không về kinh mà tìm thầy học đạo và đi khắp nơi tuyên truyền cho dân cách trồng lúa, nuôi tằm, dệt vải. Cuối cùng cả hai đều hóa lên trời. Sau khi đã về trời, Chử Đồng Tử còn nhiều lần hiển linh giúp dân đánh giặc.</a:t>
            </a:r>
            <a:r>
              <a:rPr lang="vi-VN" sz="4000" b="1">
                <a:latin typeface="Times New Roman" panose="02020603050405020304" pitchFamily="18" charset="0"/>
                <a:cs typeface="Times New Roman" panose="02020603050405020304" pitchFamily="18" charset="0"/>
              </a:rPr>
              <a:t> </a:t>
            </a:r>
            <a:endParaRPr lang="vi-VN" sz="4000" b="1" i="1" dirty="0">
              <a:latin typeface="Times New Roman" panose="02020603050405020304" pitchFamily="18" charset="0"/>
              <a:cs typeface="Times New Roman" panose="02020603050405020304" pitchFamily="18" charset="0"/>
            </a:endParaRPr>
          </a:p>
          <a:p>
            <a:pPr algn="just"/>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087113"/>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91646" y="952576"/>
            <a:ext cx="8001000" cy="5016758"/>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4</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en-US" sz="4000" b="1" dirty="0">
              <a:latin typeface="Times New Roman" panose="02020603050405020304" pitchFamily="18" charset="0"/>
              <a:cs typeface="Times New Roman" panose="02020603050405020304" pitchFamily="18" charset="0"/>
            </a:endParaRPr>
          </a:p>
          <a:p>
            <a:pPr algn="r"/>
            <a:r>
              <a:rPr lang="en-US" sz="4000" b="1" i="1">
                <a:latin typeface="Times New Roman" panose="02020603050405020304" pitchFamily="18" charset="0"/>
                <a:cs typeface="Times New Roman" panose="02020603050405020304" pitchFamily="18" charset="0"/>
              </a:rPr>
              <a:t>Theo </a:t>
            </a:r>
            <a:r>
              <a:rPr lang="en-US" sz="4000" b="1">
                <a:latin typeface="Times New Roman" panose="02020603050405020304" pitchFamily="18" charset="0"/>
                <a:cs typeface="Times New Roman" panose="02020603050405020304" pitchFamily="18" charset="0"/>
              </a:rPr>
              <a:t>Hoàng Lê</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264549"/>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ownloads\sự tích lễ hội chử đồng tử\hinh-nen-powerpoint-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p:cNvSpPr txBox="1">
            <a:spLocks/>
          </p:cNvSpPr>
          <p:nvPr/>
        </p:nvSpPr>
        <p:spPr bwMode="auto">
          <a:xfrm>
            <a:off x="2209800" y="762000"/>
            <a:ext cx="4487392" cy="1009650"/>
          </a:xfrm>
          <a:prstGeom prst="rect">
            <a:avLst/>
          </a:prstGeom>
          <a:noFill/>
          <a:ln w="9525">
            <a:noFill/>
            <a:miter lim="800000"/>
            <a:headEnd/>
            <a:tailEnd/>
          </a:ln>
        </p:spPr>
        <p:txBody>
          <a:bodyPr/>
          <a:lstStyle/>
          <a:p>
            <a:pPr fontAlgn="auto">
              <a:spcBef>
                <a:spcPct val="20000"/>
              </a:spcBef>
              <a:spcAft>
                <a:spcPts val="0"/>
              </a:spcAft>
            </a:pPr>
            <a:r>
              <a:rPr lang="en-US" sz="7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7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7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7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2683418" y="5044995"/>
            <a:ext cx="184731" cy="369332"/>
          </a:xfrm>
          <a:prstGeom prst="rect">
            <a:avLst/>
          </a:prstGeom>
          <a:noFill/>
        </p:spPr>
        <p:txBody>
          <a:bodyPr wrap="none" rtlCol="0">
            <a:spAutoFit/>
          </a:bodyPr>
          <a:lstStyle/>
          <a:p>
            <a:pPr fontAlgn="auto">
              <a:spcBef>
                <a:spcPts val="0"/>
              </a:spcBef>
              <a:spcAft>
                <a:spcPts val="0"/>
              </a:spcAft>
            </a:pPr>
            <a:endParaRPr lang="en-US" b="1" i="1">
              <a:solidFill>
                <a:prstClr val="black"/>
              </a:solidFill>
              <a:latin typeface="Century Gothic" panose="020B0502020202020204"/>
            </a:endParaRPr>
          </a:p>
        </p:txBody>
      </p:sp>
      <p:sp>
        <p:nvSpPr>
          <p:cNvPr id="7" name="TextBox 6"/>
          <p:cNvSpPr txBox="1"/>
          <p:nvPr/>
        </p:nvSpPr>
        <p:spPr>
          <a:xfrm>
            <a:off x="1444787" y="2721115"/>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pitchFamily="18" charset="0"/>
                <a:cs typeface="Times New Roman" pitchFamily="18" charset="0"/>
              </a:rPr>
              <a:t>Chử Xá</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466708" y="4311209"/>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a:rPr>
              <a:t>sang trọng</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029200" y="4316344"/>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a:rPr>
              <a:t>ra lệnh</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876800" y="2721115"/>
            <a:ext cx="2846724" cy="707886"/>
          </a:xfrm>
          <a:prstGeom prst="rect">
            <a:avLst/>
          </a:prstGeom>
          <a:noFill/>
        </p:spPr>
        <p:txBody>
          <a:bodyPr wrap="square" rtlCol="0">
            <a:spAutoFit/>
          </a:bodyPr>
          <a:lstStyle/>
          <a:p>
            <a:pPr fontAlgn="auto">
              <a:spcBef>
                <a:spcPts val="0"/>
              </a:spcBef>
              <a:spcAft>
                <a:spcPts val="0"/>
              </a:spcAft>
            </a:pPr>
            <a:r>
              <a:rPr lang="en-US" sz="4000" b="1">
                <a:latin typeface="Times New Roman"/>
                <a:ea typeface="Calibri"/>
              </a:rPr>
              <a:t>du ngoạn</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11" name="Line 18"/>
          <p:cNvSpPr>
            <a:spLocks noChangeShapeType="1"/>
          </p:cNvSpPr>
          <p:nvPr/>
        </p:nvSpPr>
        <p:spPr bwMode="auto">
          <a:xfrm>
            <a:off x="1600200" y="3276600"/>
            <a:ext cx="609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8"/>
          <p:cNvSpPr>
            <a:spLocks noChangeShapeType="1"/>
          </p:cNvSpPr>
          <p:nvPr/>
        </p:nvSpPr>
        <p:spPr bwMode="auto">
          <a:xfrm>
            <a:off x="2638823" y="3279732"/>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8"/>
          <p:cNvSpPr>
            <a:spLocks noChangeShapeType="1"/>
          </p:cNvSpPr>
          <p:nvPr/>
        </p:nvSpPr>
        <p:spPr bwMode="auto">
          <a:xfrm>
            <a:off x="1466708" y="487680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8"/>
          <p:cNvSpPr>
            <a:spLocks noChangeShapeType="1"/>
          </p:cNvSpPr>
          <p:nvPr/>
        </p:nvSpPr>
        <p:spPr bwMode="auto">
          <a:xfrm>
            <a:off x="2683418" y="4879932"/>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8"/>
          <p:cNvSpPr>
            <a:spLocks noChangeShapeType="1"/>
          </p:cNvSpPr>
          <p:nvPr/>
        </p:nvSpPr>
        <p:spPr bwMode="auto">
          <a:xfrm>
            <a:off x="5029200" y="331731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8"/>
          <p:cNvSpPr>
            <a:spLocks noChangeShapeType="1"/>
          </p:cNvSpPr>
          <p:nvPr/>
        </p:nvSpPr>
        <p:spPr bwMode="auto">
          <a:xfrm>
            <a:off x="5019588" y="4895590"/>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8"/>
          <p:cNvSpPr>
            <a:spLocks noChangeShapeType="1"/>
          </p:cNvSpPr>
          <p:nvPr/>
        </p:nvSpPr>
        <p:spPr bwMode="auto">
          <a:xfrm>
            <a:off x="5638800" y="4861143"/>
            <a:ext cx="304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extLst>
      <p:ext uri="{BB962C8B-B14F-4D97-AF65-F5344CB8AC3E}">
        <p14:creationId xmlns:p14="http://schemas.microsoft.com/office/powerpoint/2010/main" val="1025899276"/>
      </p:ext>
    </p:extLst>
  </p:cSld>
  <p:clrMapOvr>
    <a:masterClrMapping/>
  </p:clrMapOvr>
  <mc:AlternateContent xmlns:mc="http://schemas.openxmlformats.org/markup-compatibility/2006" xmlns:p14="http://schemas.microsoft.com/office/powerpoint/2010/main">
    <mc:Choice Requires="p14">
      <p:transition spd="slow" p14:dur="2000" advTm="27253"/>
    </mc:Choice>
    <mc:Fallback xmlns="">
      <p:transition spd="slow" advTm="2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067800" cy="6905146"/>
          </a:xfrm>
          <a:prstGeom prst="rect">
            <a:avLst/>
          </a:prstGeom>
        </p:spPr>
      </p:pic>
      <p:sp>
        <p:nvSpPr>
          <p:cNvPr id="4" name="Rectangle 3"/>
          <p:cNvSpPr/>
          <p:nvPr/>
        </p:nvSpPr>
        <p:spPr>
          <a:xfrm>
            <a:off x="685800" y="1447800"/>
            <a:ext cx="7696200" cy="3170099"/>
          </a:xfrm>
          <a:prstGeom prst="rect">
            <a:avLst/>
          </a:prstGeom>
        </p:spPr>
        <p:txBody>
          <a:bodyPr wrap="square">
            <a:spAutoFit/>
          </a:bodyPr>
          <a:lstStyle/>
          <a:p>
            <a:pPr lvl="0"/>
            <a:endParaRPr lang="vi-VN" sz="4000" b="1">
              <a:solidFill>
                <a:srgbClr val="FF0000"/>
              </a:solidFill>
              <a:latin typeface="Times New Roman" pitchFamily="18" charset="0"/>
              <a:cs typeface="Times New Roman" pitchFamily="18" charset="0"/>
            </a:endParaRPr>
          </a:p>
          <a:p>
            <a:pPr lvl="0"/>
            <a:r>
              <a:rPr lang="vi-VN" sz="4000" b="1">
                <a:solidFill>
                  <a:srgbClr val="000000"/>
                </a:solidFill>
                <a:latin typeface="Times New Roman" pitchFamily="18" charset="0"/>
                <a:cs typeface="Times New Roman" pitchFamily="18" charset="0"/>
              </a:rPr>
              <a:t>Cũng từ đó hằng năm,</a:t>
            </a:r>
            <a:r>
              <a:rPr lang="vi-VN" sz="40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suốt mấy tháng mùa xuân,</a:t>
            </a:r>
            <a:r>
              <a:rPr lang="vi-VN" sz="40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cả một vùng bờ bãi sông Hồng</a:t>
            </a:r>
            <a:r>
              <a:rPr lang="vi-VN" sz="4000" b="1">
                <a:solidFill>
                  <a:srgbClr val="FF0000"/>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lại nô nức làm lễ</a:t>
            </a:r>
            <a:r>
              <a:rPr lang="en-US" sz="4000" b="1">
                <a:solidFill>
                  <a:srgbClr val="FF0000"/>
                </a:solidFill>
                <a:latin typeface="Times New Roman" pitchFamily="18" charset="0"/>
                <a:cs typeface="Times New Roman" pitchFamily="18" charset="0"/>
              </a:rPr>
              <a:t> </a:t>
            </a:r>
            <a:r>
              <a:rPr lang="vi-VN" sz="4000" b="1">
                <a:solidFill>
                  <a:srgbClr val="000000"/>
                </a:solidFill>
                <a:latin typeface="Times New Roman" pitchFamily="18" charset="0"/>
                <a:cs typeface="Times New Roman" pitchFamily="18" charset="0"/>
              </a:rPr>
              <a:t>mở hội để tưởng nhớ ông.</a:t>
            </a:r>
            <a:endParaRPr lang="vi-VN" sz="4000" b="1">
              <a:solidFill>
                <a:srgbClr val="FF0000"/>
              </a:solidFill>
              <a:latin typeface="Times New Roman" pitchFamily="18" charset="0"/>
              <a:cs typeface="Times New Roman" pitchFamily="18" charset="0"/>
            </a:endParaRPr>
          </a:p>
        </p:txBody>
      </p:sp>
      <p:sp>
        <p:nvSpPr>
          <p:cNvPr id="5" name="Text Box 11"/>
          <p:cNvSpPr txBox="1">
            <a:spLocks noChangeArrowheads="1"/>
          </p:cNvSpPr>
          <p:nvPr/>
        </p:nvSpPr>
        <p:spPr bwMode="auto">
          <a:xfrm>
            <a:off x="5638800" y="19812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
        <p:nvSpPr>
          <p:cNvPr id="6" name="Text Box 11"/>
          <p:cNvSpPr txBox="1">
            <a:spLocks noChangeArrowheads="1"/>
          </p:cNvSpPr>
          <p:nvPr/>
        </p:nvSpPr>
        <p:spPr bwMode="auto">
          <a:xfrm>
            <a:off x="4447783" y="2592442"/>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
        <p:nvSpPr>
          <p:cNvPr id="8" name="Text Box 11"/>
          <p:cNvSpPr txBox="1">
            <a:spLocks noChangeArrowheads="1"/>
          </p:cNvSpPr>
          <p:nvPr/>
        </p:nvSpPr>
        <p:spPr bwMode="auto">
          <a:xfrm>
            <a:off x="3841315" y="3200400"/>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
        <p:nvSpPr>
          <p:cNvPr id="9" name="Text Box 11"/>
          <p:cNvSpPr txBox="1">
            <a:spLocks noChangeArrowheads="1"/>
          </p:cNvSpPr>
          <p:nvPr/>
        </p:nvSpPr>
        <p:spPr bwMode="auto">
          <a:xfrm>
            <a:off x="7696200" y="3217101"/>
            <a:ext cx="365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4800" b="1">
                <a:solidFill>
                  <a:srgbClr val="FF0000"/>
                </a:solidFill>
              </a:rPr>
              <a:t>/ </a:t>
            </a:r>
          </a:p>
        </p:txBody>
      </p:sp>
    </p:spTree>
    <p:extLst>
      <p:ext uri="{BB962C8B-B14F-4D97-AF65-F5344CB8AC3E}">
        <p14:creationId xmlns:p14="http://schemas.microsoft.com/office/powerpoint/2010/main" val="4225198079"/>
      </p:ext>
    </p:extLst>
  </p:cSld>
  <p:clrMapOvr>
    <a:masterClrMapping/>
  </p:clrMapOvr>
  <mc:AlternateContent xmlns:mc="http://schemas.openxmlformats.org/markup-compatibility/2006" xmlns:p14="http://schemas.microsoft.com/office/powerpoint/2010/main">
    <mc:Choice Requires="p14">
      <p:transition spd="slow" p14:dur="2000" advTm="44607"/>
    </mc:Choice>
    <mc:Fallback xmlns="">
      <p:transition spd="slow" advTm="4460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Rectangle 4"/>
          <p:cNvSpPr/>
          <p:nvPr/>
        </p:nvSpPr>
        <p:spPr>
          <a:xfrm>
            <a:off x="1600200" y="3460955"/>
            <a:ext cx="4314001" cy="1200329"/>
          </a:xfrm>
          <a:prstGeom prst="rect">
            <a:avLst/>
          </a:prstGeom>
        </p:spPr>
        <p:txBody>
          <a:bodyPr wrap="none">
            <a:spAutoFit/>
          </a:bodyPr>
          <a:lstStyle/>
          <a:p>
            <a:pPr>
              <a:spcBef>
                <a:spcPct val="20000"/>
              </a:spcBef>
            </a:pPr>
            <a:r>
              <a:rPr lang="en-US" sz="7200" b="1">
                <a:solidFill>
                  <a:srgbClr val="FF0066"/>
                </a:solidFill>
                <a:latin typeface="Times New Roman" pitchFamily="18" charset="0"/>
                <a:cs typeface="Times New Roman" pitchFamily="18" charset="0"/>
              </a:rPr>
              <a:t>Luyện đọc</a:t>
            </a:r>
            <a:endParaRPr lang="en-US" sz="7200" b="1" dirty="0">
              <a:solidFill>
                <a:srgbClr val="FF0066"/>
              </a:solidFill>
              <a:latin typeface="Times New Roman" pitchFamily="18" charset="0"/>
              <a:cs typeface="Times New Roman" pitchFamily="18" charset="0"/>
            </a:endParaRPr>
          </a:p>
        </p:txBody>
      </p:sp>
      <p:pic>
        <p:nvPicPr>
          <p:cNvPr id="6" name="Picture 3" descr="Pict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A42C985B-B234-498C-A9C6-D10DFE2714AE}"/>
              </a:ext>
            </a:extLst>
          </p:cNvPr>
          <p:cNvSpPr txBox="1">
            <a:spLocks noChangeArrowheads="1"/>
          </p:cNvSpPr>
          <p:nvPr/>
        </p:nvSpPr>
        <p:spPr bwMode="auto">
          <a:xfrm>
            <a:off x="1524000" y="685800"/>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en-US" altLang="en-US" sz="4000" b="1">
                <a:solidFill>
                  <a:srgbClr val="FF0066"/>
                </a:solidFill>
                <a:latin typeface="Times New Roman" panose="02020603050405020304" pitchFamily="18" charset="0"/>
                <a:cs typeface="Times New Roman" panose="02020603050405020304" pitchFamily="18" charset="0"/>
              </a:rPr>
              <a:t>Sự tích lễ hội Chử Đồng Tử</a:t>
            </a:r>
            <a:endParaRPr lang="en-US" altLang="en-US" sz="4000" b="1" dirty="0">
              <a:solidFill>
                <a:srgbClr val="FF006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6595" y="1393686"/>
            <a:ext cx="7967662" cy="5016758"/>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1</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Đời Hùng Vương thứ 18, ở làng Chử Xá bên bờ sông Hồng, có một chàng trai tên là Chử Đồng Tử. Nhà nghèo, mẹ mất sớm, hai cha con chàng chỉ có một chiếc khố mắc chung. Khi cha mất, chàng thương cha nên đã quấn khố chôn cha, còn mình đành ở không.</a:t>
            </a:r>
            <a:endParaRPr lang="en-US" sz="4000" b="1" dirty="0">
              <a:latin typeface="Times New Roman" panose="02020603050405020304" pitchFamily="18" charset="0"/>
              <a:cs typeface="Times New Roman" panose="02020603050405020304" pitchFamily="18" charset="0"/>
            </a:endParaRPr>
          </a:p>
        </p:txBody>
      </p:sp>
      <p:sp>
        <p:nvSpPr>
          <p:cNvPr id="9" name="Line 18"/>
          <p:cNvSpPr>
            <a:spLocks noChangeShapeType="1"/>
          </p:cNvSpPr>
          <p:nvPr/>
        </p:nvSpPr>
        <p:spPr bwMode="auto">
          <a:xfrm>
            <a:off x="609600" y="2590800"/>
            <a:ext cx="1752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1661517"/>
      </p:ext>
    </p:extLst>
  </p:cSld>
  <p:clrMapOvr>
    <a:masterClrMapping/>
  </p:clrMapOvr>
  <mc:AlternateContent xmlns:mc="http://schemas.openxmlformats.org/markup-compatibility/2006" xmlns:p14="http://schemas.microsoft.com/office/powerpoint/2010/main">
    <mc:Choice Requires="p14">
      <p:transition spd="slow" p14:dur="2000" advTm="9649"/>
    </mc:Choice>
    <mc:Fallback xmlns="">
      <p:transition spd="slow" advTm="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5"/>
</p:tagLst>
</file>

<file path=ppt/tags/tag10.xml><?xml version="1.0" encoding="utf-8"?>
<p:tagLst xmlns:a="http://schemas.openxmlformats.org/drawingml/2006/main" xmlns:r="http://schemas.openxmlformats.org/officeDocument/2006/relationships" xmlns:p="http://schemas.openxmlformats.org/presentationml/2006/main">
  <p:tag name="TIMING" val="|1.1|9|7.2|8.5"/>
</p:tagLst>
</file>

<file path=ppt/tags/tag11.xml><?xml version="1.0" encoding="utf-8"?>
<p:tagLst xmlns:a="http://schemas.openxmlformats.org/drawingml/2006/main" xmlns:r="http://schemas.openxmlformats.org/officeDocument/2006/relationships" xmlns:p="http://schemas.openxmlformats.org/presentationml/2006/main">
  <p:tag name="TIMING" val="|1.2|8.6"/>
</p:tagLst>
</file>

<file path=ppt/tags/tag12.xml><?xml version="1.0" encoding="utf-8"?>
<p:tagLst xmlns:a="http://schemas.openxmlformats.org/drawingml/2006/main" xmlns:r="http://schemas.openxmlformats.org/officeDocument/2006/relationships" xmlns:p="http://schemas.openxmlformats.org/presentationml/2006/main">
  <p:tag name="TIMING" val="|9.5"/>
</p:tagLst>
</file>

<file path=ppt/tags/tag13.xml><?xml version="1.0" encoding="utf-8"?>
<p:tagLst xmlns:a="http://schemas.openxmlformats.org/drawingml/2006/main" xmlns:r="http://schemas.openxmlformats.org/officeDocument/2006/relationships" xmlns:p="http://schemas.openxmlformats.org/presentationml/2006/main">
  <p:tag name="TIMING" val="|4.8"/>
</p:tagLst>
</file>

<file path=ppt/tags/tag14.xml><?xml version="1.0" encoding="utf-8"?>
<p:tagLst xmlns:a="http://schemas.openxmlformats.org/drawingml/2006/main" xmlns:r="http://schemas.openxmlformats.org/officeDocument/2006/relationships" xmlns:p="http://schemas.openxmlformats.org/presentationml/2006/main">
  <p:tag name="TIMING" val="|6.4"/>
</p:tagLst>
</file>

<file path=ppt/tags/tag15.xml><?xml version="1.0" encoding="utf-8"?>
<p:tagLst xmlns:a="http://schemas.openxmlformats.org/drawingml/2006/main" xmlns:r="http://schemas.openxmlformats.org/officeDocument/2006/relationships" xmlns:p="http://schemas.openxmlformats.org/presentationml/2006/main">
  <p:tag name="TIMING" val="|4.8|7|7.4|7.5"/>
</p:tagLst>
</file>

<file path=ppt/tags/tag16.xml><?xml version="1.0" encoding="utf-8"?>
<p:tagLst xmlns:a="http://schemas.openxmlformats.org/drawingml/2006/main" xmlns:r="http://schemas.openxmlformats.org/officeDocument/2006/relationships" xmlns:p="http://schemas.openxmlformats.org/presentationml/2006/main">
  <p:tag name="TIMING" val="|0.9|8.4"/>
</p:tagLst>
</file>

<file path=ppt/tags/tag17.xml><?xml version="1.0" encoding="utf-8"?>
<p:tagLst xmlns:a="http://schemas.openxmlformats.org/drawingml/2006/main" xmlns:r="http://schemas.openxmlformats.org/officeDocument/2006/relationships" xmlns:p="http://schemas.openxmlformats.org/presentationml/2006/main">
  <p:tag name="TIMING" val="|2.4|6.3|1.6|23.1"/>
</p:tagLst>
</file>

<file path=ppt/tags/tag18.xml><?xml version="1.0" encoding="utf-8"?>
<p:tagLst xmlns:a="http://schemas.openxmlformats.org/drawingml/2006/main" xmlns:r="http://schemas.openxmlformats.org/officeDocument/2006/relationships" xmlns:p="http://schemas.openxmlformats.org/presentationml/2006/main">
  <p:tag name="TIMING" val="|8.9|5.2|4.3"/>
</p:tagLst>
</file>

<file path=ppt/tags/tag2.xml><?xml version="1.0" encoding="utf-8"?>
<p:tagLst xmlns:a="http://schemas.openxmlformats.org/drawingml/2006/main" xmlns:r="http://schemas.openxmlformats.org/officeDocument/2006/relationships" xmlns:p="http://schemas.openxmlformats.org/presentationml/2006/main">
  <p:tag name="TIMING" val="|7.7"/>
</p:tagLst>
</file>

<file path=ppt/tags/tag3.xml><?xml version="1.0" encoding="utf-8"?>
<p:tagLst xmlns:a="http://schemas.openxmlformats.org/drawingml/2006/main" xmlns:r="http://schemas.openxmlformats.org/officeDocument/2006/relationships" xmlns:p="http://schemas.openxmlformats.org/presentationml/2006/main">
  <p:tag name="TIMING" val="|12.7|8.1"/>
</p:tagLst>
</file>

<file path=ppt/tags/tag4.xml><?xml version="1.0" encoding="utf-8"?>
<p:tagLst xmlns:a="http://schemas.openxmlformats.org/drawingml/2006/main" xmlns:r="http://schemas.openxmlformats.org/officeDocument/2006/relationships" xmlns:p="http://schemas.openxmlformats.org/presentationml/2006/main">
  <p:tag name="TIMING" val="|2|5.2|7.4|4.7|6.7"/>
</p:tagLst>
</file>

<file path=ppt/tags/tag5.xml><?xml version="1.0" encoding="utf-8"?>
<p:tagLst xmlns:a="http://schemas.openxmlformats.org/drawingml/2006/main" xmlns:r="http://schemas.openxmlformats.org/officeDocument/2006/relationships" xmlns:p="http://schemas.openxmlformats.org/presentationml/2006/main">
  <p:tag name="TIMING" val="|7.5|5.6"/>
</p:tagLst>
</file>

<file path=ppt/tags/tag6.xml><?xml version="1.0" encoding="utf-8"?>
<p:tagLst xmlns:a="http://schemas.openxmlformats.org/drawingml/2006/main" xmlns:r="http://schemas.openxmlformats.org/officeDocument/2006/relationships" xmlns:p="http://schemas.openxmlformats.org/presentationml/2006/main">
  <p:tag name="TIMING" val="|1.5|10.6|1.8|7.5"/>
</p:tagLst>
</file>

<file path=ppt/tags/tag7.xml><?xml version="1.0" encoding="utf-8"?>
<p:tagLst xmlns:a="http://schemas.openxmlformats.org/drawingml/2006/main" xmlns:r="http://schemas.openxmlformats.org/officeDocument/2006/relationships" xmlns:p="http://schemas.openxmlformats.org/presentationml/2006/main">
  <p:tag name="TIMING" val="|1.1|10.2"/>
</p:tagLst>
</file>

<file path=ppt/tags/tag8.xml><?xml version="1.0" encoding="utf-8"?>
<p:tagLst xmlns:a="http://schemas.openxmlformats.org/drawingml/2006/main" xmlns:r="http://schemas.openxmlformats.org/officeDocument/2006/relationships" xmlns:p="http://schemas.openxmlformats.org/presentationml/2006/main">
  <p:tag name="TIMING" val="|16.6"/>
</p:tagLst>
</file>

<file path=ppt/tags/tag9.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3588</TotalTime>
  <Words>2362</Words>
  <Application>Microsoft Office PowerPoint</Application>
  <PresentationFormat>On-screen Show (4:3)</PresentationFormat>
  <Paragraphs>153</Paragraphs>
  <Slides>43</Slides>
  <Notes>4</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.VnTime</vt:lpstr>
      <vt:lpstr>Arial</vt:lpstr>
      <vt:lpstr>Calibri</vt:lpstr>
      <vt:lpstr>Century Gothic</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lEt'sgO</dc:creator>
  <cp:lastModifiedBy>AutoBVT</cp:lastModifiedBy>
  <cp:revision>169</cp:revision>
  <dcterms:created xsi:type="dcterms:W3CDTF">2005-12-31T17:39:00Z</dcterms:created>
  <dcterms:modified xsi:type="dcterms:W3CDTF">2022-03-13T06:47:29Z</dcterms:modified>
</cp:coreProperties>
</file>