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3"/>
  </p:notesMasterIdLst>
  <p:sldIdLst>
    <p:sldId id="274" r:id="rId3"/>
    <p:sldId id="258" r:id="rId4"/>
    <p:sldId id="260" r:id="rId5"/>
    <p:sldId id="261" r:id="rId6"/>
    <p:sldId id="262" r:id="rId7"/>
    <p:sldId id="270" r:id="rId8"/>
    <p:sldId id="271" r:id="rId9"/>
    <p:sldId id="267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B37B-D6DC-409F-9BFA-CC9AB4842A67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2FE8-8576-47B5-9C76-6910B098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2FE8-8576-47B5-9C76-6910B09879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2FE8-8576-47B5-9C76-6910B09879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2FE8-8576-47B5-9C76-6910B09879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ADE209-5926-49C4-83C6-6481887F3C6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4B7EBC-49EA-4521-BCD2-AB70BBD9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7B1476-39F3-4EDB-8AB5-2A9E150FC3E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BCED560-FCCF-4274-B98A-09D945BC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2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4FFEEB-797C-4815-B68C-9AEF159E6A2C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93F58E-EC7A-48C5-AA41-1C1AA69B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E5C642-6880-49AE-8979-534F1A6099A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9DE93E-0340-4268-8CAD-30922661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B2A9A3-588A-4E74-8AE5-DB5CD9D926A7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6F111F-FEC6-49FC-875B-F057C608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071EA6-095E-45DA-8EAB-4EFB4298F24B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3EF53C-C23A-4370-B976-65CF4D5E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9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E139C-6CF6-498F-A970-AAF55518E0B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1C2E7B8-4551-44C2-83CB-0C70A5DC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3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CCB179-3172-4F56-B643-28DF76F789B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874C2-2EE8-48E1-AC03-24D9D6C2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E0FDB6-246F-42BD-9055-C4033FAF1C9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FECF60-781C-4523-AFF6-C703A0E1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DEEAC8-4010-4AB5-A9F4-0E373665669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BDCC8F-FCC4-46FD-9C42-D9D8BC5B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6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77F6F-3E64-4182-B3B3-1F1A0738FB3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9D2753-F501-4EE8-826C-3D0BB51A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8282AAFE-A5DA-453E-9F45-2829F220A3D2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7AE5E9B-42EA-4BFB-8F63-AD803E25C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119579" y="2053717"/>
            <a:ext cx="515455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782641" y="433391"/>
            <a:ext cx="8624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TRƯỜNG TIỂU HỌC ÁI MỘ 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276600"/>
            <a:ext cx="9401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LUYỆN 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TẬP CHUNG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TR138- </a:t>
            </a:r>
            <a:r>
              <a:rPr lang="en-US" sz="7200" b="1" kern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trên).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6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lower-rose-013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9" name="WordArt 5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4724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Tiết học kết thúc!</a:t>
            </a:r>
          </a:p>
        </p:txBody>
      </p:sp>
      <p:sp>
        <p:nvSpPr>
          <p:cNvPr id="272390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47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1" hangingPunct="1">
              <a:defRPr/>
            </a:pP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770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705600" y="6400814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.</a:t>
            </a:r>
          </a:p>
        </p:txBody>
      </p:sp>
      <p:pic>
        <p:nvPicPr>
          <p:cNvPr id="20487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650" y="538166"/>
            <a:ext cx="539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403357" y="5002227"/>
            <a:ext cx="5508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328620" y="3810000"/>
            <a:ext cx="5095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46599" flipV="1">
            <a:off x="7312826" y="5179233"/>
            <a:ext cx="534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8148639" y="3657600"/>
            <a:ext cx="614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 descr="flower-rose-013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" descr="flower-rose-013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1"/>
                </p:tgtEl>
              </p:cMediaNode>
            </p:audio>
          </p:childTnLst>
        </p:cTn>
      </p:par>
    </p:tnLst>
    <p:bldLst>
      <p:bldP spid="272389" grpId="0" animBg="1"/>
      <p:bldP spid="157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" y="76203"/>
            <a:ext cx="3207327" cy="748145"/>
            <a:chOff x="394855" y="242455"/>
            <a:chExt cx="3207327" cy="748145"/>
          </a:xfrm>
        </p:grpSpPr>
        <p:sp>
          <p:nvSpPr>
            <p:cNvPr id="5" name="Oval 4"/>
            <p:cNvSpPr/>
            <p:nvPr/>
          </p:nvSpPr>
          <p:spPr>
            <a:xfrm>
              <a:off x="394855" y="242455"/>
              <a:ext cx="748145" cy="74814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3782" y="293361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899613"/>
            <a:ext cx="2757054" cy="1133067"/>
            <a:chOff x="367146" y="1325432"/>
            <a:chExt cx="2757054" cy="1133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14400" y="1325432"/>
                  <a:ext cx="2209800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1330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67146" y="153433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3254" y="793116"/>
            <a:ext cx="2757054" cy="1144352"/>
            <a:chOff x="367146" y="1325432"/>
            <a:chExt cx="2757054" cy="1144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14400" y="1325432"/>
                  <a:ext cx="2209800" cy="1144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1443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67146" y="153433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2200" y="850488"/>
            <a:ext cx="2757054" cy="1144352"/>
            <a:chOff x="367146" y="1325432"/>
            <a:chExt cx="2757054" cy="1144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14400" y="1325432"/>
                  <a:ext cx="2209800" cy="1144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1443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67146" y="153433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127" y="2286014"/>
            <a:ext cx="6934200" cy="1248803"/>
            <a:chOff x="0" y="3276600"/>
            <a:chExt cx="6386946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04800" y="3276600"/>
                  <a:ext cx="6082146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4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en-US" sz="4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en-US" sz="4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22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15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276600"/>
                  <a:ext cx="6082146" cy="12488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0" y="3454725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2461" y="5410213"/>
            <a:ext cx="7173695" cy="1301895"/>
            <a:chOff x="76200" y="5389417"/>
            <a:chExt cx="6934572" cy="1301895"/>
          </a:xfrm>
        </p:grpSpPr>
        <p:sp>
          <p:nvSpPr>
            <p:cNvPr id="21" name="Rectangle 20"/>
            <p:cNvSpPr/>
            <p:nvPr/>
          </p:nvSpPr>
          <p:spPr>
            <a:xfrm>
              <a:off x="76200" y="5562600"/>
              <a:ext cx="6402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6172" y="5389417"/>
                  <a:ext cx="6324600" cy="1301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19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72" y="5389417"/>
                  <a:ext cx="6324600" cy="13018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23454" y="3844240"/>
            <a:ext cx="6858000" cy="1261307"/>
            <a:chOff x="76200" y="5389418"/>
            <a:chExt cx="6629400" cy="1261307"/>
          </a:xfrm>
        </p:grpSpPr>
        <p:sp>
          <p:nvSpPr>
            <p:cNvPr id="26" name="Rectangle 25"/>
            <p:cNvSpPr/>
            <p:nvPr/>
          </p:nvSpPr>
          <p:spPr>
            <a:xfrm>
              <a:off x="76200" y="5562600"/>
              <a:ext cx="6743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1000" y="5389418"/>
                  <a:ext cx="632460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12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389418"/>
                  <a:ext cx="6324600" cy="12613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37272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41564" y="173196"/>
            <a:ext cx="3207327" cy="748145"/>
            <a:chOff x="394855" y="242455"/>
            <a:chExt cx="3207327" cy="748145"/>
          </a:xfrm>
        </p:grpSpPr>
        <p:sp>
          <p:nvSpPr>
            <p:cNvPr id="5" name="Oval 4"/>
            <p:cNvSpPr/>
            <p:nvPr/>
          </p:nvSpPr>
          <p:spPr>
            <a:xfrm>
              <a:off x="394855" y="242455"/>
              <a:ext cx="748145" cy="74814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3782" y="293361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983605"/>
            <a:ext cx="2757054" cy="1017523"/>
            <a:chOff x="367146" y="1325432"/>
            <a:chExt cx="2757054" cy="1017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14400" y="1325432"/>
                  <a:ext cx="22098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32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2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01752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67146" y="153433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789950"/>
            <a:ext cx="2757054" cy="1015727"/>
            <a:chOff x="367146" y="1325432"/>
            <a:chExt cx="2757054" cy="1015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14400" y="1325432"/>
                  <a:ext cx="2209800" cy="101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  <m:r>
                          <a:rPr lang="en-US" sz="32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2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14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01572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67146" y="153433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0" y="789950"/>
            <a:ext cx="2757054" cy="1027525"/>
            <a:chOff x="367146" y="1325432"/>
            <a:chExt cx="2757054" cy="1027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14400" y="1325432"/>
                  <a:ext cx="2209800" cy="1027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32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2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0275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67146" y="153433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2871" y="2097641"/>
            <a:ext cx="7114627" cy="1144352"/>
            <a:chOff x="-100608" y="2270824"/>
            <a:chExt cx="6553133" cy="1144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0379" y="2270824"/>
                  <a:ext cx="6082146" cy="1144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6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69</m:t>
                            </m:r>
                          </m:num>
                          <m:den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55</m:t>
                            </m:r>
                          </m:num>
                          <m:den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en-US" sz="36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14</m:t>
                            </m:r>
                          </m:num>
                          <m:den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15</m:t>
                            </m:r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9" y="2270824"/>
                  <a:ext cx="6082146" cy="11443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-100608" y="228608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873" y="3599406"/>
            <a:ext cx="7086055" cy="1142300"/>
            <a:chOff x="129867" y="4202806"/>
            <a:chExt cx="6571080" cy="1142300"/>
          </a:xfrm>
        </p:grpSpPr>
        <p:sp>
          <p:nvSpPr>
            <p:cNvPr id="21" name="Rectangle 20"/>
            <p:cNvSpPr/>
            <p:nvPr/>
          </p:nvSpPr>
          <p:spPr>
            <a:xfrm>
              <a:off x="129867" y="4497275"/>
              <a:ext cx="5681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6347" y="4202806"/>
                  <a:ext cx="6324600" cy="1142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  <m:r>
                          <a:rPr lang="en-US" sz="36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6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14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14</m:t>
                            </m:r>
                          </m:den>
                        </m:f>
                        <m:r>
                          <a:rPr lang="en-US" sz="36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6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47" y="4202806"/>
                  <a:ext cx="6324600" cy="11423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4240" y="5214837"/>
            <a:ext cx="7086055" cy="1178784"/>
            <a:chOff x="129867" y="4202806"/>
            <a:chExt cx="6571080" cy="1178784"/>
          </a:xfrm>
        </p:grpSpPr>
        <p:sp>
          <p:nvSpPr>
            <p:cNvPr id="26" name="Rectangle 25"/>
            <p:cNvSpPr/>
            <p:nvPr/>
          </p:nvSpPr>
          <p:spPr>
            <a:xfrm>
              <a:off x="129867" y="4497275"/>
              <a:ext cx="5413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6347" y="4202806"/>
                  <a:ext cx="6324600" cy="1178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36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6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en-US" sz="36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36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6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47" y="4202806"/>
                  <a:ext cx="6324600" cy="117878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10673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8491" y="76203"/>
            <a:ext cx="3207327" cy="748145"/>
            <a:chOff x="394855" y="242455"/>
            <a:chExt cx="3207327" cy="748145"/>
          </a:xfrm>
        </p:grpSpPr>
        <p:sp>
          <p:nvSpPr>
            <p:cNvPr id="5" name="Oval 4"/>
            <p:cNvSpPr/>
            <p:nvPr/>
          </p:nvSpPr>
          <p:spPr>
            <a:xfrm>
              <a:off x="394855" y="242455"/>
              <a:ext cx="748145" cy="74814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3782" y="293361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824359"/>
            <a:ext cx="2757054" cy="1301895"/>
            <a:chOff x="367146" y="1325432"/>
            <a:chExt cx="2757054" cy="1301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14400" y="1325432"/>
                  <a:ext cx="2209800" cy="1301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x</m:t>
                        </m:r>
                        <m:r>
                          <a:rPr lang="en-US" sz="40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3018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67146" y="153433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26903" y="893614"/>
            <a:ext cx="2757054" cy="1246495"/>
            <a:chOff x="367146" y="1325432"/>
            <a:chExt cx="2757054" cy="1246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14400" y="1325432"/>
                  <a:ext cx="2209800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4000" b="0" i="0" smtClean="0">
                            <a:latin typeface="Cambria Math"/>
                          </a:rPr>
                          <m:t>13</m:t>
                        </m:r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2464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67146" y="153433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852058"/>
            <a:ext cx="2757054" cy="1246495"/>
            <a:chOff x="367146" y="1325432"/>
            <a:chExt cx="2757054" cy="1246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14400" y="1325432"/>
                  <a:ext cx="2209800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0" smtClean="0">
                            <a:latin typeface="Cambria Math"/>
                          </a:rPr>
                          <m:t>15</m:t>
                        </m:r>
                        <m:r>
                          <a:rPr lang="en-US" sz="4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x</m:t>
                        </m:r>
                        <m:r>
                          <a:rPr lang="en-US" sz="40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2464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67146" y="153433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7498" y="2167818"/>
            <a:ext cx="7721102" cy="1305037"/>
            <a:chOff x="152400" y="3505200"/>
            <a:chExt cx="6989910" cy="1305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6561" y="3505200"/>
                  <a:ext cx="6465749" cy="1305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x</m:t>
                        </m:r>
                        <m:r>
                          <a:rPr lang="en-US" sz="40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4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x</m:t>
                            </m:r>
                            <m:r>
                              <a:rPr lang="en-US" sz="400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x</m:t>
                            </m:r>
                            <m:r>
                              <a:rPr lang="en-US" sz="400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24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61" y="3505200"/>
                  <a:ext cx="6465749" cy="130503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152400" y="3657599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6309" y="3657600"/>
                <a:ext cx="8141696" cy="1292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5400">
                        <a:latin typeface="Cambria Math"/>
                      </a:rPr>
                      <m:t>x</m:t>
                    </m:r>
                    <m:r>
                      <a:rPr lang="en-US" sz="5400" b="0" i="0" smtClean="0">
                        <a:latin typeface="Cambria Math"/>
                      </a:rPr>
                      <m:t> </m:t>
                    </m:r>
                    <m:r>
                      <a:rPr lang="en-US" sz="5400">
                        <a:latin typeface="Cambria Math"/>
                      </a:rPr>
                      <m:t>13</m:t>
                    </m:r>
                    <m:r>
                      <a:rPr lang="en-US" sz="54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4</m:t>
                        </m:r>
                        <m:r>
                          <a:rPr lang="en-US" sz="54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>
                            <a:latin typeface="Cambria Math"/>
                          </a:rPr>
                          <m:t>x</m:t>
                        </m:r>
                        <m:r>
                          <a:rPr lang="en-US" sz="5400">
                            <a:latin typeface="Cambria Math"/>
                          </a:rPr>
                          <m:t> </m:t>
                        </m:r>
                        <m:r>
                          <a:rPr lang="en-US" sz="540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5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52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8" y="3657600"/>
                <a:ext cx="8141696" cy="1292598"/>
              </a:xfrm>
              <a:prstGeom prst="rect">
                <a:avLst/>
              </a:prstGeom>
              <a:blipFill rotWithShape="1">
                <a:blip r:embed="rId7"/>
                <a:stretch>
                  <a:fillRect l="-336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6309" y="5105400"/>
                <a:ext cx="8141696" cy="1292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/>
                      </a:rPr>
                      <m:t>1</m:t>
                    </m:r>
                    <m:r>
                      <a:rPr lang="en-US" sz="5400" b="0" i="0" smtClean="0">
                        <a:latin typeface="Cambria Math"/>
                      </a:rPr>
                      <m:t>5</m:t>
                    </m:r>
                    <m:r>
                      <a:rPr lang="en-US" sz="5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400" b="0" i="0" smtClean="0">
                        <a:latin typeface="Cambria Math"/>
                      </a:rPr>
                      <m:t>x</m:t>
                    </m:r>
                    <m:r>
                      <a:rPr lang="en-US" sz="54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54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15</m:t>
                        </m:r>
                        <m:r>
                          <a:rPr lang="en-US" sz="54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>
                            <a:latin typeface="Cambria Math"/>
                          </a:rPr>
                          <m:t>x</m:t>
                        </m:r>
                        <m:r>
                          <a:rPr lang="en-US" sz="5400">
                            <a:latin typeface="Cambria Math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5400">
                        <a:latin typeface="Cambria Math"/>
                      </a:rPr>
                      <m:t>=</m:t>
                    </m:r>
                    <m:r>
                      <a:rPr lang="en-US" sz="5400" b="0" i="0" smtClean="0">
                        <a:latin typeface="Cambria Math"/>
                      </a:rPr>
                      <m:t>12</m:t>
                    </m:r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8" y="5105400"/>
                <a:ext cx="8141696" cy="1292598"/>
              </a:xfrm>
              <a:prstGeom prst="rect">
                <a:avLst/>
              </a:prstGeom>
              <a:blipFill rotWithShape="1">
                <a:blip r:embed="rId8"/>
                <a:stretch>
                  <a:fillRect l="-3368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180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65807" y="152414"/>
            <a:ext cx="3207327" cy="748145"/>
            <a:chOff x="394855" y="242455"/>
            <a:chExt cx="3207327" cy="748145"/>
          </a:xfrm>
        </p:grpSpPr>
        <p:sp>
          <p:nvSpPr>
            <p:cNvPr id="5" name="Oval 4"/>
            <p:cNvSpPr/>
            <p:nvPr/>
          </p:nvSpPr>
          <p:spPr>
            <a:xfrm>
              <a:off x="394855" y="242455"/>
              <a:ext cx="748145" cy="74814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3782" y="293361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5808" y="1109449"/>
            <a:ext cx="2757054" cy="1248803"/>
            <a:chOff x="367146" y="1444281"/>
            <a:chExt cx="2757054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14400" y="1444281"/>
                  <a:ext cx="220980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/>
                          </a:rPr>
                          <m:t> :</m:t>
                        </m:r>
                        <m:r>
                          <a:rPr lang="en-US" sz="40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444281"/>
                  <a:ext cx="2209800" cy="12488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67146" y="153433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1246" y="900559"/>
            <a:ext cx="2757054" cy="1248803"/>
            <a:chOff x="367146" y="1325432"/>
            <a:chExt cx="2757054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14400" y="1325432"/>
                  <a:ext cx="220980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/>
                          </a:rPr>
                          <m:t> :</m:t>
                        </m:r>
                        <m:r>
                          <a:rPr lang="en-US" sz="4000" b="0" i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2488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67146" y="153433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15000" y="900559"/>
            <a:ext cx="2757054" cy="1248803"/>
            <a:chOff x="367146" y="1325432"/>
            <a:chExt cx="2757054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14400" y="1325432"/>
                  <a:ext cx="220980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smtClean="0">
                            <a:latin typeface="Cambria Math"/>
                          </a:rPr>
                          <m:t>2</m:t>
                        </m:r>
                        <m:r>
                          <a:rPr lang="en-US" sz="4000" b="0" i="0" smtClean="0">
                            <a:latin typeface="Cambria Math"/>
                          </a:rPr>
                          <m:t> :</m:t>
                        </m:r>
                        <m:r>
                          <a:rPr lang="en-US" sz="40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325432"/>
                  <a:ext cx="2209800" cy="12488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67146" y="153433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100" y="2514613"/>
                <a:ext cx="7421327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x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  <m:r>
                          <a:rPr lang="en-US" sz="4800">
                            <a:latin typeface="Cambria Math"/>
                          </a:rPr>
                          <m:t> </m:t>
                        </m:r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  <m:r>
                          <a:rPr lang="en-US" sz="4800">
                            <a:latin typeface="Cambria Math"/>
                          </a:rPr>
                          <m:t> </m:t>
                        </m:r>
                        <m:r>
                          <a:rPr lang="en-US" sz="4800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3" y="2514600"/>
                <a:ext cx="7304307" cy="1159228"/>
              </a:xfrm>
              <a:prstGeom prst="rect">
                <a:avLst/>
              </a:prstGeom>
              <a:blipFill rotWithShape="1">
                <a:blip r:embed="rId6"/>
                <a:stretch>
                  <a:fillRect l="-375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5896" y="4114801"/>
                <a:ext cx="7402091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 :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x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  <m:r>
                          <a:rPr lang="en-US" sz="4800">
                            <a:latin typeface="Cambria Math"/>
                          </a:rPr>
                          <m:t> </m:t>
                        </m:r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  <m:r>
                          <a:rPr lang="en-US" sz="4800">
                            <a:latin typeface="Cambria Math"/>
                          </a:rPr>
                          <m:t> </m:t>
                        </m:r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14</m:t>
                        </m:r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9" y="4114800"/>
                <a:ext cx="7296293" cy="1157305"/>
              </a:xfrm>
              <a:prstGeom prst="rect">
                <a:avLst/>
              </a:prstGeom>
              <a:blipFill rotWithShape="1">
                <a:blip r:embed="rId7"/>
                <a:stretch>
                  <a:fillRect l="-3759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9774" y="5410214"/>
                <a:ext cx="6914778" cy="1137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b="0" i="0" smtClean="0">
                        <a:latin typeface="Cambria Math"/>
                      </a:rPr>
                      <m:t> :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b="0" i="0" smtClean="0">
                        <a:latin typeface="Cambria Math"/>
                      </a:rPr>
                      <m:t>2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x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  <m:r>
                          <a:rPr lang="en-US" sz="480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smtClean="0">
                            <a:latin typeface="Cambria Math"/>
                          </a:rPr>
                          <m:t>x</m:t>
                        </m:r>
                        <m:r>
                          <a:rPr lang="en-US" sz="4800" smtClean="0">
                            <a:latin typeface="Cambria Math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 </m:t>
                        </m:r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b="0" i="0" smtClean="0">
                        <a:latin typeface="Cambria Math"/>
                      </a:rPr>
                      <m:t>4</m:t>
                    </m:r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74" y="5410200"/>
                <a:ext cx="6914778" cy="1137043"/>
              </a:xfrm>
              <a:prstGeom prst="rect">
                <a:avLst/>
              </a:prstGeom>
              <a:blipFill rotWithShape="1">
                <a:blip r:embed="rId8"/>
                <a:stretch>
                  <a:fillRect l="-405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347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" y="228614"/>
            <a:ext cx="8839199" cy="2605451"/>
            <a:chOff x="0" y="228600"/>
            <a:chExt cx="8839199" cy="2605451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228600"/>
              <a:ext cx="8839199" cy="2605451"/>
              <a:chOff x="394855" y="242455"/>
              <a:chExt cx="8839199" cy="260545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94855" y="242455"/>
                <a:ext cx="748145" cy="7481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63781" y="293361"/>
                <a:ext cx="80702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50kg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Buổi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10kg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buổi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buổi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ki-lô-gam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graphicFrame>
          <p:nvGraphicFramePr>
            <p:cNvPr id="1027" name="Object 1"/>
            <p:cNvGraphicFramePr>
              <a:graphicFrameLocks noChangeAspect="1"/>
            </p:cNvGraphicFramePr>
            <p:nvPr/>
          </p:nvGraphicFramePr>
          <p:xfrm>
            <a:off x="5410200" y="685800"/>
            <a:ext cx="381000" cy="1136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3" imgW="139680" imgH="393480" progId="Equation.3">
                    <p:embed/>
                  </p:oleObj>
                </mc:Choice>
                <mc:Fallback>
                  <p:oleObj name="Equation" r:id="rId3" imgW="13968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685800"/>
                          <a:ext cx="381000" cy="11360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9" name="Straight Connector 18"/>
          <p:cNvCxnSpPr/>
          <p:nvPr/>
        </p:nvCxnSpPr>
        <p:spPr>
          <a:xfrm>
            <a:off x="3276600" y="762000"/>
            <a:ext cx="2286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0" y="762000"/>
            <a:ext cx="1905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1253196"/>
            <a:ext cx="685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1295400"/>
            <a:ext cx="4572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76400" y="2209800"/>
            <a:ext cx="7086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14400" y="2743200"/>
            <a:ext cx="2743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" y="228614"/>
            <a:ext cx="748145" cy="74814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0315" y="152401"/>
            <a:ext cx="57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951130"/>
            <a:ext cx="7239000" cy="2325470"/>
            <a:chOff x="-685800" y="3037343"/>
            <a:chExt cx="7239000" cy="2325470"/>
          </a:xfrm>
        </p:grpSpPr>
        <p:sp>
          <p:nvSpPr>
            <p:cNvPr id="12" name="TextBox 11"/>
            <p:cNvSpPr txBox="1"/>
            <p:nvPr/>
          </p:nvSpPr>
          <p:spPr>
            <a:xfrm>
              <a:off x="-685800" y="3037343"/>
              <a:ext cx="7239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50 – 10 = 40 ( kg )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40 ×      = 15 (kg)</a:t>
              </a: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743871"/>
                </p:ext>
              </p:extLst>
            </p:nvPr>
          </p:nvGraphicFramePr>
          <p:xfrm>
            <a:off x="2362200" y="4448413"/>
            <a:ext cx="30665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3" imgW="139680" imgH="393480" progId="Equation.3">
                    <p:embed/>
                  </p:oleObj>
                </mc:Choice>
                <mc:Fallback>
                  <p:oleObj name="Equation" r:id="rId3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448413"/>
                          <a:ext cx="306659" cy="914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990600" y="3352808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+ 15 = 25 (kg)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25 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756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8954" y="1705334"/>
                <a:ext cx="2281587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>
                        <a:latin typeface="Cambria Math"/>
                      </a:rPr>
                      <m:t>=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47" y="1705320"/>
                <a:ext cx="2281587" cy="966675"/>
              </a:xfrm>
              <a:prstGeom prst="rect">
                <a:avLst/>
              </a:prstGeom>
              <a:blipFill rotWithShape="1">
                <a:blip r:embed="rId4"/>
                <a:stretch>
                  <a:fillRect l="-9626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8947" y="2924520"/>
                <a:ext cx="2885726" cy="975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40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8</m:t>
                        </m:r>
                        <m:r>
                          <a:rPr lang="en-US" sz="40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47" y="2924520"/>
                <a:ext cx="2885726" cy="975780"/>
              </a:xfrm>
              <a:prstGeom prst="rect">
                <a:avLst/>
              </a:prstGeom>
              <a:blipFill rotWithShape="1">
                <a:blip r:embed="rId5"/>
                <a:stretch>
                  <a:fillRect l="-7611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32174" y="4219934"/>
                <a:ext cx="2274212" cy="965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x</m:t>
                    </m:r>
                    <m:r>
                      <a:rPr lang="en-US" sz="40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>
                        <a:latin typeface="Cambria Math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74" y="4219920"/>
                <a:ext cx="2274212" cy="965905"/>
              </a:xfrm>
              <a:prstGeom prst="rect">
                <a:avLst/>
              </a:prstGeom>
              <a:blipFill rotWithShape="1">
                <a:blip r:embed="rId6"/>
                <a:stretch>
                  <a:fillRect l="-938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08381" y="5466892"/>
                <a:ext cx="2731069" cy="962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/>
                  <a:t>d)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2</m:t>
                    </m:r>
                    <m:r>
                      <a:rPr lang="en-US" sz="4000"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4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374" y="5466892"/>
                <a:ext cx="2731069" cy="962828"/>
              </a:xfrm>
              <a:prstGeom prst="rect">
                <a:avLst/>
              </a:prstGeom>
              <a:blipFill rotWithShape="1">
                <a:blip r:embed="rId7"/>
                <a:stretch>
                  <a:fillRect l="-8036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21435" y="914414"/>
            <a:ext cx="57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6374" y="1933920"/>
            <a:ext cx="609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6374" y="3153120"/>
            <a:ext cx="609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9347" y="4448520"/>
            <a:ext cx="609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6374" y="5643506"/>
            <a:ext cx="609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7" y="5643520"/>
            <a:ext cx="62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8" y="3153126"/>
            <a:ext cx="62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354" y="4434873"/>
            <a:ext cx="62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9894" y="1958759"/>
            <a:ext cx="62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338084" y="1676415"/>
                <a:ext cx="832279" cy="1024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14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74" y="1676401"/>
                <a:ext cx="832279" cy="10245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358867" y="1676414"/>
                <a:ext cx="832279" cy="1024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56" y="1676400"/>
                <a:ext cx="832279" cy="10245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455558" y="4253307"/>
                <a:ext cx="742511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51" y="4253293"/>
                <a:ext cx="742511" cy="8991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441981" y="4262563"/>
                <a:ext cx="742511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74" y="4262549"/>
                <a:ext cx="742511" cy="8991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5472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009775" y="2511425"/>
            <a:ext cx="5486400" cy="3200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875"/>
            <a:ext cx="2495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88637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689</Words>
  <Application>Microsoft Office PowerPoint</Application>
  <PresentationFormat>On-screen Show (4:3)</PresentationFormat>
  <Paragraphs>88</Paragraphs>
  <Slides>10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em  học sinh</dc:title>
  <dc:creator>NP COMPUTER</dc:creator>
  <cp:lastModifiedBy>Sony 622</cp:lastModifiedBy>
  <cp:revision>27</cp:revision>
  <dcterms:created xsi:type="dcterms:W3CDTF">2006-08-16T00:00:00Z</dcterms:created>
  <dcterms:modified xsi:type="dcterms:W3CDTF">2022-03-10T02:48:56Z</dcterms:modified>
</cp:coreProperties>
</file>