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3" r:id="rId6"/>
    <p:sldId id="276" r:id="rId7"/>
    <p:sldId id="277" r:id="rId8"/>
    <p:sldId id="278" r:id="rId9"/>
    <p:sldId id="279" r:id="rId10"/>
    <p:sldId id="280" r:id="rId11"/>
    <p:sldId id="264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Vật Liệu Nền Bút Chì đầy Màu Sắc đơn Giản, Màu Chì, Màu Sắc, Bút Chì Hình  nền Vector để tải xuống miễn phí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123"/>
            <a:ext cx="12058419" cy="5397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30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35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665" y="1867300"/>
            <a:ext cx="7775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5345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19" y="2749511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530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35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665" y="32674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5345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30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35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665" y="4706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345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701" y="4158664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24945" y="1931586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115" y="2921843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(56)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08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6477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10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361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0000" y="2496036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6477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310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61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70000" y="4162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6477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10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361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0000" y="5686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3" y="1698579"/>
            <a:ext cx="11861957" cy="3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28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552490" cy="529216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 b)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451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…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308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gồm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270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gồm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602"/>
            <a:ext cx="11861957" cy="327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982" y="202205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9957" y="20413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2176" y="2041308"/>
            <a:ext cx="961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32" y="26956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0716" y="2714858"/>
            <a:ext cx="860084" cy="653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582" y="2714858"/>
            <a:ext cx="967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332" y="3368072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716" y="3354287"/>
            <a:ext cx="9185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5011" y="3333816"/>
            <a:ext cx="8816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281525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209</Words>
  <Application>Microsoft Office PowerPoint</Application>
  <PresentationFormat>Custom</PresentationFormat>
  <Paragraphs>60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Thứ hai ngày 28 tháng 3 năm 2022</vt:lpstr>
      <vt:lpstr>PowerPoint Presentation</vt:lpstr>
      <vt:lpstr>PowerPoint Presentation</vt:lpstr>
      <vt:lpstr>PowerPoint Presentation</vt:lpstr>
      <vt:lpstr>PowerPoint Presentation</vt:lpstr>
      <vt:lpstr>Thứ hai ngày 28 tháng 3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30</cp:revision>
  <dcterms:created xsi:type="dcterms:W3CDTF">2022-03-07T10:06:20Z</dcterms:created>
  <dcterms:modified xsi:type="dcterms:W3CDTF">2022-03-28T05:05:27Z</dcterms:modified>
</cp:coreProperties>
</file>