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64" r:id="rId4"/>
    <p:sldId id="267" r:id="rId5"/>
    <p:sldId id="261" r:id="rId6"/>
    <p:sldId id="270" r:id="rId7"/>
    <p:sldId id="260" r:id="rId8"/>
    <p:sldId id="269" r:id="rId9"/>
    <p:sldId id="273" r:id="rId10"/>
    <p:sldId id="272" r:id="rId11"/>
    <p:sldId id="271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CB5BD-7EDA-479B-96B0-72AB59D38587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C6923-5215-49B2-A00B-D37AF770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4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6923-5215-49B2-A00B-D37AF770D8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8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917-5EED-4600-A0C1-AD4D923A2F2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553D-6377-4B5F-9A4C-0FB2FF55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3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917-5EED-4600-A0C1-AD4D923A2F2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553D-6377-4B5F-9A4C-0FB2FF55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917-5EED-4600-A0C1-AD4D923A2F2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553D-6377-4B5F-9A4C-0FB2FF55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7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6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917-5EED-4600-A0C1-AD4D923A2F2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553D-6377-4B5F-9A4C-0FB2FF55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6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917-5EED-4600-A0C1-AD4D923A2F2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553D-6377-4B5F-9A4C-0FB2FF55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2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917-5EED-4600-A0C1-AD4D923A2F2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553D-6377-4B5F-9A4C-0FB2FF55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917-5EED-4600-A0C1-AD4D923A2F2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553D-6377-4B5F-9A4C-0FB2FF55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2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917-5EED-4600-A0C1-AD4D923A2F2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553D-6377-4B5F-9A4C-0FB2FF55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917-5EED-4600-A0C1-AD4D923A2F2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553D-6377-4B5F-9A4C-0FB2FF55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1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917-5EED-4600-A0C1-AD4D923A2F2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553D-6377-4B5F-9A4C-0FB2FF55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8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917-5EED-4600-A0C1-AD4D923A2F2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553D-6377-4B5F-9A4C-0FB2FF55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0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60917-5EED-4600-A0C1-AD4D923A2F25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553D-6377-4B5F-9A4C-0FB2FF551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0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140419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28740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14885"/>
            <a:ext cx="527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/>
          <a:stretch/>
        </p:blipFill>
        <p:spPr bwMode="auto">
          <a:xfrm>
            <a:off x="0" y="381001"/>
            <a:ext cx="9144000" cy="28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r="2773" b="5882"/>
          <a:stretch/>
        </p:blipFill>
        <p:spPr bwMode="auto">
          <a:xfrm>
            <a:off x="9229" y="3005446"/>
            <a:ext cx="899159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80459" y="6150114"/>
            <a:ext cx="744914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hậu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Theo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ích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/>
          <a:stretch/>
        </p:blipFill>
        <p:spPr bwMode="auto">
          <a:xfrm>
            <a:off x="0" y="152400"/>
            <a:ext cx="9144000" cy="43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724401" y="4876800"/>
            <a:ext cx="4267200" cy="12003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1" y="4849084"/>
            <a:ext cx="4114799" cy="12280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304800" y="4876800"/>
            <a:ext cx="411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4724401" y="5043054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Ném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724401" y="4953000"/>
            <a:ext cx="4267200" cy="12072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396" y="4953000"/>
            <a:ext cx="4384967" cy="121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r="2773" b="5882"/>
          <a:stretch/>
        </p:blipFill>
        <p:spPr bwMode="auto">
          <a:xfrm>
            <a:off x="0" y="457200"/>
            <a:ext cx="89915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152396" y="495993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chen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lấn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xô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đẩy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hiểm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4724401" y="5098474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tường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tường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thẩm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mĩ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7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63" y="1828800"/>
            <a:ext cx="954578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658094" y="2535370"/>
            <a:ext cx="7613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uân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trách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này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vui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xanh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sạch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đẹp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thoáng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mát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9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8516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8351" y="1958626"/>
            <a:ext cx="6516049" cy="8607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tuân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623465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z3274586743615_8d35ed038b071641f2b44bda565bcce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6" t="13949" r="35800" b="7952"/>
          <a:stretch/>
        </p:blipFill>
        <p:spPr bwMode="auto">
          <a:xfrm rot="16200000">
            <a:off x="3663746" y="-3663748"/>
            <a:ext cx="1816507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33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8759" y="909996"/>
            <a:ext cx="85720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vi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44332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74" y="310997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79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 CHƠI VƯỜN HOA - Karaoke - Nhạc Karaoke Thiếu Nhi Beat Chuẩn Dành Cho Bé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866745"/>
            <a:ext cx="7924800" cy="495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49379" y="163649"/>
            <a:ext cx="849284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hát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“Ra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vườn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nhạc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Tấn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49379" y="5922676"/>
            <a:ext cx="849284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hát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5965" r="4340" b="1969"/>
          <a:stretch/>
        </p:blipFill>
        <p:spPr bwMode="auto">
          <a:xfrm>
            <a:off x="119413" y="855094"/>
            <a:ext cx="8749144" cy="496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0"/>
            <a:ext cx="1950660" cy="97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2223999" y="270728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819400" y="256873"/>
            <a:ext cx="527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336465" y="5982019"/>
            <a:ext cx="854297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1" t="53939" r="4340" b="1969"/>
          <a:stretch/>
        </p:blipFill>
        <p:spPr bwMode="auto">
          <a:xfrm>
            <a:off x="4755564" y="3346386"/>
            <a:ext cx="4229104" cy="27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105400" y="6054430"/>
            <a:ext cx="3429000" cy="6788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54711" r="47143" b="1969"/>
          <a:stretch/>
        </p:blipFill>
        <p:spPr bwMode="auto">
          <a:xfrm>
            <a:off x="55415" y="3346386"/>
            <a:ext cx="4440385" cy="28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768938" y="6096126"/>
            <a:ext cx="3151904" cy="710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1" t="5965" r="4340" b="45033"/>
          <a:stretch/>
        </p:blipFill>
        <p:spPr bwMode="auto">
          <a:xfrm>
            <a:off x="4572000" y="-83130"/>
            <a:ext cx="4572000" cy="28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849086" y="2576945"/>
            <a:ext cx="4246420" cy="7694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5965" r="46866" b="45547"/>
          <a:stretch/>
        </p:blipFill>
        <p:spPr bwMode="auto">
          <a:xfrm>
            <a:off x="0" y="-79665"/>
            <a:ext cx="4495800" cy="284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46370" y="2576945"/>
            <a:ext cx="3962400" cy="7694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84684" y="2579060"/>
            <a:ext cx="4038600" cy="769441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mượn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thư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4863600" y="2585474"/>
            <a:ext cx="4246420" cy="769441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ồn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ào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trên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buýt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92075" y="6039487"/>
            <a:ext cx="3228107" cy="769441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lề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5119914" y="6039488"/>
            <a:ext cx="3429000" cy="769441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Dọn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làng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ngõ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xóm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1828800"/>
            <a:ext cx="9833263" cy="37222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765462" y="2514600"/>
            <a:ext cx="7613075" cy="1348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ở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điểm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394</Words>
  <Application>Microsoft Office PowerPoint</Application>
  <PresentationFormat>On-screen Show (4:3)</PresentationFormat>
  <Paragraphs>40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49</cp:revision>
  <dcterms:created xsi:type="dcterms:W3CDTF">2022-04-02T09:39:51Z</dcterms:created>
  <dcterms:modified xsi:type="dcterms:W3CDTF">2022-04-07T10:31:05Z</dcterms:modified>
</cp:coreProperties>
</file>