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0" r:id="rId2"/>
    <p:sldId id="272" r:id="rId3"/>
    <p:sldId id="414" r:id="rId4"/>
    <p:sldId id="297" r:id="rId5"/>
    <p:sldId id="404" r:id="rId6"/>
    <p:sldId id="412" r:id="rId7"/>
    <p:sldId id="399" r:id="rId8"/>
    <p:sldId id="400" r:id="rId9"/>
    <p:sldId id="402" r:id="rId10"/>
    <p:sldId id="403" r:id="rId11"/>
    <p:sldId id="413" r:id="rId12"/>
    <p:sldId id="301" r:id="rId13"/>
    <p:sldId id="302" r:id="rId14"/>
    <p:sldId id="276" r:id="rId15"/>
    <p:sldId id="308" r:id="rId16"/>
    <p:sldId id="292" r:id="rId17"/>
    <p:sldId id="310" r:id="rId18"/>
    <p:sldId id="314" r:id="rId19"/>
    <p:sldId id="396" r:id="rId20"/>
    <p:sldId id="408" r:id="rId21"/>
    <p:sldId id="40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1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06145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1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53142" y="664721"/>
            <a:ext cx="914457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sng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3600" b="1" i="0" u="sng" strike="noStrike" kern="1200" normalizeH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TỪ VÀ CÂU</a:t>
            </a:r>
            <a:endParaRPr kumimoji="0" lang="zh-CN" altLang="en-US" sz="36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30280" y="1791646"/>
            <a:ext cx="84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 NGỮ VỀ CÁC NƯỚC. DẤU PHẨY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ản đồ Châu Á - Tìm hiểu Kiến Thức Địa Lý Châu Á có thể bạn chưa biết -  Doanh nghiệp Việt Nam Toàn cầu - Trang thông tin Doanh nghiệp, Do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2353" r="1551" b="2414"/>
          <a:stretch>
            <a:fillRect/>
          </a:stretch>
        </p:blipFill>
        <p:spPr bwMode="auto">
          <a:xfrm>
            <a:off x="1524000" y="609601"/>
            <a:ext cx="9144000" cy="62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Á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599554"/>
            <a:ext cx="1447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5122179"/>
            <a:ext cx="20574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8261" y="3352800"/>
            <a:ext cx="781707" cy="439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96300" y="4076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9890" y="4724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36070" y="3971269"/>
            <a:ext cx="781707" cy="305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717" y="1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Ca-na-đa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 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Pê-ru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Bra-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-li-vi-a,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-hen-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Ý,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Cam-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Phi-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-pin, In-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...</a:t>
            </a:r>
          </a:p>
        </p:txBody>
      </p:sp>
    </p:spTree>
    <p:extLst>
      <p:ext uri="{BB962C8B-B14F-4D97-AF65-F5344CB8AC3E}">
        <p14:creationId xmlns:p14="http://schemas.microsoft.com/office/powerpoint/2010/main" val="3655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944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a)   Bằng những động tác thành thạo chỉ trong phút chốc ba cậu bé đã leo lên đỉnh cột.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b)   Với vẻ mặt lo lắng các bạn trong lớp hồi hộp theo dõi Nen-li.</a:t>
            </a:r>
            <a:endParaRPr lang="en-US" sz="3200"/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c)   Bằng một sự cố gắng phi thường Nen-li đã hoàn thành bài thể dục</a:t>
            </a:r>
            <a:r>
              <a:rPr lang="en-US" sz="3200"/>
              <a:t>.</a:t>
            </a:r>
            <a:endParaRPr lang="vi-VN" sz="32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Chép những câu sau vào vở. Nhớ đặt dấu phẩy vào chỗ thích hợp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7741920" y="18180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0" y="180278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4182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3320" y="50184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2600" y="251460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6642" y="4099560"/>
            <a:ext cx="3257318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34722" y="568452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3844" y="2499360"/>
            <a:ext cx="351639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08760" y="3520440"/>
            <a:ext cx="975360" cy="63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84120" y="96012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06640" y="96012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546080" y="100584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4642" y="152400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63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: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Đố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bạn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nước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gì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7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93" y="1151505"/>
            <a:ext cx="6955533" cy="53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8944" y="-101618"/>
            <a:ext cx="10930159" cy="1815127"/>
            <a:chOff x="5213564" y="496228"/>
            <a:chExt cx="7407208" cy="2083944"/>
          </a:xfrm>
        </p:grpSpPr>
        <p:sp>
          <p:nvSpPr>
            <p:cNvPr id="44" name="Cloud Callout 43"/>
            <p:cNvSpPr/>
            <p:nvPr/>
          </p:nvSpPr>
          <p:spPr>
            <a:xfrm rot="21430756" flipH="1">
              <a:off x="5213564" y="496228"/>
              <a:ext cx="7407208" cy="2083944"/>
            </a:xfrm>
            <a:prstGeom prst="cloudCallout">
              <a:avLst>
                <a:gd name="adj1" fmla="val -43177"/>
                <a:gd name="adj2" fmla="val 6549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9485" y="958577"/>
              <a:ext cx="5904656" cy="95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-Đất nước của xứ sở hoa anh đào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767488" y="4077072"/>
            <a:ext cx="5855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Anh</a:t>
            </a:r>
          </a:p>
        </p:txBody>
      </p:sp>
      <p:pic>
        <p:nvPicPr>
          <p:cNvPr id="12291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117600" y="1828800"/>
            <a:ext cx="104648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Quê hương của tháp đồng hồ Big Ben</a:t>
            </a:r>
          </a:p>
        </p:txBody>
      </p:sp>
      <p:pic>
        <p:nvPicPr>
          <p:cNvPr id="12295" name="Picture 7" descr="081213233201-128-7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00401"/>
            <a:ext cx="4051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The-Tower-Of-Lond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751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47209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606" y="3717032"/>
            <a:ext cx="36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6363" y="0"/>
            <a:ext cx="12198363" cy="2204864"/>
            <a:chOff x="-4772" y="0"/>
            <a:chExt cx="9148772" cy="2204864"/>
          </a:xfrm>
        </p:grpSpPr>
        <p:sp>
          <p:nvSpPr>
            <p:cNvPr id="7" name="Cloud 6"/>
            <p:cNvSpPr/>
            <p:nvPr/>
          </p:nvSpPr>
          <p:spPr>
            <a:xfrm>
              <a:off x="-4772" y="0"/>
              <a:ext cx="9148772" cy="22048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306740"/>
              <a:ext cx="78558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3" y="2204864"/>
            <a:ext cx="879283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49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Pháp</a:t>
            </a:r>
          </a:p>
        </p:txBody>
      </p:sp>
      <p:pic>
        <p:nvPicPr>
          <p:cNvPr id="9219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143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 nước của tháp Ép-phen</a:t>
            </a:r>
          </a:p>
        </p:txBody>
      </p:sp>
      <p:pic>
        <p:nvPicPr>
          <p:cNvPr id="9223" name="Picture 7" descr="Eiffel1_pil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19401"/>
            <a:ext cx="406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79702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41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Nga</a:t>
            </a:r>
          </a:p>
        </p:txBody>
      </p:sp>
      <p:pic>
        <p:nvPicPr>
          <p:cNvPr id="13315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Lê-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9" name="Picture 7" descr="nuoc%20N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352801"/>
            <a:ext cx="711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70010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427572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là đất nước thuộc châu lục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.vungoi.vn/vungoi/1547524833008_trai_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74439"/>
            <a:ext cx="2589546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8248" y="3033474"/>
            <a:ext cx="1712210" cy="99878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683726" y="1890202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800" b="1" u="sng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4800" b="1" u="sng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u="sng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</a:t>
            </a:r>
            <a:endParaRPr lang="zh-CN" altLang="en-US" sz="4800" b="1" u="sng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00DCA-2AAE-4823-B0B2-FCA2FA7E90C8}"/>
              </a:ext>
            </a:extLst>
          </p:cNvPr>
          <p:cNvSpPr txBox="1"/>
          <p:nvPr/>
        </p:nvSpPr>
        <p:spPr>
          <a:xfrm>
            <a:off x="1594520" y="1142454"/>
            <a:ext cx="979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5257800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100" y="1254710"/>
            <a:ext cx="8420100" cy="50167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	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Nam, Lào, Cam-pu-chia là những nước thuộc khu vực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Phi.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dn.vungoi.vn/vungoi/1540202596183_A.A_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22" y="3048000"/>
            <a:ext cx="419818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08941" y="322421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nước nào sau đây viết sai?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vungoi.vn/vungoi/1547524860209_bu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1"/>
            <a:ext cx="299282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7705" cy="68646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文本框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strike="noStrike" kern="1200" cap="all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 ĐỘNG</a:t>
            </a:r>
            <a:endParaRPr kumimoji="0" lang="zh-CN" altLang="en-US" sz="5400" b="1" i="0" strike="noStrike" kern="1200" cap="all" normalizeH="0" baseline="0" noProof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37338" y="2937883"/>
            <a:ext cx="1977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1111" y="3432345"/>
            <a:ext cx="1724522" cy="38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08" y="4342427"/>
            <a:ext cx="3042168" cy="235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09" y="5768063"/>
            <a:ext cx="652329" cy="859611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727" y="5807611"/>
            <a:ext cx="647842" cy="86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259" y="5807611"/>
            <a:ext cx="6523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852805"/>
            <a:ext cx="11094720" cy="1325563"/>
          </a:xfrm>
        </p:spPr>
        <p:txBody>
          <a:bodyPr>
            <a:noAutofit/>
          </a:bodyPr>
          <a:lstStyle/>
          <a:p>
            <a:pPr algn="just"/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Kể tên một vài nước mà em biết. Hãy chỉ vị trí các nước ấy trên bản đồ (hoặc quả địa cầu).</a:t>
            </a:r>
            <a:endParaRPr lang="en-US" sz="480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1280" y="112776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88480" y="1127760"/>
            <a:ext cx="131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1680" y="1828800"/>
            <a:ext cx="2484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38360" y="1798320"/>
            <a:ext cx="192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93620" y="2514600"/>
            <a:ext cx="2948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ản đồ thế giới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78"/>
            <a:ext cx="12192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chỉ vị trí của Việt Nam trên quả địa cầu? Hãy cho biết Việt Nam nằm ở  đới khí hậu nào? - Tự nhiên và xã hội 3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8229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5380" y="228601"/>
            <a:ext cx="2078421" cy="61796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ĐỊA CẦU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nước Bắc Mỹ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3717"/>
            <a:ext cx="926592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BẮC MĨ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57600" y="2438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3581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NAM MĨ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Bản đồ Nam Mỹ - Tìm hiểu kiến thức Nam Mỹ có thể bạn chưa biết - Doanh  nghiệp Việt Nam Toàn cầu - Trang thông tin Doanh nghiệp, Doanh nhân,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7" y="766079"/>
            <a:ext cx="9151883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4369676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19400"/>
            <a:ext cx="1219200" cy="497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8172" y="24384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2057" y="4004442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ản đồ Châu Âu - Tìm hiểu vị trí địa lý qua bản đồ các nước Châu Âu - IT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6078"/>
            <a:ext cx="9144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ÂU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181600"/>
            <a:ext cx="1524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422228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848825"/>
            <a:ext cx="1219200" cy="418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24652"/>
            <a:ext cx="1371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13131" y="4480035"/>
            <a:ext cx="685800" cy="328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9303" y="32766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2438400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2271548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98225" y="2171700"/>
            <a:ext cx="781707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儿童成长教育教学课件PPT模板"/>
  <p:tag name="VIOLETID" val="13433038"/>
  <p:tag name="VIOLETTITLE" val="Tuần 31. MRVT: Các nước. Dấu phẩy"/>
  <p:tag name="VIOLETLESSON" val="31"/>
  <p:tag name="VIOLETCATID" val="7840642"/>
  <p:tag name="VIOLETSUBJECT" val="Luyện từ và câu 3"/>
  <p:tag name="VIOLETSOURCE" val="sư tầm"/>
  <p:tag name="VIOLETAUTHORID" val="5608524"/>
  <p:tag name="VIOLETAUTHORNAME" val="Đỗ Thị Mỳ"/>
  <p:tag name="VIOLETAUTHORAVATAR" val="5/608/524/avatar.jpg"/>
  <p:tag name="VIOLETAUTHORADDRESS" val="truòng  tiểu học Minh Thạnh - bình duong"/>
  <p:tag name="VIOLETDATE" val="2022-04-27 07:05:52"/>
  <p:tag name="VIOLETHIT" val="36"/>
  <p:tag name="VIOLETLIKE" val="0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476</Words>
  <Application>Microsoft Office PowerPoint</Application>
  <PresentationFormat>Widescreen</PresentationFormat>
  <Paragraphs>60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Hobo Std</vt:lpstr>
      <vt:lpstr>Times New Roman</vt:lpstr>
      <vt:lpstr>Office 主题</vt:lpstr>
      <vt:lpstr>PowerPoint Presentation</vt:lpstr>
      <vt:lpstr>PowerPoint Presentation</vt:lpstr>
      <vt:lpstr>KHỞI ĐỘNG</vt:lpstr>
      <vt:lpstr>Bài 1: Kể tên một vài nước mà em biết. Hãy chỉ vị trí các nước ấy trên bản đồ (hoặc quả địa cầu).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Chép những câu sau vào vở. Nhớ đặt dấu phẩy vào chỗ thích hợp</vt:lpstr>
      <vt:lpstr>Trò chơi: Đố bạn nước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16儿童成长教育教学课件PPT模板</dc:title>
  <dc:creator>Administrator</dc:creator>
  <cp:lastModifiedBy>Administrator</cp:lastModifiedBy>
  <cp:revision>64</cp:revision>
  <dcterms:created xsi:type="dcterms:W3CDTF">2015-05-05T08:02:00Z</dcterms:created>
  <dcterms:modified xsi:type="dcterms:W3CDTF">2022-04-27T05:42:26Z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